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5" r:id="rId6"/>
    <p:sldId id="267" r:id="rId7"/>
    <p:sldId id="266" r:id="rId8"/>
    <p:sldId id="261" r:id="rId9"/>
    <p:sldId id="257" r:id="rId10"/>
    <p:sldId id="258" r:id="rId11"/>
    <p:sldId id="259" r:id="rId12"/>
    <p:sldId id="260" r:id="rId13"/>
    <p:sldId id="268" r:id="rId14"/>
    <p:sldId id="269" r:id="rId15"/>
    <p:sldId id="270" r:id="rId16"/>
    <p:sldId id="262" r:id="rId17"/>
    <p:sldId id="26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5C09A-64FF-4F92-956C-0DF3FF7BB0D2}" v="6" dt="2021-05-14T09:39:12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0855C09A-64FF-4F92-956C-0DF3FF7BB0D2}"/>
    <pc:docChg chg="undo custSel mod addSld delSld modSld sldOrd">
      <pc:chgData name="Michal Černý" userId="47f2631e-daed-4119-b393-426e990e8c21" providerId="ADAL" clId="{0855C09A-64FF-4F92-956C-0DF3FF7BB0D2}" dt="2021-05-14T09:44:01.669" v="1373" actId="26606"/>
      <pc:docMkLst>
        <pc:docMk/>
      </pc:docMkLst>
      <pc:sldChg chg="addSp modSp mod setBg addAnim">
        <pc:chgData name="Michal Černý" userId="47f2631e-daed-4119-b393-426e990e8c21" providerId="ADAL" clId="{0855C09A-64FF-4F92-956C-0DF3FF7BB0D2}" dt="2021-05-14T06:59:13.970" v="922" actId="404"/>
        <pc:sldMkLst>
          <pc:docMk/>
          <pc:sldMk cId="1514697172" sldId="256"/>
        </pc:sldMkLst>
        <pc:spChg chg="mod">
          <ac:chgData name="Michal Černý" userId="47f2631e-daed-4119-b393-426e990e8c21" providerId="ADAL" clId="{0855C09A-64FF-4F92-956C-0DF3FF7BB0D2}" dt="2021-05-14T06:59:07.868" v="918" actId="26606"/>
          <ac:spMkLst>
            <pc:docMk/>
            <pc:sldMk cId="1514697172" sldId="256"/>
            <ac:spMk id="2" creationId="{933D59DE-089E-4BD2-A06C-B2EDF04A3672}"/>
          </ac:spMkLst>
        </pc:spChg>
        <pc:spChg chg="mod">
          <ac:chgData name="Michal Černý" userId="47f2631e-daed-4119-b393-426e990e8c21" providerId="ADAL" clId="{0855C09A-64FF-4F92-956C-0DF3FF7BB0D2}" dt="2021-05-14T06:59:13.970" v="922" actId="404"/>
          <ac:spMkLst>
            <pc:docMk/>
            <pc:sldMk cId="1514697172" sldId="256"/>
            <ac:spMk id="3" creationId="{A97DBB23-68A8-4B2D-B14C-9B45D69102FB}"/>
          </ac:spMkLst>
        </pc:spChg>
        <pc:spChg chg="add">
          <ac:chgData name="Michal Černý" userId="47f2631e-daed-4119-b393-426e990e8c21" providerId="ADAL" clId="{0855C09A-64FF-4F92-956C-0DF3FF7BB0D2}" dt="2021-05-14T06:59:07.868" v="918" actId="26606"/>
          <ac:spMkLst>
            <pc:docMk/>
            <pc:sldMk cId="1514697172" sldId="256"/>
            <ac:spMk id="8" creationId="{2FE8DED1-24FF-4A79-873B-ECE3ABE73035}"/>
          </ac:spMkLst>
        </pc:spChg>
        <pc:spChg chg="add">
          <ac:chgData name="Michal Černý" userId="47f2631e-daed-4119-b393-426e990e8c21" providerId="ADAL" clId="{0855C09A-64FF-4F92-956C-0DF3FF7BB0D2}" dt="2021-05-14T06:59:07.868" v="918" actId="26606"/>
          <ac:spMkLst>
            <pc:docMk/>
            <pc:sldMk cId="1514697172" sldId="256"/>
            <ac:spMk id="10" creationId="{0AA6A048-501A-4387-906B-B8A8543E7B11}"/>
          </ac:spMkLst>
        </pc:spChg>
      </pc:sldChg>
      <pc:sldChg chg="addSp modSp mod setBg">
        <pc:chgData name="Michal Černý" userId="47f2631e-daed-4119-b393-426e990e8c21" providerId="ADAL" clId="{0855C09A-64FF-4F92-956C-0DF3FF7BB0D2}" dt="2021-05-14T06:57:47.986" v="840" actId="26606"/>
        <pc:sldMkLst>
          <pc:docMk/>
          <pc:sldMk cId="1175243646" sldId="257"/>
        </pc:sldMkLst>
        <pc:spChg chg="mod">
          <ac:chgData name="Michal Černý" userId="47f2631e-daed-4119-b393-426e990e8c21" providerId="ADAL" clId="{0855C09A-64FF-4F92-956C-0DF3FF7BB0D2}" dt="2021-05-14T06:57:47.986" v="840" actId="26606"/>
          <ac:spMkLst>
            <pc:docMk/>
            <pc:sldMk cId="1175243646" sldId="257"/>
            <ac:spMk id="2" creationId="{0E2A876C-96B7-4BDE-8296-25050490AC06}"/>
          </ac:spMkLst>
        </pc:spChg>
        <pc:spChg chg="mod">
          <ac:chgData name="Michal Černý" userId="47f2631e-daed-4119-b393-426e990e8c21" providerId="ADAL" clId="{0855C09A-64FF-4F92-956C-0DF3FF7BB0D2}" dt="2021-05-14T06:57:47.986" v="840" actId="26606"/>
          <ac:spMkLst>
            <pc:docMk/>
            <pc:sldMk cId="1175243646" sldId="257"/>
            <ac:spMk id="3" creationId="{0E079490-998B-4793-B55F-FDA4DB4D67EF}"/>
          </ac:spMkLst>
        </pc:spChg>
        <pc:spChg chg="add">
          <ac:chgData name="Michal Černý" userId="47f2631e-daed-4119-b393-426e990e8c21" providerId="ADAL" clId="{0855C09A-64FF-4F92-956C-0DF3FF7BB0D2}" dt="2021-05-14T06:57:47.986" v="840" actId="26606"/>
          <ac:spMkLst>
            <pc:docMk/>
            <pc:sldMk cId="1175243646" sldId="257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7:47.986" v="840" actId="26606"/>
          <ac:cxnSpMkLst>
            <pc:docMk/>
            <pc:sldMk cId="1175243646" sldId="257"/>
            <ac:cxnSpMk id="10" creationId="{A1CED323-FAF0-4E0B-8717-FC1F468A28FE}"/>
          </ac:cxnSpMkLst>
        </pc:cxnChg>
      </pc:sldChg>
      <pc:sldChg chg="addSp modSp mod setBg">
        <pc:chgData name="Michal Černý" userId="47f2631e-daed-4119-b393-426e990e8c21" providerId="ADAL" clId="{0855C09A-64FF-4F92-956C-0DF3FF7BB0D2}" dt="2021-05-14T06:57:50.988" v="841" actId="26606"/>
        <pc:sldMkLst>
          <pc:docMk/>
          <pc:sldMk cId="4211859937" sldId="258"/>
        </pc:sldMkLst>
        <pc:spChg chg="mod">
          <ac:chgData name="Michal Černý" userId="47f2631e-daed-4119-b393-426e990e8c21" providerId="ADAL" clId="{0855C09A-64FF-4F92-956C-0DF3FF7BB0D2}" dt="2021-05-14T06:57:50.988" v="841" actId="26606"/>
          <ac:spMkLst>
            <pc:docMk/>
            <pc:sldMk cId="4211859937" sldId="258"/>
            <ac:spMk id="2" creationId="{ADD8D68D-B72C-4DC0-BD40-4081675AE583}"/>
          </ac:spMkLst>
        </pc:spChg>
        <pc:spChg chg="mod">
          <ac:chgData name="Michal Černý" userId="47f2631e-daed-4119-b393-426e990e8c21" providerId="ADAL" clId="{0855C09A-64FF-4F92-956C-0DF3FF7BB0D2}" dt="2021-05-14T06:57:50.988" v="841" actId="26606"/>
          <ac:spMkLst>
            <pc:docMk/>
            <pc:sldMk cId="4211859937" sldId="258"/>
            <ac:spMk id="3" creationId="{DD64231B-5702-4050-8BD4-AA263DEDDD6F}"/>
          </ac:spMkLst>
        </pc:spChg>
        <pc:spChg chg="add">
          <ac:chgData name="Michal Černý" userId="47f2631e-daed-4119-b393-426e990e8c21" providerId="ADAL" clId="{0855C09A-64FF-4F92-956C-0DF3FF7BB0D2}" dt="2021-05-14T06:57:50.988" v="841" actId="26606"/>
          <ac:spMkLst>
            <pc:docMk/>
            <pc:sldMk cId="4211859937" sldId="258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7:50.988" v="841" actId="26606"/>
          <ac:cxnSpMkLst>
            <pc:docMk/>
            <pc:sldMk cId="4211859937" sldId="258"/>
            <ac:cxnSpMk id="10" creationId="{A1CED323-FAF0-4E0B-8717-FC1F468A28FE}"/>
          </ac:cxnSpMkLst>
        </pc:cxnChg>
      </pc:sldChg>
      <pc:sldChg chg="addSp modSp mod setBg">
        <pc:chgData name="Michal Černý" userId="47f2631e-daed-4119-b393-426e990e8c21" providerId="ADAL" clId="{0855C09A-64FF-4F92-956C-0DF3FF7BB0D2}" dt="2021-05-14T06:57:53.862" v="842" actId="26606"/>
        <pc:sldMkLst>
          <pc:docMk/>
          <pc:sldMk cId="1358981026" sldId="259"/>
        </pc:sldMkLst>
        <pc:spChg chg="mod">
          <ac:chgData name="Michal Černý" userId="47f2631e-daed-4119-b393-426e990e8c21" providerId="ADAL" clId="{0855C09A-64FF-4F92-956C-0DF3FF7BB0D2}" dt="2021-05-14T06:57:53.862" v="842" actId="26606"/>
          <ac:spMkLst>
            <pc:docMk/>
            <pc:sldMk cId="1358981026" sldId="259"/>
            <ac:spMk id="2" creationId="{B7F35438-F654-49F7-A68B-B96878506B36}"/>
          </ac:spMkLst>
        </pc:spChg>
        <pc:spChg chg="mod">
          <ac:chgData name="Michal Černý" userId="47f2631e-daed-4119-b393-426e990e8c21" providerId="ADAL" clId="{0855C09A-64FF-4F92-956C-0DF3FF7BB0D2}" dt="2021-05-14T06:57:53.862" v="842" actId="26606"/>
          <ac:spMkLst>
            <pc:docMk/>
            <pc:sldMk cId="1358981026" sldId="259"/>
            <ac:spMk id="3" creationId="{1624776F-A818-473B-91EB-8B1595119D10}"/>
          </ac:spMkLst>
        </pc:spChg>
        <pc:spChg chg="add">
          <ac:chgData name="Michal Černý" userId="47f2631e-daed-4119-b393-426e990e8c21" providerId="ADAL" clId="{0855C09A-64FF-4F92-956C-0DF3FF7BB0D2}" dt="2021-05-14T06:57:53.862" v="842" actId="26606"/>
          <ac:spMkLst>
            <pc:docMk/>
            <pc:sldMk cId="1358981026" sldId="259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7:53.862" v="842" actId="26606"/>
          <ac:cxnSpMkLst>
            <pc:docMk/>
            <pc:sldMk cId="1358981026" sldId="259"/>
            <ac:cxnSpMk id="10" creationId="{A1CED323-FAF0-4E0B-8717-FC1F468A28FE}"/>
          </ac:cxnSpMkLst>
        </pc:cxnChg>
      </pc:sldChg>
      <pc:sldChg chg="addSp modSp mod ord setBg">
        <pc:chgData name="Michal Černý" userId="47f2631e-daed-4119-b393-426e990e8c21" providerId="ADAL" clId="{0855C09A-64FF-4F92-956C-0DF3FF7BB0D2}" dt="2021-05-14T09:39:04.098" v="951"/>
        <pc:sldMkLst>
          <pc:docMk/>
          <pc:sldMk cId="3320838951" sldId="260"/>
        </pc:sldMkLst>
        <pc:spChg chg="mod">
          <ac:chgData name="Michal Černý" userId="47f2631e-daed-4119-b393-426e990e8c21" providerId="ADAL" clId="{0855C09A-64FF-4F92-956C-0DF3FF7BB0D2}" dt="2021-05-14T06:58:01.510" v="843" actId="26606"/>
          <ac:spMkLst>
            <pc:docMk/>
            <pc:sldMk cId="3320838951" sldId="260"/>
            <ac:spMk id="2" creationId="{B6080E7C-FFB7-44F3-B408-3CF4356CA4F5}"/>
          </ac:spMkLst>
        </pc:spChg>
        <pc:spChg chg="mod">
          <ac:chgData name="Michal Černý" userId="47f2631e-daed-4119-b393-426e990e8c21" providerId="ADAL" clId="{0855C09A-64FF-4F92-956C-0DF3FF7BB0D2}" dt="2021-05-14T06:58:01.510" v="843" actId="26606"/>
          <ac:spMkLst>
            <pc:docMk/>
            <pc:sldMk cId="3320838951" sldId="260"/>
            <ac:spMk id="3" creationId="{00E7CBE2-BB8C-4A93-8262-60FF22E77DBD}"/>
          </ac:spMkLst>
        </pc:spChg>
        <pc:spChg chg="add">
          <ac:chgData name="Michal Černý" userId="47f2631e-daed-4119-b393-426e990e8c21" providerId="ADAL" clId="{0855C09A-64FF-4F92-956C-0DF3FF7BB0D2}" dt="2021-05-14T06:58:01.510" v="843" actId="26606"/>
          <ac:spMkLst>
            <pc:docMk/>
            <pc:sldMk cId="3320838951" sldId="260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8:01.510" v="843" actId="26606"/>
          <ac:cxnSpMkLst>
            <pc:docMk/>
            <pc:sldMk cId="3320838951" sldId="260"/>
            <ac:cxnSpMk id="10" creationId="{A1CED323-FAF0-4E0B-8717-FC1F468A28FE}"/>
          </ac:cxnSpMkLst>
        </pc:cxnChg>
      </pc:sldChg>
      <pc:sldChg chg="addSp modSp mod setBg">
        <pc:chgData name="Michal Černý" userId="47f2631e-daed-4119-b393-426e990e8c21" providerId="ADAL" clId="{0855C09A-64FF-4F92-956C-0DF3FF7BB0D2}" dt="2021-05-14T06:57:44.833" v="839" actId="26606"/>
        <pc:sldMkLst>
          <pc:docMk/>
          <pc:sldMk cId="3212719965" sldId="261"/>
        </pc:sldMkLst>
        <pc:spChg chg="mod">
          <ac:chgData name="Michal Černý" userId="47f2631e-daed-4119-b393-426e990e8c21" providerId="ADAL" clId="{0855C09A-64FF-4F92-956C-0DF3FF7BB0D2}" dt="2021-05-14T06:57:44.833" v="839" actId="26606"/>
          <ac:spMkLst>
            <pc:docMk/>
            <pc:sldMk cId="3212719965" sldId="261"/>
            <ac:spMk id="4" creationId="{D3A4B626-5FD6-49B6-8D6A-5F391CCDB7FA}"/>
          </ac:spMkLst>
        </pc:spChg>
        <pc:spChg chg="mod">
          <ac:chgData name="Michal Černý" userId="47f2631e-daed-4119-b393-426e990e8c21" providerId="ADAL" clId="{0855C09A-64FF-4F92-956C-0DF3FF7BB0D2}" dt="2021-05-14T06:57:44.833" v="839" actId="26606"/>
          <ac:spMkLst>
            <pc:docMk/>
            <pc:sldMk cId="3212719965" sldId="261"/>
            <ac:spMk id="5" creationId="{9BBA2C09-DAA9-413D-A502-6C97846C9074}"/>
          </ac:spMkLst>
        </pc:spChg>
        <pc:spChg chg="add">
          <ac:chgData name="Michal Černý" userId="47f2631e-daed-4119-b393-426e990e8c21" providerId="ADAL" clId="{0855C09A-64FF-4F92-956C-0DF3FF7BB0D2}" dt="2021-05-14T06:57:44.833" v="839" actId="26606"/>
          <ac:spMkLst>
            <pc:docMk/>
            <pc:sldMk cId="3212719965" sldId="261"/>
            <ac:spMk id="10" creationId="{8775F366-526C-4C42-8931-696FFE8AA517}"/>
          </ac:spMkLst>
        </pc:spChg>
        <pc:spChg chg="add">
          <ac:chgData name="Michal Černý" userId="47f2631e-daed-4119-b393-426e990e8c21" providerId="ADAL" clId="{0855C09A-64FF-4F92-956C-0DF3FF7BB0D2}" dt="2021-05-14T06:57:44.833" v="839" actId="26606"/>
          <ac:spMkLst>
            <pc:docMk/>
            <pc:sldMk cId="3212719965" sldId="261"/>
            <ac:spMk id="12" creationId="{2FE8DED1-24FF-4A79-873B-ECE3ABE73035}"/>
          </ac:spMkLst>
        </pc:spChg>
        <pc:spChg chg="add">
          <ac:chgData name="Michal Černý" userId="47f2631e-daed-4119-b393-426e990e8c21" providerId="ADAL" clId="{0855C09A-64FF-4F92-956C-0DF3FF7BB0D2}" dt="2021-05-14T06:57:44.833" v="839" actId="26606"/>
          <ac:spMkLst>
            <pc:docMk/>
            <pc:sldMk cId="3212719965" sldId="261"/>
            <ac:spMk id="14" creationId="{0AA6A048-501A-4387-906B-B8A8543E7B11}"/>
          </ac:spMkLst>
        </pc:spChg>
      </pc:sldChg>
      <pc:sldChg chg="addSp modSp mod setBg">
        <pc:chgData name="Michal Černý" userId="47f2631e-daed-4119-b393-426e990e8c21" providerId="ADAL" clId="{0855C09A-64FF-4F92-956C-0DF3FF7BB0D2}" dt="2021-05-14T06:58:11.630" v="845" actId="26606"/>
        <pc:sldMkLst>
          <pc:docMk/>
          <pc:sldMk cId="2446175559" sldId="262"/>
        </pc:sldMkLst>
        <pc:spChg chg="mod">
          <ac:chgData name="Michal Černý" userId="47f2631e-daed-4119-b393-426e990e8c21" providerId="ADAL" clId="{0855C09A-64FF-4F92-956C-0DF3FF7BB0D2}" dt="2021-05-14T06:58:11.630" v="845" actId="26606"/>
          <ac:spMkLst>
            <pc:docMk/>
            <pc:sldMk cId="2446175559" sldId="262"/>
            <ac:spMk id="2" creationId="{02D7C09C-FCF2-452F-B59D-577E66CE0576}"/>
          </ac:spMkLst>
        </pc:spChg>
        <pc:spChg chg="mod">
          <ac:chgData name="Michal Černý" userId="47f2631e-daed-4119-b393-426e990e8c21" providerId="ADAL" clId="{0855C09A-64FF-4F92-956C-0DF3FF7BB0D2}" dt="2021-05-14T06:58:11.630" v="845" actId="26606"/>
          <ac:spMkLst>
            <pc:docMk/>
            <pc:sldMk cId="2446175559" sldId="262"/>
            <ac:spMk id="3" creationId="{BAEB073D-A5A6-4AF4-A57C-5E0C3069B743}"/>
          </ac:spMkLst>
        </pc:spChg>
        <pc:spChg chg="add">
          <ac:chgData name="Michal Černý" userId="47f2631e-daed-4119-b393-426e990e8c21" providerId="ADAL" clId="{0855C09A-64FF-4F92-956C-0DF3FF7BB0D2}" dt="2021-05-14T06:58:11.630" v="845" actId="26606"/>
          <ac:spMkLst>
            <pc:docMk/>
            <pc:sldMk cId="2446175559" sldId="262"/>
            <ac:spMk id="8" creationId="{8775F366-526C-4C42-8931-696FFE8AA517}"/>
          </ac:spMkLst>
        </pc:spChg>
        <pc:spChg chg="add">
          <ac:chgData name="Michal Černý" userId="47f2631e-daed-4119-b393-426e990e8c21" providerId="ADAL" clId="{0855C09A-64FF-4F92-956C-0DF3FF7BB0D2}" dt="2021-05-14T06:58:11.630" v="845" actId="26606"/>
          <ac:spMkLst>
            <pc:docMk/>
            <pc:sldMk cId="2446175559" sldId="262"/>
            <ac:spMk id="10" creationId="{2FE8DED1-24FF-4A79-873B-ECE3ABE73035}"/>
          </ac:spMkLst>
        </pc:spChg>
        <pc:spChg chg="add">
          <ac:chgData name="Michal Černý" userId="47f2631e-daed-4119-b393-426e990e8c21" providerId="ADAL" clId="{0855C09A-64FF-4F92-956C-0DF3FF7BB0D2}" dt="2021-05-14T06:58:11.630" v="845" actId="26606"/>
          <ac:spMkLst>
            <pc:docMk/>
            <pc:sldMk cId="2446175559" sldId="262"/>
            <ac:spMk id="12" creationId="{0AA6A048-501A-4387-906B-B8A8543E7B11}"/>
          </ac:spMkLst>
        </pc:spChg>
      </pc:sldChg>
      <pc:sldChg chg="addSp modSp mod setBg">
        <pc:chgData name="Michal Černý" userId="47f2631e-daed-4119-b393-426e990e8c21" providerId="ADAL" clId="{0855C09A-64FF-4F92-956C-0DF3FF7BB0D2}" dt="2021-05-14T07:01:59.258" v="942" actId="20577"/>
        <pc:sldMkLst>
          <pc:docMk/>
          <pc:sldMk cId="3499867404" sldId="263"/>
        </pc:sldMkLst>
        <pc:spChg chg="mod">
          <ac:chgData name="Michal Černý" userId="47f2631e-daed-4119-b393-426e990e8c21" providerId="ADAL" clId="{0855C09A-64FF-4F92-956C-0DF3FF7BB0D2}" dt="2021-05-14T06:58:03.844" v="844" actId="26606"/>
          <ac:spMkLst>
            <pc:docMk/>
            <pc:sldMk cId="3499867404" sldId="263"/>
            <ac:spMk id="4" creationId="{8AAC41B1-C7C1-4A88-833F-4A0AAA7234DE}"/>
          </ac:spMkLst>
        </pc:spChg>
        <pc:spChg chg="mod">
          <ac:chgData name="Michal Černý" userId="47f2631e-daed-4119-b393-426e990e8c21" providerId="ADAL" clId="{0855C09A-64FF-4F92-956C-0DF3FF7BB0D2}" dt="2021-05-14T07:01:59.258" v="942" actId="20577"/>
          <ac:spMkLst>
            <pc:docMk/>
            <pc:sldMk cId="3499867404" sldId="263"/>
            <ac:spMk id="5" creationId="{2BB3BA2F-57DF-4D44-93CE-AAA64B070565}"/>
          </ac:spMkLst>
        </pc:spChg>
        <pc:spChg chg="add">
          <ac:chgData name="Michal Černý" userId="47f2631e-daed-4119-b393-426e990e8c21" providerId="ADAL" clId="{0855C09A-64FF-4F92-956C-0DF3FF7BB0D2}" dt="2021-05-14T06:58:03.844" v="844" actId="26606"/>
          <ac:spMkLst>
            <pc:docMk/>
            <pc:sldMk cId="3499867404" sldId="263"/>
            <ac:spMk id="10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8:03.844" v="844" actId="26606"/>
          <ac:cxnSpMkLst>
            <pc:docMk/>
            <pc:sldMk cId="3499867404" sldId="263"/>
            <ac:cxnSpMk id="12" creationId="{A1CED323-FAF0-4E0B-8717-FC1F468A28FE}"/>
          </ac:cxnSpMkLst>
        </pc:cxnChg>
      </pc:sldChg>
      <pc:sldChg chg="del">
        <pc:chgData name="Michal Černý" userId="47f2631e-daed-4119-b393-426e990e8c21" providerId="ADAL" clId="{0855C09A-64FF-4F92-956C-0DF3FF7BB0D2}" dt="2021-05-14T06:58:28.705" v="846" actId="47"/>
        <pc:sldMkLst>
          <pc:docMk/>
          <pc:sldMk cId="2358187502" sldId="264"/>
        </pc:sldMkLst>
      </pc:sldChg>
      <pc:sldChg chg="addSp modSp new mod setBg">
        <pc:chgData name="Michal Černý" userId="47f2631e-daed-4119-b393-426e990e8c21" providerId="ADAL" clId="{0855C09A-64FF-4F92-956C-0DF3FF7BB0D2}" dt="2021-05-14T06:58:58.394" v="917" actId="20577"/>
        <pc:sldMkLst>
          <pc:docMk/>
          <pc:sldMk cId="2803752526" sldId="265"/>
        </pc:sldMkLst>
        <pc:spChg chg="mod">
          <ac:chgData name="Michal Černý" userId="47f2631e-daed-4119-b393-426e990e8c21" providerId="ADAL" clId="{0855C09A-64FF-4F92-956C-0DF3FF7BB0D2}" dt="2021-05-14T06:57:40.019" v="838" actId="26606"/>
          <ac:spMkLst>
            <pc:docMk/>
            <pc:sldMk cId="2803752526" sldId="265"/>
            <ac:spMk id="2" creationId="{082B1A72-BF8F-4562-9115-6F8EFE60831E}"/>
          </ac:spMkLst>
        </pc:spChg>
        <pc:spChg chg="mod">
          <ac:chgData name="Michal Černý" userId="47f2631e-daed-4119-b393-426e990e8c21" providerId="ADAL" clId="{0855C09A-64FF-4F92-956C-0DF3FF7BB0D2}" dt="2021-05-14T06:58:58.394" v="917" actId="20577"/>
          <ac:spMkLst>
            <pc:docMk/>
            <pc:sldMk cId="2803752526" sldId="265"/>
            <ac:spMk id="3" creationId="{2B6EF26C-6B5E-4EE6-ACAA-F7C9F3F7F994}"/>
          </ac:spMkLst>
        </pc:spChg>
        <pc:spChg chg="add">
          <ac:chgData name="Michal Černý" userId="47f2631e-daed-4119-b393-426e990e8c21" providerId="ADAL" clId="{0855C09A-64FF-4F92-956C-0DF3FF7BB0D2}" dt="2021-05-14T06:57:40.019" v="838" actId="26606"/>
          <ac:spMkLst>
            <pc:docMk/>
            <pc:sldMk cId="2803752526" sldId="265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7:40.019" v="838" actId="26606"/>
          <ac:cxnSpMkLst>
            <pc:docMk/>
            <pc:sldMk cId="2803752526" sldId="265"/>
            <ac:cxnSpMk id="10" creationId="{A1CED323-FAF0-4E0B-8717-FC1F468A28FE}"/>
          </ac:cxnSpMkLst>
        </pc:cxnChg>
      </pc:sldChg>
      <pc:sldChg chg="addSp delSp modSp new mod setBg">
        <pc:chgData name="Michal Černý" userId="47f2631e-daed-4119-b393-426e990e8c21" providerId="ADAL" clId="{0855C09A-64FF-4F92-956C-0DF3FF7BB0D2}" dt="2021-05-14T06:57:38.249" v="837" actId="26606"/>
        <pc:sldMkLst>
          <pc:docMk/>
          <pc:sldMk cId="2195260732" sldId="266"/>
        </pc:sldMkLst>
        <pc:spChg chg="mod">
          <ac:chgData name="Michal Černý" userId="47f2631e-daed-4119-b393-426e990e8c21" providerId="ADAL" clId="{0855C09A-64FF-4F92-956C-0DF3FF7BB0D2}" dt="2021-05-14T06:57:38.249" v="837" actId="26606"/>
          <ac:spMkLst>
            <pc:docMk/>
            <pc:sldMk cId="2195260732" sldId="266"/>
            <ac:spMk id="2" creationId="{29F00427-4F17-49F8-B52C-399C74A28B54}"/>
          </ac:spMkLst>
        </pc:spChg>
        <pc:spChg chg="mod">
          <ac:chgData name="Michal Černý" userId="47f2631e-daed-4119-b393-426e990e8c21" providerId="ADAL" clId="{0855C09A-64FF-4F92-956C-0DF3FF7BB0D2}" dt="2021-05-14T06:57:38.249" v="837" actId="26606"/>
          <ac:spMkLst>
            <pc:docMk/>
            <pc:sldMk cId="2195260732" sldId="266"/>
            <ac:spMk id="3" creationId="{07215BF1-A8F5-448E-B8D1-32AF5B9CE2D9}"/>
          </ac:spMkLst>
        </pc:spChg>
        <pc:spChg chg="add del mod">
          <ac:chgData name="Michal Černý" userId="47f2631e-daed-4119-b393-426e990e8c21" providerId="ADAL" clId="{0855C09A-64FF-4F92-956C-0DF3FF7BB0D2}" dt="2021-05-14T06:53:08.796" v="74"/>
          <ac:spMkLst>
            <pc:docMk/>
            <pc:sldMk cId="2195260732" sldId="266"/>
            <ac:spMk id="5" creationId="{F0A7CB34-1FF9-495B-AFA7-4939DC882229}"/>
          </ac:spMkLst>
        </pc:spChg>
        <pc:spChg chg="add">
          <ac:chgData name="Michal Černý" userId="47f2631e-daed-4119-b393-426e990e8c21" providerId="ADAL" clId="{0855C09A-64FF-4F92-956C-0DF3FF7BB0D2}" dt="2021-05-14T06:57:38.249" v="837" actId="26606"/>
          <ac:spMkLst>
            <pc:docMk/>
            <pc:sldMk cId="2195260732" sldId="266"/>
            <ac:spMk id="8" creationId="{35C44DBB-AD7C-4682-B258-6367305D207B}"/>
          </ac:spMkLst>
        </pc:spChg>
        <pc:graphicFrameChg chg="add del mod">
          <ac:chgData name="Michal Černý" userId="47f2631e-daed-4119-b393-426e990e8c21" providerId="ADAL" clId="{0855C09A-64FF-4F92-956C-0DF3FF7BB0D2}" dt="2021-05-14T06:53:08.796" v="74"/>
          <ac:graphicFrameMkLst>
            <pc:docMk/>
            <pc:sldMk cId="2195260732" sldId="266"/>
            <ac:graphicFrameMk id="4" creationId="{F1473D15-9847-4864-8910-84091521734F}"/>
          </ac:graphicFrameMkLst>
        </pc:graphicFrameChg>
        <pc:cxnChg chg="add">
          <ac:chgData name="Michal Černý" userId="47f2631e-daed-4119-b393-426e990e8c21" providerId="ADAL" clId="{0855C09A-64FF-4F92-956C-0DF3FF7BB0D2}" dt="2021-05-14T06:57:38.249" v="837" actId="26606"/>
          <ac:cxnSpMkLst>
            <pc:docMk/>
            <pc:sldMk cId="2195260732" sldId="266"/>
            <ac:cxnSpMk id="10" creationId="{A1CED323-FAF0-4E0B-8717-FC1F468A28FE}"/>
          </ac:cxnSpMkLst>
        </pc:cxnChg>
      </pc:sldChg>
      <pc:sldChg chg="addSp delSp modSp new mod ord setBg setClrOvrMap">
        <pc:chgData name="Michal Černý" userId="47f2631e-daed-4119-b393-426e990e8c21" providerId="ADAL" clId="{0855C09A-64FF-4F92-956C-0DF3FF7BB0D2}" dt="2021-05-14T09:33:02.971" v="944"/>
        <pc:sldMkLst>
          <pc:docMk/>
          <pc:sldMk cId="429139795" sldId="267"/>
        </pc:sldMkLst>
        <pc:spChg chg="mod">
          <ac:chgData name="Michal Černý" userId="47f2631e-daed-4119-b393-426e990e8c21" providerId="ADAL" clId="{0855C09A-64FF-4F92-956C-0DF3FF7BB0D2}" dt="2021-05-14T06:57:35.399" v="836" actId="26606"/>
          <ac:spMkLst>
            <pc:docMk/>
            <pc:sldMk cId="429139795" sldId="267"/>
            <ac:spMk id="2" creationId="{AEBAAD58-A15D-414C-9246-98B71ADC7FA2}"/>
          </ac:spMkLst>
        </pc:spChg>
        <pc:spChg chg="mod">
          <ac:chgData name="Michal Černý" userId="47f2631e-daed-4119-b393-426e990e8c21" providerId="ADAL" clId="{0855C09A-64FF-4F92-956C-0DF3FF7BB0D2}" dt="2021-05-14T06:58:40.876" v="862" actId="20577"/>
          <ac:spMkLst>
            <pc:docMk/>
            <pc:sldMk cId="429139795" sldId="267"/>
            <ac:spMk id="3" creationId="{4D8E8062-23EC-4784-867A-4C53370F79E9}"/>
          </ac:spMkLst>
        </pc:spChg>
        <pc:spChg chg="add del">
          <ac:chgData name="Michal Černý" userId="47f2631e-daed-4119-b393-426e990e8c21" providerId="ADAL" clId="{0855C09A-64FF-4F92-956C-0DF3FF7BB0D2}" dt="2021-05-14T06:57:34.915" v="833" actId="26606"/>
          <ac:spMkLst>
            <pc:docMk/>
            <pc:sldMk cId="429139795" sldId="267"/>
            <ac:spMk id="8" creationId="{089A69AF-D57B-49B4-886C-D4A5DC194421}"/>
          </ac:spMkLst>
        </pc:spChg>
        <pc:spChg chg="add del">
          <ac:chgData name="Michal Černý" userId="47f2631e-daed-4119-b393-426e990e8c21" providerId="ADAL" clId="{0855C09A-64FF-4F92-956C-0DF3FF7BB0D2}" dt="2021-05-14T06:57:34.915" v="833" actId="26606"/>
          <ac:spMkLst>
            <pc:docMk/>
            <pc:sldMk cId="429139795" sldId="267"/>
            <ac:spMk id="10" creationId="{CABDC08D-6093-4397-92D4-54D00E2BB1C2}"/>
          </ac:spMkLst>
        </pc:spChg>
        <pc:spChg chg="add del">
          <ac:chgData name="Michal Černý" userId="47f2631e-daed-4119-b393-426e990e8c21" providerId="ADAL" clId="{0855C09A-64FF-4F92-956C-0DF3FF7BB0D2}" dt="2021-05-14T06:57:35.388" v="835" actId="26606"/>
          <ac:spMkLst>
            <pc:docMk/>
            <pc:sldMk cId="429139795" sldId="267"/>
            <ac:spMk id="12" creationId="{089A69AF-D57B-49B4-886C-D4A5DC194421}"/>
          </ac:spMkLst>
        </pc:spChg>
        <pc:spChg chg="add del">
          <ac:chgData name="Michal Černý" userId="47f2631e-daed-4119-b393-426e990e8c21" providerId="ADAL" clId="{0855C09A-64FF-4F92-956C-0DF3FF7BB0D2}" dt="2021-05-14T06:57:35.388" v="835" actId="26606"/>
          <ac:spMkLst>
            <pc:docMk/>
            <pc:sldMk cId="429139795" sldId="267"/>
            <ac:spMk id="13" creationId="{CABDC08D-6093-4397-92D4-54D00E2BB1C2}"/>
          </ac:spMkLst>
        </pc:spChg>
        <pc:spChg chg="add">
          <ac:chgData name="Michal Černý" userId="47f2631e-daed-4119-b393-426e990e8c21" providerId="ADAL" clId="{0855C09A-64FF-4F92-956C-0DF3FF7BB0D2}" dt="2021-05-14T06:57:35.399" v="836" actId="26606"/>
          <ac:spMkLst>
            <pc:docMk/>
            <pc:sldMk cId="429139795" sldId="267"/>
            <ac:spMk id="15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6:57:35.399" v="836" actId="26606"/>
          <ac:cxnSpMkLst>
            <pc:docMk/>
            <pc:sldMk cId="429139795" sldId="267"/>
            <ac:cxnSpMk id="16" creationId="{A1CED323-FAF0-4E0B-8717-FC1F468A28FE}"/>
          </ac:cxnSpMkLst>
        </pc:cxnChg>
      </pc:sldChg>
      <pc:sldChg chg="addSp delSp modSp add mod setBg delDesignElem">
        <pc:chgData name="Michal Černý" userId="47f2631e-daed-4119-b393-426e990e8c21" providerId="ADAL" clId="{0855C09A-64FF-4F92-956C-0DF3FF7BB0D2}" dt="2021-05-14T09:38:59.751" v="949" actId="26606"/>
        <pc:sldMkLst>
          <pc:docMk/>
          <pc:sldMk cId="950585668" sldId="268"/>
        </pc:sldMkLst>
        <pc:spChg chg="mod">
          <ac:chgData name="Michal Černý" userId="47f2631e-daed-4119-b393-426e990e8c21" providerId="ADAL" clId="{0855C09A-64FF-4F92-956C-0DF3FF7BB0D2}" dt="2021-05-14T09:38:59.751" v="949" actId="26606"/>
          <ac:spMkLst>
            <pc:docMk/>
            <pc:sldMk cId="950585668" sldId="268"/>
            <ac:spMk id="4" creationId="{D3A4B626-5FD6-49B6-8D6A-5F391CCDB7FA}"/>
          </ac:spMkLst>
        </pc:spChg>
        <pc:spChg chg="add">
          <ac:chgData name="Michal Černý" userId="47f2631e-daed-4119-b393-426e990e8c21" providerId="ADAL" clId="{0855C09A-64FF-4F92-956C-0DF3FF7BB0D2}" dt="2021-05-14T09:38:59.751" v="949" actId="26606"/>
          <ac:spMkLst>
            <pc:docMk/>
            <pc:sldMk cId="950585668" sldId="268"/>
            <ac:spMk id="7" creationId="{8775F366-526C-4C42-8931-696FFE8AA517}"/>
          </ac:spMkLst>
        </pc:spChg>
        <pc:spChg chg="add">
          <ac:chgData name="Michal Černý" userId="47f2631e-daed-4119-b393-426e990e8c21" providerId="ADAL" clId="{0855C09A-64FF-4F92-956C-0DF3FF7BB0D2}" dt="2021-05-14T09:38:59.751" v="949" actId="26606"/>
          <ac:spMkLst>
            <pc:docMk/>
            <pc:sldMk cId="950585668" sldId="268"/>
            <ac:spMk id="8" creationId="{2FE8DED1-24FF-4A79-873B-ECE3ABE73035}"/>
          </ac:spMkLst>
        </pc:spChg>
        <pc:spChg chg="add">
          <ac:chgData name="Michal Černý" userId="47f2631e-daed-4119-b393-426e990e8c21" providerId="ADAL" clId="{0855C09A-64FF-4F92-956C-0DF3FF7BB0D2}" dt="2021-05-14T09:38:59.751" v="949" actId="26606"/>
          <ac:spMkLst>
            <pc:docMk/>
            <pc:sldMk cId="950585668" sldId="268"/>
            <ac:spMk id="9" creationId="{0AA6A048-501A-4387-906B-B8A8543E7B11}"/>
          </ac:spMkLst>
        </pc:spChg>
        <pc:spChg chg="del">
          <ac:chgData name="Michal Černý" userId="47f2631e-daed-4119-b393-426e990e8c21" providerId="ADAL" clId="{0855C09A-64FF-4F92-956C-0DF3FF7BB0D2}" dt="2021-05-14T09:38:52.377" v="946"/>
          <ac:spMkLst>
            <pc:docMk/>
            <pc:sldMk cId="950585668" sldId="268"/>
            <ac:spMk id="10" creationId="{8775F366-526C-4C42-8931-696FFE8AA517}"/>
          </ac:spMkLst>
        </pc:spChg>
        <pc:spChg chg="del">
          <ac:chgData name="Michal Černý" userId="47f2631e-daed-4119-b393-426e990e8c21" providerId="ADAL" clId="{0855C09A-64FF-4F92-956C-0DF3FF7BB0D2}" dt="2021-05-14T09:38:52.377" v="946"/>
          <ac:spMkLst>
            <pc:docMk/>
            <pc:sldMk cId="950585668" sldId="268"/>
            <ac:spMk id="12" creationId="{2FE8DED1-24FF-4A79-873B-ECE3ABE73035}"/>
          </ac:spMkLst>
        </pc:spChg>
        <pc:spChg chg="del">
          <ac:chgData name="Michal Černý" userId="47f2631e-daed-4119-b393-426e990e8c21" providerId="ADAL" clId="{0855C09A-64FF-4F92-956C-0DF3FF7BB0D2}" dt="2021-05-14T09:38:52.377" v="946"/>
          <ac:spMkLst>
            <pc:docMk/>
            <pc:sldMk cId="950585668" sldId="268"/>
            <ac:spMk id="14" creationId="{0AA6A048-501A-4387-906B-B8A8543E7B11}"/>
          </ac:spMkLst>
        </pc:spChg>
      </pc:sldChg>
      <pc:sldChg chg="addSp delSp modSp new mod setBg">
        <pc:chgData name="Michal Černý" userId="47f2631e-daed-4119-b393-426e990e8c21" providerId="ADAL" clId="{0855C09A-64FF-4F92-956C-0DF3FF7BB0D2}" dt="2021-05-14T09:43:58.993" v="1372" actId="26606"/>
        <pc:sldMkLst>
          <pc:docMk/>
          <pc:sldMk cId="112281182" sldId="269"/>
        </pc:sldMkLst>
        <pc:spChg chg="del">
          <ac:chgData name="Michal Černý" userId="47f2631e-daed-4119-b393-426e990e8c21" providerId="ADAL" clId="{0855C09A-64FF-4F92-956C-0DF3FF7BB0D2}" dt="2021-05-14T09:39:12.926" v="953"/>
          <ac:spMkLst>
            <pc:docMk/>
            <pc:sldMk cId="112281182" sldId="269"/>
            <ac:spMk id="2" creationId="{AE82E7F4-D77E-4720-B2A8-0A60AE61E7C7}"/>
          </ac:spMkLst>
        </pc:spChg>
        <pc:spChg chg="del">
          <ac:chgData name="Michal Černý" userId="47f2631e-daed-4119-b393-426e990e8c21" providerId="ADAL" clId="{0855C09A-64FF-4F92-956C-0DF3FF7BB0D2}" dt="2021-05-14T09:39:12.926" v="953"/>
          <ac:spMkLst>
            <pc:docMk/>
            <pc:sldMk cId="112281182" sldId="269"/>
            <ac:spMk id="3" creationId="{8EAD84A7-C3AF-4ECF-AC81-2067C0119116}"/>
          </ac:spMkLst>
        </pc:spChg>
        <pc:spChg chg="add mod">
          <ac:chgData name="Michal Černý" userId="47f2631e-daed-4119-b393-426e990e8c21" providerId="ADAL" clId="{0855C09A-64FF-4F92-956C-0DF3FF7BB0D2}" dt="2021-05-14T09:43:58.993" v="1372" actId="26606"/>
          <ac:spMkLst>
            <pc:docMk/>
            <pc:sldMk cId="112281182" sldId="269"/>
            <ac:spMk id="4" creationId="{D5D4711E-2E1F-4B20-86DC-9F28B7F8DE57}"/>
          </ac:spMkLst>
        </pc:spChg>
        <pc:spChg chg="add mod">
          <ac:chgData name="Michal Černý" userId="47f2631e-daed-4119-b393-426e990e8c21" providerId="ADAL" clId="{0855C09A-64FF-4F92-956C-0DF3FF7BB0D2}" dt="2021-05-14T09:43:58.993" v="1372" actId="26606"/>
          <ac:spMkLst>
            <pc:docMk/>
            <pc:sldMk cId="112281182" sldId="269"/>
            <ac:spMk id="5" creationId="{C648F59A-2089-4877-BA52-F6AD334AD886}"/>
          </ac:spMkLst>
        </pc:spChg>
        <pc:spChg chg="add">
          <ac:chgData name="Michal Černý" userId="47f2631e-daed-4119-b393-426e990e8c21" providerId="ADAL" clId="{0855C09A-64FF-4F92-956C-0DF3FF7BB0D2}" dt="2021-05-14T09:43:58.993" v="1372" actId="26606"/>
          <ac:spMkLst>
            <pc:docMk/>
            <pc:sldMk cId="112281182" sldId="269"/>
            <ac:spMk id="10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9:43:58.993" v="1372" actId="26606"/>
          <ac:cxnSpMkLst>
            <pc:docMk/>
            <pc:sldMk cId="112281182" sldId="269"/>
            <ac:cxnSpMk id="12" creationId="{A1CED323-FAF0-4E0B-8717-FC1F468A28FE}"/>
          </ac:cxnSpMkLst>
        </pc:cxnChg>
      </pc:sldChg>
      <pc:sldChg chg="addSp modSp new mod setBg">
        <pc:chgData name="Michal Černý" userId="47f2631e-daed-4119-b393-426e990e8c21" providerId="ADAL" clId="{0855C09A-64FF-4F92-956C-0DF3FF7BB0D2}" dt="2021-05-14T09:44:01.669" v="1373" actId="26606"/>
        <pc:sldMkLst>
          <pc:docMk/>
          <pc:sldMk cId="917176574" sldId="270"/>
        </pc:sldMkLst>
        <pc:spChg chg="mod">
          <ac:chgData name="Michal Černý" userId="47f2631e-daed-4119-b393-426e990e8c21" providerId="ADAL" clId="{0855C09A-64FF-4F92-956C-0DF3FF7BB0D2}" dt="2021-05-14T09:44:01.669" v="1373" actId="26606"/>
          <ac:spMkLst>
            <pc:docMk/>
            <pc:sldMk cId="917176574" sldId="270"/>
            <ac:spMk id="2" creationId="{9152EEA6-5F90-4E24-9801-DFDB493063FC}"/>
          </ac:spMkLst>
        </pc:spChg>
        <pc:spChg chg="mod">
          <ac:chgData name="Michal Černý" userId="47f2631e-daed-4119-b393-426e990e8c21" providerId="ADAL" clId="{0855C09A-64FF-4F92-956C-0DF3FF7BB0D2}" dt="2021-05-14T09:44:01.669" v="1373" actId="26606"/>
          <ac:spMkLst>
            <pc:docMk/>
            <pc:sldMk cId="917176574" sldId="270"/>
            <ac:spMk id="3" creationId="{0DEB609C-0505-4B52-8726-8ABEF6FE157E}"/>
          </ac:spMkLst>
        </pc:spChg>
        <pc:spChg chg="add">
          <ac:chgData name="Michal Černý" userId="47f2631e-daed-4119-b393-426e990e8c21" providerId="ADAL" clId="{0855C09A-64FF-4F92-956C-0DF3FF7BB0D2}" dt="2021-05-14T09:44:01.669" v="1373" actId="26606"/>
          <ac:spMkLst>
            <pc:docMk/>
            <pc:sldMk cId="917176574" sldId="270"/>
            <ac:spMk id="8" creationId="{35C44DBB-AD7C-4682-B258-6367305D207B}"/>
          </ac:spMkLst>
        </pc:spChg>
        <pc:cxnChg chg="add">
          <ac:chgData name="Michal Černý" userId="47f2631e-daed-4119-b393-426e990e8c21" providerId="ADAL" clId="{0855C09A-64FF-4F92-956C-0DF3FF7BB0D2}" dt="2021-05-14T09:44:01.669" v="1373" actId="26606"/>
          <ac:cxnSpMkLst>
            <pc:docMk/>
            <pc:sldMk cId="917176574" sldId="270"/>
            <ac:cxnSpMk id="10" creationId="{A1CED323-FAF0-4E0B-8717-FC1F468A28FE}"/>
          </ac:cxnSpMkLst>
        </pc:cxnChg>
      </pc:sldChg>
    </pc:docChg>
  </pc:docChgLst>
  <pc:docChgLst>
    <pc:chgData name="Michal Černý" userId="47f2631e-daed-4119-b393-426e990e8c21" providerId="ADAL" clId="{22FE6825-D243-48A7-84BF-761CB4EC6453}"/>
    <pc:docChg chg="modSld">
      <pc:chgData name="Michal Černý" userId="47f2631e-daed-4119-b393-426e990e8c21" providerId="ADAL" clId="{22FE6825-D243-48A7-84BF-761CB4EC6453}" dt="2020-05-15T11:46:56.168" v="22" actId="20577"/>
      <pc:docMkLst>
        <pc:docMk/>
      </pc:docMkLst>
      <pc:sldChg chg="modSp mod">
        <pc:chgData name="Michal Černý" userId="47f2631e-daed-4119-b393-426e990e8c21" providerId="ADAL" clId="{22FE6825-D243-48A7-84BF-761CB4EC6453}" dt="2020-05-15T09:37:18.117" v="21" actId="20577"/>
        <pc:sldMkLst>
          <pc:docMk/>
          <pc:sldMk cId="1175243646" sldId="257"/>
        </pc:sldMkLst>
        <pc:spChg chg="mod">
          <ac:chgData name="Michal Černý" userId="47f2631e-daed-4119-b393-426e990e8c21" providerId="ADAL" clId="{22FE6825-D243-48A7-84BF-761CB4EC6453}" dt="2020-05-15T09:37:18.117" v="21" actId="20577"/>
          <ac:spMkLst>
            <pc:docMk/>
            <pc:sldMk cId="1175243646" sldId="257"/>
            <ac:spMk id="3" creationId="{0E079490-998B-4793-B55F-FDA4DB4D67EF}"/>
          </ac:spMkLst>
        </pc:spChg>
      </pc:sldChg>
      <pc:sldChg chg="modSp mod">
        <pc:chgData name="Michal Černý" userId="47f2631e-daed-4119-b393-426e990e8c21" providerId="ADAL" clId="{22FE6825-D243-48A7-84BF-761CB4EC6453}" dt="2020-05-15T09:36:54.821" v="9" actId="20577"/>
        <pc:sldMkLst>
          <pc:docMk/>
          <pc:sldMk cId="3320838951" sldId="260"/>
        </pc:sldMkLst>
        <pc:spChg chg="mod">
          <ac:chgData name="Michal Černý" userId="47f2631e-daed-4119-b393-426e990e8c21" providerId="ADAL" clId="{22FE6825-D243-48A7-84BF-761CB4EC6453}" dt="2020-05-15T09:36:54.821" v="9" actId="20577"/>
          <ac:spMkLst>
            <pc:docMk/>
            <pc:sldMk cId="3320838951" sldId="260"/>
            <ac:spMk id="3" creationId="{00E7CBE2-BB8C-4A93-8262-60FF22E77DBD}"/>
          </ac:spMkLst>
        </pc:spChg>
      </pc:sldChg>
      <pc:sldChg chg="modSp mod">
        <pc:chgData name="Michal Černý" userId="47f2631e-daed-4119-b393-426e990e8c21" providerId="ADAL" clId="{22FE6825-D243-48A7-84BF-761CB4EC6453}" dt="2020-05-15T11:46:56.168" v="22" actId="20577"/>
        <pc:sldMkLst>
          <pc:docMk/>
          <pc:sldMk cId="3212719965" sldId="261"/>
        </pc:sldMkLst>
        <pc:spChg chg="mod">
          <ac:chgData name="Michal Černý" userId="47f2631e-daed-4119-b393-426e990e8c21" providerId="ADAL" clId="{22FE6825-D243-48A7-84BF-761CB4EC6453}" dt="2020-05-15T11:46:56.168" v="22" actId="20577"/>
          <ac:spMkLst>
            <pc:docMk/>
            <pc:sldMk cId="3212719965" sldId="261"/>
            <ac:spMk id="4" creationId="{D3A4B626-5FD6-49B6-8D6A-5F391CCDB7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3D59DE-089E-4BD2-A06C-B2EDF04A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559" y="1286935"/>
            <a:ext cx="9638153" cy="2668377"/>
          </a:xfrm>
          <a:effectLst/>
        </p:spPr>
        <p:txBody>
          <a:bodyPr>
            <a:normAutofit/>
          </a:bodyPr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Qualis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rex</a:t>
            </a:r>
            <a:r>
              <a:rPr lang="cs-CZ" dirty="0">
                <a:solidFill>
                  <a:schemeClr val="tx1"/>
                </a:solidFill>
              </a:rPr>
              <a:t>, talis </a:t>
            </a:r>
            <a:r>
              <a:rPr lang="cs-CZ" dirty="0" err="1">
                <a:solidFill>
                  <a:schemeClr val="tx1"/>
                </a:solidFill>
              </a:rPr>
              <a:t>grex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7DBB23-68A8-4B2D-B14C-9B45D6910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>
            <a:normAutofit/>
          </a:bodyPr>
          <a:lstStyle/>
          <a:p>
            <a:pPr algn="ctr"/>
            <a:r>
              <a:rPr lang="cs-CZ" dirty="0"/>
              <a:t>Michal Černý</a:t>
            </a:r>
          </a:p>
          <a:p>
            <a:pPr algn="ctr"/>
            <a:r>
              <a:rPr lang="cs-CZ" sz="1400" dirty="0"/>
              <a:t>Technologie a technologické trendy měnící vzdělávání, </a:t>
            </a:r>
            <a:r>
              <a:rPr lang="cs-CZ" sz="1400" dirty="0" err="1"/>
              <a:t>edTechové</a:t>
            </a:r>
            <a:r>
              <a:rPr lang="cs-CZ" sz="1400" dirty="0"/>
              <a:t> diskursy, zájmové skupiny, klíčový inovátoři, pedagogika nejistoty, klíčové osobnosti trendy, myšlení a práce nahlas, cíleně budované digitální stopy</a:t>
            </a:r>
          </a:p>
        </p:txBody>
      </p:sp>
    </p:spTree>
    <p:extLst>
      <p:ext uri="{BB962C8B-B14F-4D97-AF65-F5344CB8AC3E}">
        <p14:creationId xmlns:p14="http://schemas.microsoft.com/office/powerpoint/2010/main" val="151469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8" name="Rectangle 11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A4B626-5FD6-49B6-8D6A-5F391CCD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59" y="1286935"/>
            <a:ext cx="9638153" cy="266837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>
                <a:solidFill>
                  <a:schemeClr val="tx1"/>
                </a:solidFill>
              </a:rPr>
              <a:t>Educase</a:t>
            </a:r>
            <a:r>
              <a:rPr lang="en-US" sz="5400" dirty="0">
                <a:solidFill>
                  <a:schemeClr val="tx1"/>
                </a:solidFill>
              </a:rPr>
              <a:t> 2021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BA2C09-DAA9-413D-A502-6C97846C9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85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D4711E-2E1F-4B20-86DC-9F28B7F8D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Trendy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48F59A-2089-4877-BA52-F6AD334AD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Sociální:</a:t>
            </a:r>
          </a:p>
          <a:p>
            <a:pPr lvl="1"/>
            <a:r>
              <a:rPr lang="cs-CZ" dirty="0"/>
              <a:t>Práce na dálku</a:t>
            </a:r>
          </a:p>
          <a:p>
            <a:pPr lvl="1"/>
            <a:r>
              <a:rPr lang="cs-CZ" dirty="0"/>
              <a:t>Rozšiřování digitální propasti</a:t>
            </a:r>
          </a:p>
          <a:p>
            <a:pPr lvl="1"/>
            <a:r>
              <a:rPr lang="cs-CZ" dirty="0"/>
              <a:t>Duševní zdraví</a:t>
            </a:r>
          </a:p>
          <a:p>
            <a:r>
              <a:rPr lang="cs-CZ" sz="1600"/>
              <a:t>Technologické:</a:t>
            </a:r>
          </a:p>
          <a:p>
            <a:pPr lvl="1"/>
            <a:r>
              <a:rPr lang="cs-CZ" dirty="0"/>
              <a:t>Rozvoj online fakult</a:t>
            </a:r>
          </a:p>
          <a:p>
            <a:pPr lvl="1"/>
            <a:r>
              <a:rPr lang="cs-CZ" dirty="0"/>
              <a:t>Rozvoj adaptabilního a hybridního učení</a:t>
            </a:r>
          </a:p>
          <a:p>
            <a:pPr lvl="1"/>
            <a:r>
              <a:rPr lang="cs-CZ" dirty="0"/>
              <a:t>Rozvoj využívání vzdělávacích technologií</a:t>
            </a:r>
          </a:p>
        </p:txBody>
      </p:sp>
    </p:spTree>
    <p:extLst>
      <p:ext uri="{BB962C8B-B14F-4D97-AF65-F5344CB8AC3E}">
        <p14:creationId xmlns:p14="http://schemas.microsoft.com/office/powerpoint/2010/main" val="112281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52EEA6-5F90-4E24-9801-DFDB4930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endParaRPr lang="cs-CZ" sz="320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EB609C-0505-4B52-8726-8ABEF6FE1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Nejdůležitější technologie v praxi:</a:t>
            </a:r>
          </a:p>
          <a:p>
            <a:pPr lvl="1"/>
            <a:r>
              <a:rPr lang="cs-CZ" dirty="0"/>
              <a:t>Umělá inteligence</a:t>
            </a:r>
          </a:p>
          <a:p>
            <a:pPr lvl="1"/>
            <a:r>
              <a:rPr lang="cs-CZ" dirty="0"/>
              <a:t>Modely </a:t>
            </a:r>
            <a:r>
              <a:rPr lang="cs-CZ"/>
              <a:t>blended</a:t>
            </a:r>
            <a:r>
              <a:rPr lang="cs-CZ" dirty="0"/>
              <a:t> learning kurzů</a:t>
            </a:r>
          </a:p>
          <a:p>
            <a:pPr lvl="1"/>
            <a:r>
              <a:rPr lang="cs-CZ" dirty="0"/>
              <a:t>Learning </a:t>
            </a:r>
            <a:r>
              <a:rPr lang="cs-CZ"/>
              <a:t>analytics</a:t>
            </a:r>
            <a:endParaRPr lang="cs-CZ" dirty="0"/>
          </a:p>
          <a:p>
            <a:pPr lvl="1"/>
            <a:r>
              <a:rPr lang="cs-CZ"/>
              <a:t>Mircrolearning</a:t>
            </a:r>
            <a:endParaRPr lang="cs-CZ" dirty="0"/>
          </a:p>
          <a:p>
            <a:pPr lvl="1"/>
            <a:r>
              <a:rPr lang="cs-CZ" dirty="0"/>
              <a:t>Otevřené vzdělávací zdroje</a:t>
            </a:r>
          </a:p>
          <a:p>
            <a:pPr lvl="1"/>
            <a:r>
              <a:rPr lang="cs-CZ" dirty="0"/>
              <a:t>Kvalita online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91717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D7C09C-FCF2-452F-B59D-577E66CE0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59" y="1286935"/>
            <a:ext cx="9638153" cy="266837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Zajímavé osobnosti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EB073D-A5A6-4AF4-A57C-5E0C3069B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75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AC41B1-C7C1-4A88-833F-4A0AAA723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Výběr osobností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B3BA2F-57DF-4D44-93CE-AAA64B070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/>
              <a:t>George Siemens</a:t>
            </a:r>
          </a:p>
          <a:p>
            <a:r>
              <a:rPr lang="cs-CZ" sz="1600" dirty="0"/>
              <a:t>Bořivoj </a:t>
            </a:r>
            <a:r>
              <a:rPr lang="cs-CZ" sz="1600" dirty="0" err="1"/>
              <a:t>Brdička</a:t>
            </a:r>
            <a:endParaRPr lang="cs-CZ" sz="1600" dirty="0"/>
          </a:p>
          <a:p>
            <a:r>
              <a:rPr lang="cs-CZ" sz="1600" dirty="0"/>
              <a:t>Lucie Rohlíková</a:t>
            </a:r>
          </a:p>
          <a:p>
            <a:r>
              <a:rPr lang="cs-CZ" sz="1600" dirty="0"/>
              <a:t>Stephen </a:t>
            </a:r>
            <a:r>
              <a:rPr lang="cs-CZ" sz="1600" dirty="0" err="1"/>
              <a:t>Downes</a:t>
            </a:r>
            <a:endParaRPr lang="cs-CZ" sz="1600" dirty="0"/>
          </a:p>
          <a:p>
            <a:r>
              <a:rPr lang="cs-CZ" sz="1600" dirty="0"/>
              <a:t>David </a:t>
            </a:r>
            <a:r>
              <a:rPr lang="cs-CZ" sz="1600" dirty="0" err="1"/>
              <a:t>Cormier</a:t>
            </a:r>
            <a:endParaRPr lang="cs-CZ" sz="1600" dirty="0"/>
          </a:p>
          <a:p>
            <a:r>
              <a:rPr lang="cs-CZ" sz="1600" dirty="0"/>
              <a:t>Chris </a:t>
            </a:r>
            <a:r>
              <a:rPr lang="cs-CZ" sz="1600" dirty="0" err="1"/>
              <a:t>Dede</a:t>
            </a:r>
            <a:endParaRPr lang="cs-CZ" sz="1600" dirty="0"/>
          </a:p>
          <a:p>
            <a:r>
              <a:rPr lang="cs-CZ" sz="1600" dirty="0"/>
              <a:t>BJ </a:t>
            </a:r>
            <a:r>
              <a:rPr lang="cs-CZ" sz="1600" dirty="0" err="1"/>
              <a:t>Fogg</a:t>
            </a:r>
            <a:endParaRPr lang="cs-CZ" sz="1600" dirty="0"/>
          </a:p>
          <a:p>
            <a:r>
              <a:rPr lang="cs-CZ" sz="1600" dirty="0"/>
              <a:t>Milan Klement</a:t>
            </a:r>
          </a:p>
          <a:p>
            <a:r>
              <a:rPr lang="cs-CZ" sz="1600" dirty="0" err="1"/>
              <a:t>Jesse</a:t>
            </a:r>
            <a:r>
              <a:rPr lang="cs-CZ" sz="1600" dirty="0"/>
              <a:t> </a:t>
            </a:r>
            <a:r>
              <a:rPr lang="cs-CZ" sz="1600" dirty="0" err="1"/>
              <a:t>Stommel</a:t>
            </a:r>
            <a:endParaRPr lang="cs-CZ" sz="1600" dirty="0"/>
          </a:p>
          <a:p>
            <a:r>
              <a:rPr lang="cs-CZ" sz="1600" dirty="0" err="1"/>
              <a:t>Candy</a:t>
            </a:r>
            <a:r>
              <a:rPr lang="cs-CZ" sz="1600" dirty="0"/>
              <a:t>, C. P.</a:t>
            </a:r>
          </a:p>
          <a:p>
            <a:r>
              <a:rPr lang="cs-CZ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9986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2B1A72-BF8F-4562-9115-6F8EFE60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Diskurs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EF26C-6B5E-4EE6-ACAA-F7C9F3F7F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/>
              <a:t>Obecně – určitý soubor témat, otázek, problémů a řešení, které se v konkrétní oblasti nabízejí.</a:t>
            </a:r>
          </a:p>
          <a:p>
            <a:r>
              <a:rPr lang="cs-CZ" sz="1600" dirty="0"/>
              <a:t>Stanovit nějaký jednoduchý </a:t>
            </a:r>
            <a:r>
              <a:rPr lang="cs-CZ" sz="1600" dirty="0" err="1"/>
              <a:t>edTech</a:t>
            </a:r>
            <a:r>
              <a:rPr lang="cs-CZ" sz="1600" dirty="0"/>
              <a:t> diskurs je náročné</a:t>
            </a:r>
          </a:p>
          <a:p>
            <a:r>
              <a:rPr lang="cs-CZ" sz="1600" dirty="0"/>
              <a:t>Velký vliv mají technologické změny a časopisy</a:t>
            </a:r>
          </a:p>
          <a:p>
            <a:r>
              <a:rPr lang="cs-CZ" sz="1600" dirty="0"/>
              <a:t>Obecně je </a:t>
            </a:r>
            <a:r>
              <a:rPr lang="cs-CZ" sz="1600" dirty="0" err="1"/>
              <a:t>edTech</a:t>
            </a:r>
            <a:r>
              <a:rPr lang="cs-CZ" sz="1600" dirty="0"/>
              <a:t> </a:t>
            </a:r>
            <a:r>
              <a:rPr lang="cs-CZ" sz="1600" dirty="0" err="1"/>
              <a:t>multidiskursivní</a:t>
            </a:r>
            <a:r>
              <a:rPr lang="cs-CZ" sz="1600" dirty="0"/>
              <a:t> a multioborový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0375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BAAD58-A15D-414C-9246-98B71ADC7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Diskursivní trendy</a:t>
            </a:r>
          </a:p>
        </p:txBody>
      </p:sp>
      <p:cxnSp>
        <p:nvCxnSpPr>
          <p:cNvPr id="16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8E8062-23EC-4784-867A-4C53370F7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/>
              <a:t>Inovátoři – silně kotvení v technologiích, hledající nové cesty, často koncepčně orientované studie.</a:t>
            </a:r>
          </a:p>
          <a:p>
            <a:r>
              <a:rPr lang="cs-CZ" sz="1600" dirty="0"/>
              <a:t>Informatické trendy – kotvení ve vývoji softwaru, určitý inženýrský přístup</a:t>
            </a:r>
          </a:p>
          <a:p>
            <a:r>
              <a:rPr lang="cs-CZ" sz="1600" dirty="0"/>
              <a:t>Empirický pozitivismus – zaměření se na pedagogický výzkum  v </a:t>
            </a:r>
            <a:r>
              <a:rPr lang="cs-CZ" sz="1600" dirty="0" err="1"/>
              <a:t>edTechu</a:t>
            </a:r>
            <a:r>
              <a:rPr lang="cs-CZ" sz="1600" dirty="0"/>
              <a:t>, learning </a:t>
            </a:r>
            <a:r>
              <a:rPr lang="cs-CZ" sz="1600" dirty="0" err="1"/>
              <a:t>analytics</a:t>
            </a:r>
            <a:r>
              <a:rPr lang="cs-CZ" sz="1600" dirty="0"/>
              <a:t>, evidence </a:t>
            </a:r>
            <a:r>
              <a:rPr lang="cs-CZ" sz="1600" dirty="0" err="1"/>
              <a:t>based</a:t>
            </a:r>
            <a:endParaRPr lang="cs-CZ" sz="1600" dirty="0"/>
          </a:p>
          <a:p>
            <a:r>
              <a:rPr lang="cs-CZ" sz="1600" dirty="0"/>
              <a:t>Paternalistický diskurs – technologie jako ochrana před neúspěchem</a:t>
            </a:r>
          </a:p>
          <a:p>
            <a:r>
              <a:rPr lang="cs-CZ" sz="1600" dirty="0"/>
              <a:t>Instruktážní design – </a:t>
            </a:r>
            <a:r>
              <a:rPr lang="cs-CZ" sz="1600" dirty="0" err="1"/>
              <a:t>edTech</a:t>
            </a:r>
            <a:r>
              <a:rPr lang="cs-CZ" sz="1600" dirty="0"/>
              <a:t> jako praktická disciplína, zaměření se na návrh kurzů, dílčích aplikací</a:t>
            </a:r>
          </a:p>
          <a:p>
            <a:r>
              <a:rPr lang="cs-CZ" sz="1600" dirty="0"/>
              <a:t>Filosoficko-sociologický diskurs – analýza toho, co technologie dělají se vzděláváním a společností v širším měřítku</a:t>
            </a:r>
          </a:p>
          <a:p>
            <a:r>
              <a:rPr lang="cs-CZ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13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F00427-4F17-49F8-B52C-399C74A28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TOP 5 časopisů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215BF1-A8F5-448E-B8D1-32AF5B9CE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 err="1"/>
              <a:t>Computers</a:t>
            </a:r>
            <a:r>
              <a:rPr lang="cs-CZ" sz="1600" dirty="0"/>
              <a:t> &amp; </a:t>
            </a:r>
            <a:r>
              <a:rPr lang="cs-CZ" sz="1600" dirty="0" err="1"/>
              <a:t>Education</a:t>
            </a:r>
            <a:endParaRPr lang="cs-CZ" sz="1600" dirty="0"/>
          </a:p>
          <a:p>
            <a:r>
              <a:rPr lang="en-US" sz="1600" dirty="0"/>
              <a:t>British Journal of Educational Technology</a:t>
            </a:r>
            <a:endParaRPr lang="cs-CZ" sz="1600" dirty="0"/>
          </a:p>
          <a:p>
            <a:r>
              <a:rPr lang="en-US" sz="1600" dirty="0"/>
              <a:t>The Internet and Higher Education</a:t>
            </a:r>
            <a:endParaRPr lang="cs-CZ" sz="1600" dirty="0"/>
          </a:p>
          <a:p>
            <a:r>
              <a:rPr lang="en-US" sz="1600" dirty="0"/>
              <a:t>Journal of Educational Technology &amp; Society</a:t>
            </a:r>
            <a:endParaRPr lang="cs-CZ" sz="1600" dirty="0"/>
          </a:p>
          <a:p>
            <a:r>
              <a:rPr lang="en-US" sz="1600" dirty="0"/>
              <a:t>The International Review of Research in Open and Distributed Learning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9526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A4B626-5FD6-49B6-8D6A-5F391CCD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59" y="1286935"/>
            <a:ext cx="9638153" cy="266837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>
                <a:solidFill>
                  <a:schemeClr val="tx1"/>
                </a:solidFill>
              </a:rPr>
              <a:t>Educase</a:t>
            </a:r>
            <a:r>
              <a:rPr lang="en-US" sz="5400" dirty="0">
                <a:solidFill>
                  <a:schemeClr val="tx1"/>
                </a:solidFill>
              </a:rPr>
              <a:t> 2020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BA2C09-DAA9-413D-A502-6C97846C9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1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2A876C-96B7-4BDE-8296-25050490A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Technologické trendy dle EduCase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79490-998B-4793-B55F-FDA4DB4D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Adaptivní učení</a:t>
            </a:r>
          </a:p>
          <a:p>
            <a:r>
              <a:rPr lang="cs-CZ" sz="1600"/>
              <a:t>Strojové učení</a:t>
            </a:r>
          </a:p>
          <a:p>
            <a:r>
              <a:rPr lang="cs-CZ" sz="1600"/>
              <a:t>Analýza studijních úspěchů</a:t>
            </a:r>
          </a:p>
          <a:p>
            <a:r>
              <a:rPr lang="cs-CZ" sz="1600"/>
              <a:t>Evaluace vzdělávacích materiálů; UX ve vzdělávání</a:t>
            </a:r>
          </a:p>
          <a:p>
            <a:r>
              <a:rPr lang="cs-CZ" sz="1600"/>
              <a:t>Otevřené vzdělávací zdroje</a:t>
            </a:r>
          </a:p>
          <a:p>
            <a:r>
              <a:rPr lang="cs-CZ" sz="1600"/>
              <a:t>XR (AR, VR, Haptické technologie…)</a:t>
            </a:r>
          </a:p>
        </p:txBody>
      </p:sp>
    </p:spTree>
    <p:extLst>
      <p:ext uri="{BB962C8B-B14F-4D97-AF65-F5344CB8AC3E}">
        <p14:creationId xmlns:p14="http://schemas.microsoft.com/office/powerpoint/2010/main" val="117524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D8D68D-B72C-4DC0-BD40-4081675AE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Další oblasti vzdělávacích změn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4231B-5702-4050-8BD4-AA263DEDD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Well-being a mentální zdraví</a:t>
            </a:r>
          </a:p>
          <a:p>
            <a:r>
              <a:rPr lang="cs-CZ" sz="1600"/>
              <a:t>Demografické změny</a:t>
            </a:r>
          </a:p>
          <a:p>
            <a:r>
              <a:rPr lang="cs-CZ" sz="1600"/>
              <a:t>Rovný přístup ke vzdělání</a:t>
            </a:r>
          </a:p>
          <a:p>
            <a:endParaRPr lang="cs-CZ" sz="1600"/>
          </a:p>
          <a:p>
            <a:r>
              <a:rPr lang="cs-CZ" sz="1600"/>
              <a:t>Umělá inteligence a její vztah ke vzdělávání</a:t>
            </a:r>
          </a:p>
          <a:p>
            <a:r>
              <a:rPr lang="cs-CZ" sz="1600"/>
              <a:t>Další generace vzdělávacího prostředí</a:t>
            </a:r>
          </a:p>
          <a:p>
            <a:r>
              <a:rPr lang="cs-CZ" sz="1600"/>
              <a:t>Otázka soukromí</a:t>
            </a:r>
          </a:p>
        </p:txBody>
      </p:sp>
    </p:spTree>
    <p:extLst>
      <p:ext uri="{BB962C8B-B14F-4D97-AF65-F5344CB8AC3E}">
        <p14:creationId xmlns:p14="http://schemas.microsoft.com/office/powerpoint/2010/main" val="421185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F35438-F654-49F7-A68B-B9687850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Další oblasti vzdělávacích změn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4776F-A818-473B-91EB-8B1595119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Cena vysokého školství</a:t>
            </a:r>
          </a:p>
          <a:p>
            <a:r>
              <a:rPr lang="cs-CZ" sz="1600"/>
              <a:t>Budoucnost práce a kompetence pro 21. století</a:t>
            </a:r>
          </a:p>
          <a:p>
            <a:r>
              <a:rPr lang="cs-CZ" sz="1600"/>
              <a:t>Klimatické změny</a:t>
            </a:r>
          </a:p>
          <a:p>
            <a:endParaRPr lang="cs-CZ" sz="1600"/>
          </a:p>
          <a:p>
            <a:r>
              <a:rPr lang="cs-CZ" sz="1600"/>
              <a:t>Změna populace studentů</a:t>
            </a:r>
          </a:p>
          <a:p>
            <a:r>
              <a:rPr lang="cs-CZ" sz="1600"/>
              <a:t>Alternativní cesty ve vzdělávání</a:t>
            </a:r>
          </a:p>
          <a:p>
            <a:r>
              <a:rPr lang="cs-CZ" sz="1600"/>
              <a:t>Online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35898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080E7C-FFB7-44F3-B408-3CF4356CA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Další oblasti vzdělávacích změn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7CBE2-BB8C-4A93-8262-60FF22E7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Politická polarizace</a:t>
            </a:r>
          </a:p>
          <a:p>
            <a:r>
              <a:rPr lang="cs-CZ" sz="1600"/>
              <a:t>Hodnota vyššího vzdělání</a:t>
            </a:r>
          </a:p>
          <a:p>
            <a:r>
              <a:rPr lang="cs-CZ" sz="1600"/>
              <a:t>Pokles financování vysokých škol</a:t>
            </a:r>
          </a:p>
        </p:txBody>
      </p:sp>
    </p:spTree>
    <p:extLst>
      <p:ext uri="{BB962C8B-B14F-4D97-AF65-F5344CB8AC3E}">
        <p14:creationId xmlns:p14="http://schemas.microsoft.com/office/powerpoint/2010/main" val="3320838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23" ma:contentTypeDescription="Vytvoří nový dokument" ma:contentTypeScope="" ma:versionID="19a2f6c0598d81d2c4a158ddebdd34ad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9bacf982524e16bf498ddba871a93c9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A786D2-119E-4BC4-9C38-C6FBF5997C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AABC1-3721-4AE8-BC37-D4F6ADB2AD51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customXml/itemProps3.xml><?xml version="1.0" encoding="utf-8"?>
<ds:datastoreItem xmlns:ds="http://schemas.openxmlformats.org/officeDocument/2006/customXml" ds:itemID="{70211B25-435B-4514-B937-B8206725E3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Citáty</vt:lpstr>
      <vt:lpstr>Qualis rex, talis grex</vt:lpstr>
      <vt:lpstr>Diskurs</vt:lpstr>
      <vt:lpstr>Diskursivní trendy</vt:lpstr>
      <vt:lpstr>TOP 5 časopisů</vt:lpstr>
      <vt:lpstr>Educase 2020</vt:lpstr>
      <vt:lpstr>Technologické trendy dle EduCase</vt:lpstr>
      <vt:lpstr>Další oblasti vzdělávacích změn</vt:lpstr>
      <vt:lpstr>Další oblasti vzdělávacích změn</vt:lpstr>
      <vt:lpstr>Další oblasti vzdělávacích změn</vt:lpstr>
      <vt:lpstr>Educase 2021</vt:lpstr>
      <vt:lpstr>Trendy</vt:lpstr>
      <vt:lpstr>Prezentace aplikace PowerPoint</vt:lpstr>
      <vt:lpstr>Zajímavé osobnosti</vt:lpstr>
      <vt:lpstr>Výběr osobností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Qualis rex, talis grex</dc:title>
  <dc:creator>Michal Černý</dc:creator>
  <cp:lastModifiedBy>Michal Černý</cp:lastModifiedBy>
  <cp:revision>1</cp:revision>
  <dcterms:created xsi:type="dcterms:W3CDTF">2021-05-14T09:44:01Z</dcterms:created>
  <dcterms:modified xsi:type="dcterms:W3CDTF">2021-05-14T09:44:14Z</dcterms:modified>
</cp:coreProperties>
</file>