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454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05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220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689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481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07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97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644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15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55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87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2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6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7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9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08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EDA160-01D0-494D-9FB1-F8BCAAF839E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7A7407-552E-450B-B57D-145495E93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55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EC0B389-6C5B-4613-955F-777B28DFB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7FDD4C-7E90-4090-912B-7991213C5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55" y="36788"/>
            <a:ext cx="11996148" cy="1705952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KSCB071 </a:t>
            </a:r>
            <a:r>
              <a:rPr lang="en-GB" sz="4800" dirty="0" err="1">
                <a:solidFill>
                  <a:schemeClr val="tx1"/>
                </a:solidFill>
              </a:rPr>
              <a:t>Spojené</a:t>
            </a:r>
            <a:r>
              <a:rPr lang="en-GB" sz="4800" dirty="0">
                <a:solidFill>
                  <a:schemeClr val="tx1"/>
                </a:solidFill>
              </a:rPr>
              <a:t> </a:t>
            </a:r>
            <a:r>
              <a:rPr lang="en-GB" sz="4800" dirty="0" err="1">
                <a:solidFill>
                  <a:schemeClr val="tx1"/>
                </a:solidFill>
              </a:rPr>
              <a:t>státy</a:t>
            </a:r>
            <a:r>
              <a:rPr lang="en-GB" sz="4800" dirty="0">
                <a:solidFill>
                  <a:schemeClr val="tx1"/>
                </a:solidFill>
              </a:rPr>
              <a:t> </a:t>
            </a:r>
            <a:r>
              <a:rPr lang="en-GB" sz="4800" dirty="0" err="1">
                <a:solidFill>
                  <a:schemeClr val="tx1"/>
                </a:solidFill>
              </a:rPr>
              <a:t>americké</a:t>
            </a:r>
            <a:r>
              <a:rPr lang="en-GB" sz="4800" dirty="0">
                <a:solidFill>
                  <a:schemeClr val="tx1"/>
                </a:solidFill>
              </a:rPr>
              <a:t> a </a:t>
            </a:r>
            <a:r>
              <a:rPr lang="en-GB" sz="4800" dirty="0" err="1">
                <a:solidFill>
                  <a:schemeClr val="tx1"/>
                </a:solidFill>
              </a:rPr>
              <a:t>Čína</a:t>
            </a:r>
            <a:r>
              <a:rPr lang="en-GB" sz="4800" dirty="0">
                <a:solidFill>
                  <a:schemeClr val="tx1"/>
                </a:solidFill>
              </a:rPr>
              <a:t> </a:t>
            </a:r>
            <a:br>
              <a:rPr lang="sk-SK" sz="4800" dirty="0">
                <a:solidFill>
                  <a:schemeClr val="tx1"/>
                </a:solidFill>
              </a:rPr>
            </a:br>
            <a:r>
              <a:rPr lang="en-GB" sz="4800" dirty="0" err="1">
                <a:solidFill>
                  <a:schemeClr val="tx1"/>
                </a:solidFill>
              </a:rPr>
              <a:t>ve</a:t>
            </a:r>
            <a:r>
              <a:rPr lang="en-GB" sz="4800" dirty="0">
                <a:solidFill>
                  <a:schemeClr val="tx1"/>
                </a:solidFill>
              </a:rPr>
              <a:t> 20. </a:t>
            </a:r>
            <a:r>
              <a:rPr lang="en-GB" sz="4800" dirty="0" err="1">
                <a:solidFill>
                  <a:schemeClr val="tx1"/>
                </a:solidFill>
              </a:rPr>
              <a:t>století</a:t>
            </a:r>
            <a:r>
              <a:rPr lang="en-GB" sz="4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0E3131-67DE-4921-A903-D2D467AB0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0877" y="5191432"/>
            <a:ext cx="3363426" cy="1129940"/>
          </a:xfrm>
        </p:spPr>
        <p:txBody>
          <a:bodyPr>
            <a:normAutofit lnSpcReduction="10000"/>
          </a:bodyPr>
          <a:lstStyle/>
          <a:p>
            <a:pPr algn="ctr"/>
            <a:r>
              <a:rPr lang="sk-S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Jakub </a:t>
            </a:r>
            <a:r>
              <a:rPr lang="sk-SK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Drábik</a:t>
            </a:r>
            <a:endParaRPr lang="sk-SK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sk-S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Jaro 2021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AC43696-2597-400A-96DE-C9CA14634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4704"/>
            <a:ext cx="12192001" cy="493296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DAEEE1-FA69-4963-AB08-813597ABF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6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926"/>
    </mc:Choice>
    <mc:Fallback>
      <p:transition spd="slow" advClick="0" advTm="60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8145A-AF96-4C51-86A5-CEBAA2CB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INFO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75C7-3D97-40D8-B1CA-FE4B16C469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sz="2400" dirty="0"/>
              <a:t>Výučba formou nahovorených PPT</a:t>
            </a:r>
          </a:p>
          <a:p>
            <a:endParaRPr lang="sk-SK" sz="2400" dirty="0"/>
          </a:p>
          <a:p>
            <a:r>
              <a:rPr lang="sk-SK" sz="2400" dirty="0"/>
              <a:t>Kontakt:</a:t>
            </a:r>
          </a:p>
          <a:p>
            <a:r>
              <a:rPr lang="en-GB" sz="2400" dirty="0"/>
              <a:t>240284@mail.muni.cz</a:t>
            </a:r>
          </a:p>
          <a:p>
            <a:r>
              <a:rPr lang="en-GB" sz="2400" dirty="0"/>
              <a:t>drabik.jakub@gmail.com </a:t>
            </a: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C054B6E-9F33-4578-95BF-FA215C4B4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4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567"/>
    </mc:Choice>
    <mc:Fallback>
      <p:transition spd="slow" advClick="0" advTm="4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6FD78-6D54-449D-91CE-E2125FD9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Základné témy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F75598-F576-4B16-82E8-04DA4E147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8" y="1597982"/>
            <a:ext cx="10576656" cy="3996574"/>
          </a:xfrm>
        </p:spPr>
        <p:txBody>
          <a:bodyPr>
            <a:normAutofit/>
          </a:bodyPr>
          <a:lstStyle/>
          <a:p>
            <a:r>
              <a:rPr lang="sk-SK" dirty="0"/>
              <a:t>1. Naviazanie vzťahov v 18. a 19. storočí</a:t>
            </a:r>
          </a:p>
          <a:p>
            <a:r>
              <a:rPr lang="sk-SK" dirty="0"/>
              <a:t>2. Nárast amerického záujmu o Čínu a obdobie medzi dvoma svetovými vojnami</a:t>
            </a:r>
          </a:p>
          <a:p>
            <a:r>
              <a:rPr lang="sk-SK" dirty="0"/>
              <a:t>3. Druhá svetová vojna</a:t>
            </a:r>
          </a:p>
          <a:p>
            <a:r>
              <a:rPr lang="sk-SK" dirty="0"/>
              <a:t>4. Vznik ČLR</a:t>
            </a:r>
          </a:p>
          <a:p>
            <a:r>
              <a:rPr lang="sk-SK" dirty="0"/>
              <a:t>5. USA a ČLR 1949 - 1971</a:t>
            </a:r>
          </a:p>
          <a:p>
            <a:r>
              <a:rPr lang="sk-SK" dirty="0"/>
              <a:t>6. USA a Taiwan</a:t>
            </a:r>
          </a:p>
          <a:p>
            <a:r>
              <a:rPr lang="sk-SK" dirty="0"/>
              <a:t>7. </a:t>
            </a:r>
            <a:r>
              <a:rPr lang="sk-SK" dirty="0" err="1"/>
              <a:t>Nixon</a:t>
            </a:r>
            <a:r>
              <a:rPr lang="sk-SK" dirty="0"/>
              <a:t> a obnovenie vzťahov</a:t>
            </a:r>
          </a:p>
          <a:p>
            <a:r>
              <a:rPr lang="sk-SK" dirty="0"/>
              <a:t>8. Americko-čínske súperenie a konflikty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E14B508-7E7E-4344-8E65-1063D1C7A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5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4152"/>
    </mc:Choice>
    <mc:Fallback>
      <p:transition spd="slow" advClick="0" advTm="25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648A7-CA70-446D-965A-0F7E71CF8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Ukončenie predmetu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D4FDE-4D3D-4560-9879-A6DF9B52C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2400" dirty="0"/>
              <a:t>Elektronický test „</a:t>
            </a:r>
            <a:r>
              <a:rPr lang="sk-SK" sz="2400" dirty="0" err="1"/>
              <a:t>multiple-choice</a:t>
            </a:r>
            <a:r>
              <a:rPr lang="sk-SK" sz="2400" dirty="0"/>
              <a:t>“</a:t>
            </a:r>
          </a:p>
          <a:p>
            <a:r>
              <a:rPr lang="sk-SK" sz="2400" dirty="0"/>
              <a:t>30 otázok</a:t>
            </a:r>
          </a:p>
          <a:p>
            <a:r>
              <a:rPr lang="sk-SK" sz="2400" dirty="0"/>
              <a:t>Potreba získať viac ako 70% bodov (21/30)</a:t>
            </a:r>
          </a:p>
          <a:p>
            <a:r>
              <a:rPr lang="sk-SK" sz="2400" dirty="0"/>
              <a:t>Otázky vychádzajú Len z </a:t>
            </a:r>
            <a:r>
              <a:rPr lang="sk-SK" sz="2400" dirty="0" err="1"/>
              <a:t>info</a:t>
            </a:r>
            <a:r>
              <a:rPr lang="sk-SK" sz="2400" dirty="0"/>
              <a:t> a dát z prednášok</a:t>
            </a:r>
          </a:p>
          <a:p>
            <a:r>
              <a:rPr lang="sk-SK" sz="2400" dirty="0"/>
              <a:t>Spustenie na začiatku skúškového obdobia, koniec na konci </a:t>
            </a:r>
            <a:r>
              <a:rPr lang="sk-SK" sz="2400" dirty="0" err="1"/>
              <a:t>sk</a:t>
            </a:r>
            <a:r>
              <a:rPr lang="sk-SK" sz="2400" dirty="0"/>
              <a:t>. </a:t>
            </a:r>
            <a:r>
              <a:rPr lang="sk-SK" sz="2400" dirty="0" err="1"/>
              <a:t>Obd</a:t>
            </a:r>
            <a:r>
              <a:rPr lang="sk-SK" sz="2400" dirty="0"/>
              <a:t>.</a:t>
            </a:r>
          </a:p>
          <a:p>
            <a:r>
              <a:rPr lang="sk-SK" sz="2400" dirty="0"/>
              <a:t>Možnosť robiť test po prihlásení z akéhokoľvek počítača</a:t>
            </a:r>
            <a:endParaRPr lang="en-GB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659F308-E0B9-4F07-88D8-CC876CC80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7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1411"/>
    </mc:Choice>
    <mc:Fallback>
      <p:transition spd="slow" advClick="0" advTm="13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74067-11C7-4253-AFBE-3BDC72645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Literatúra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370E8B-E83F-4820-85CE-36A23842C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Priebežne</a:t>
            </a:r>
          </a:p>
          <a:p>
            <a:endParaRPr lang="en-GB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B7BBBEF-B8A3-409F-B3CA-74AF27268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7" y="2689120"/>
            <a:ext cx="1976293" cy="279006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0BB6F8C-1390-449D-B041-8A1FF7541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66" y="2689120"/>
            <a:ext cx="1972449" cy="279006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3B3C25-CB9F-418D-B4D7-7B10470FF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961" y="2689119"/>
            <a:ext cx="1860041" cy="279006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EBA2A26-B1CE-4BB1-9BE3-3CEEF19FC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18" y="2689119"/>
            <a:ext cx="1970383" cy="27900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3EE752E-50FB-4937-9634-BA2FC1763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20" y="2689119"/>
            <a:ext cx="2126664" cy="2790062"/>
          </a:xfrm>
          <a:prstGeom prst="rect">
            <a:avLst/>
          </a:prstGeom>
        </p:spPr>
      </p:pic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B6669DDE-769A-4F8E-BC99-7141BA2A1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2714"/>
    </mc:Choice>
    <mc:Fallback>
      <p:transition spd="slow" advClick="0" advTm="252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Hlavní událos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Hlavní událost</Template>
  <TotalTime>118</TotalTime>
  <Words>147</Words>
  <Application>Microsoft Office PowerPoint</Application>
  <PresentationFormat>Širokoúhlá obrazovka</PresentationFormat>
  <Paragraphs>27</Paragraphs>
  <Slides>5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8" baseType="lpstr">
      <vt:lpstr>Arial</vt:lpstr>
      <vt:lpstr>Impact</vt:lpstr>
      <vt:lpstr>Hlavní událost</vt:lpstr>
      <vt:lpstr>KSCB071 Spojené státy americké a Čína  ve 20. století </vt:lpstr>
      <vt:lpstr>INFO</vt:lpstr>
      <vt:lpstr>Základné témy</vt:lpstr>
      <vt:lpstr>Ukončenie predmetu</vt:lpstr>
      <vt:lpstr>Literatúra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KSCB071 Spojené státy americké a Čína ve 20. století </dc:title>
  <dc:creator>Jakub Drabik</dc:creator>
  <cp:lastModifiedBy>Jakub Drabik</cp:lastModifiedBy>
  <cp:revision>13</cp:revision>
  <dcterms:created xsi:type="dcterms:W3CDTF">2021-03-09T11:10:49Z</dcterms:created>
  <dcterms:modified xsi:type="dcterms:W3CDTF">2021-03-09T13:09:05Z</dcterms:modified>
</cp:coreProperties>
</file>