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63" r:id="rId4"/>
    <p:sldId id="274" r:id="rId5"/>
    <p:sldId id="275" r:id="rId6"/>
    <p:sldId id="276" r:id="rId7"/>
    <p:sldId id="257" r:id="rId8"/>
    <p:sldId id="259" r:id="rId9"/>
    <p:sldId id="260" r:id="rId10"/>
    <p:sldId id="261" r:id="rId11"/>
    <p:sldId id="262" r:id="rId12"/>
    <p:sldId id="264" r:id="rId13"/>
    <p:sldId id="266" r:id="rId14"/>
    <p:sldId id="265" r:id="rId15"/>
    <p:sldId id="268" r:id="rId16"/>
    <p:sldId id="271" r:id="rId17"/>
    <p:sldId id="270" r:id="rId18"/>
    <p:sldId id="267" r:id="rId19"/>
    <p:sldId id="277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7"/>
    <p:restoredTop sz="94537"/>
  </p:normalViewPr>
  <p:slideViewPr>
    <p:cSldViewPr snapToGrid="0" snapToObjects="1">
      <p:cViewPr>
        <p:scale>
          <a:sx n="107" d="100"/>
          <a:sy n="107" d="100"/>
        </p:scale>
        <p:origin x="1088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owchart: Document 3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25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pPr algn="l"/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B8417-C68C-7B4E-B18C-DAEED6FE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417" y="1234411"/>
            <a:ext cx="8149802" cy="48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F4A63F7-1234-2A43-9F22-524F402F9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80" y="90210"/>
            <a:ext cx="6118659" cy="64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7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891F3B71-4DE6-E64F-8078-84FB6742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112" y="0"/>
            <a:ext cx="5066180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72086BCB-132B-3D4F-BDBE-31640B3A8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0"/>
            <a:ext cx="552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48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C10EA29-B7BB-B642-A6AF-62BB7169A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200" y="480200"/>
            <a:ext cx="61976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0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D83E175-9366-0141-8F64-39B4F550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892" y="1838820"/>
            <a:ext cx="6874216" cy="31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13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041EF09-5F0A-484E-B731-74109359B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951" y="0"/>
            <a:ext cx="7116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41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5930D6DB-AC52-344D-9507-905633C9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461" y="3340608"/>
            <a:ext cx="8220828" cy="279449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FB6CF77-4F57-724E-BB67-D7536A51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624" y="722902"/>
            <a:ext cx="8258752" cy="249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36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ocument, screenshot&#10;&#10;Description automatically generated">
            <a:extLst>
              <a:ext uri="{FF2B5EF4-FFF2-40B4-BE49-F238E27FC236}">
                <a16:creationId xmlns:a16="http://schemas.microsoft.com/office/drawing/2014/main" id="{CF43FE88-5F5F-A44B-84CF-DAF903895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26" y="351069"/>
            <a:ext cx="8361592" cy="61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81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9140D7-DA42-EF4F-861C-75E1E288B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831960"/>
              </p:ext>
            </p:extLst>
          </p:nvPr>
        </p:nvGraphicFramePr>
        <p:xfrm>
          <a:off x="1182756" y="-73382"/>
          <a:ext cx="10346634" cy="71932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27429">
                  <a:extLst>
                    <a:ext uri="{9D8B030D-6E8A-4147-A177-3AD203B41FA5}">
                      <a16:colId xmlns:a16="http://schemas.microsoft.com/office/drawing/2014/main" val="3073888024"/>
                    </a:ext>
                  </a:extLst>
                </a:gridCol>
                <a:gridCol w="2427429">
                  <a:extLst>
                    <a:ext uri="{9D8B030D-6E8A-4147-A177-3AD203B41FA5}">
                      <a16:colId xmlns:a16="http://schemas.microsoft.com/office/drawing/2014/main" val="2128195815"/>
                    </a:ext>
                  </a:extLst>
                </a:gridCol>
                <a:gridCol w="2427429">
                  <a:extLst>
                    <a:ext uri="{9D8B030D-6E8A-4147-A177-3AD203B41FA5}">
                      <a16:colId xmlns:a16="http://schemas.microsoft.com/office/drawing/2014/main" val="998620102"/>
                    </a:ext>
                  </a:extLst>
                </a:gridCol>
                <a:gridCol w="3064347">
                  <a:extLst>
                    <a:ext uri="{9D8B030D-6E8A-4147-A177-3AD203B41FA5}">
                      <a16:colId xmlns:a16="http://schemas.microsoft.com/office/drawing/2014/main" val="3469535927"/>
                    </a:ext>
                  </a:extLst>
                </a:gridCol>
              </a:tblGrid>
              <a:tr h="659181">
                <a:tc>
                  <a:txBody>
                    <a:bodyPr/>
                    <a:lstStyle/>
                    <a:p>
                      <a:r>
                        <a:rPr lang="ja-JP" altLang="en-US" sz="2000" b="0"/>
                        <a:t>鍾意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To 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zung1 ji3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m4 zung1 ji3 </a:t>
                      </a:r>
                    </a:p>
                    <a:p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656778"/>
                  </a:ext>
                </a:extLst>
              </a:tr>
              <a:tr h="659181">
                <a:tc>
                  <a:txBody>
                    <a:bodyPr/>
                    <a:lstStyle/>
                    <a:p>
                      <a:r>
                        <a:rPr lang="ja-JP" altLang="en-US" sz="2000"/>
                        <a:t>識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know (a skill, a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sik</a:t>
                      </a:r>
                      <a:r>
                        <a:rPr lang="en-US" altLang="zh-TW" sz="2000" dirty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sik</a:t>
                      </a:r>
                      <a:r>
                        <a:rPr lang="en-US" altLang="zh-TW" sz="2000" dirty="0"/>
                        <a:t>1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759628"/>
                  </a:ext>
                </a:extLst>
              </a:tr>
              <a:tr h="659181">
                <a:tc>
                  <a:txBody>
                    <a:bodyPr/>
                    <a:lstStyle/>
                    <a:p>
                      <a:r>
                        <a:rPr lang="ja-JP" altLang="en-US" sz="2000"/>
                        <a:t>知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know (information, news)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zi1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zi1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521974"/>
                  </a:ext>
                </a:extLst>
              </a:tr>
              <a:tr h="372581">
                <a:tc>
                  <a:txBody>
                    <a:bodyPr/>
                    <a:lstStyle/>
                    <a:p>
                      <a:r>
                        <a:rPr lang="ja-JP" altLang="en-US" sz="2000"/>
                        <a:t>明白</a:t>
                      </a:r>
                      <a:r>
                        <a:rPr lang="en-US" altLang="ja-JP" sz="2000" dirty="0"/>
                        <a:t> /</a:t>
                      </a:r>
                      <a:r>
                        <a:rPr lang="ja-JP" altLang="en-US" sz="2000"/>
                        <a:t>明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understand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ming5 baak6 / ming5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ming5 baak6 / M4 ming5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225964"/>
                  </a:ext>
                </a:extLst>
              </a:tr>
              <a:tr h="372581">
                <a:tc>
                  <a:txBody>
                    <a:bodyPr/>
                    <a:lstStyle/>
                    <a:p>
                      <a:r>
                        <a:rPr lang="ja-JP" altLang="en-US" sz="2000"/>
                        <a:t>去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heoi3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heoi3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170272"/>
                  </a:ext>
                </a:extLst>
              </a:tr>
              <a:tr h="372581">
                <a:tc>
                  <a:txBody>
                    <a:bodyPr/>
                    <a:lstStyle/>
                    <a:p>
                      <a:r>
                        <a:rPr lang="ja-JP" altLang="en-US" sz="2000"/>
                        <a:t>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jau5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Mou5 (</a:t>
                      </a:r>
                      <a:r>
                        <a:rPr lang="ja-JP" alt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冇</a:t>
                      </a:r>
                      <a:r>
                        <a:rPr lang="en-GB" altLang="ja-JP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222336"/>
                  </a:ext>
                </a:extLst>
              </a:tr>
              <a:tr h="945781">
                <a:tc>
                  <a:txBody>
                    <a:bodyPr/>
                    <a:lstStyle/>
                    <a:p>
                      <a:r>
                        <a:rPr lang="ja-JP" altLang="en-US" sz="2000"/>
                        <a:t>要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want (object)</a:t>
                      </a:r>
                    </a:p>
                    <a:p>
                      <a:r>
                        <a:rPr lang="en-US" altLang="zh-TW" sz="2000" dirty="0"/>
                        <a:t>/ have to (do something)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jiu</a:t>
                      </a:r>
                      <a:r>
                        <a:rPr lang="en-US" altLang="zh-TW" sz="2000" dirty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jiu</a:t>
                      </a:r>
                      <a:r>
                        <a:rPr lang="en-US" altLang="zh-TW" sz="2000" dirty="0"/>
                        <a:t>3 (for object)/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sai2 (for action)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158153"/>
                  </a:ext>
                </a:extLst>
              </a:tr>
              <a:tr h="659181">
                <a:tc>
                  <a:txBody>
                    <a:bodyPr/>
                    <a:lstStyle/>
                    <a:p>
                      <a:r>
                        <a:rPr lang="ja-JP" altLang="en-US" sz="2000"/>
                        <a:t>想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want (to do something)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soeng2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soeng2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40471"/>
                  </a:ext>
                </a:extLst>
              </a:tr>
              <a:tr h="372581">
                <a:tc>
                  <a:txBody>
                    <a:bodyPr/>
                    <a:lstStyle/>
                    <a:p>
                      <a:r>
                        <a:rPr lang="ja-JP" altLang="en-US" sz="2000"/>
                        <a:t>講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gong2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gong2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722573"/>
                  </a:ext>
                </a:extLst>
              </a:tr>
              <a:tr h="372581">
                <a:tc>
                  <a:txBody>
                    <a:bodyPr/>
                    <a:lstStyle/>
                    <a:p>
                      <a:r>
                        <a:rPr lang="ja-JP" altLang="en-US" sz="2000"/>
                        <a:t>做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do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zo</a:t>
                      </a:r>
                      <a:r>
                        <a:rPr lang="en-US" altLang="ja-JP" sz="2000" dirty="0"/>
                        <a:t>u</a:t>
                      </a:r>
                      <a:r>
                        <a:rPr lang="en-US" altLang="zh-TW" sz="2000" dirty="0"/>
                        <a:t>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zo</a:t>
                      </a:r>
                      <a:r>
                        <a:rPr lang="en-US" altLang="ja-JP" sz="2000" dirty="0"/>
                        <a:t>u</a:t>
                      </a:r>
                      <a:r>
                        <a:rPr lang="en-US" altLang="zh-TW" sz="2000" dirty="0"/>
                        <a:t>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446408"/>
                  </a:ext>
                </a:extLst>
              </a:tr>
              <a:tr h="659181">
                <a:tc>
                  <a:txBody>
                    <a:bodyPr/>
                    <a:lstStyle/>
                    <a:p>
                      <a:r>
                        <a:rPr lang="ja-JP" altLang="en-US" sz="2000"/>
                        <a:t>覺得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GB" altLang="zh-TW" sz="2000" dirty="0"/>
                        <a:t>think (feeling/opinion)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Gok3 dak1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gok3 dak1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562960"/>
                  </a:ext>
                </a:extLst>
              </a:tr>
              <a:tr h="372581">
                <a:tc>
                  <a:txBody>
                    <a:bodyPr/>
                    <a:lstStyle/>
                    <a:p>
                      <a:r>
                        <a:rPr lang="ja-JP" altLang="en-US" sz="2000"/>
                        <a:t>溫習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revise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Wan</a:t>
                      </a:r>
                      <a:r>
                        <a:rPr lang="en-US" altLang="zh-TW" sz="2000" dirty="0"/>
                        <a:t>1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GB" altLang="zh-TW" sz="2000" dirty="0"/>
                        <a:t>zaap6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wan</a:t>
                      </a:r>
                      <a:r>
                        <a:rPr lang="en-US" altLang="zh-TW" sz="2000" dirty="0"/>
                        <a:t>1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GB" altLang="zh-TW" sz="2000" dirty="0"/>
                        <a:t>zaap6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786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057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A6DE04F2-C85B-6546-9AE9-C69EA975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37E71A-2B62-6F42-A9C8-06CC4B7F466F}"/>
              </a:ext>
            </a:extLst>
          </p:cNvPr>
          <p:cNvSpPr txBox="1"/>
          <p:nvPr/>
        </p:nvSpPr>
        <p:spPr>
          <a:xfrm>
            <a:off x="1256805" y="2044005"/>
            <a:ext cx="9678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Interact more in Cantonese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Comparison of Cantonese and Mandarin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CA828-855A-7840-A060-7E0ED9B56CAF}"/>
              </a:ext>
            </a:extLst>
          </p:cNvPr>
          <p:cNvSpPr txBox="1"/>
          <p:nvPr/>
        </p:nvSpPr>
        <p:spPr>
          <a:xfrm>
            <a:off x="1256805" y="760022"/>
            <a:ext cx="8870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What to expect in Cantonese II?</a:t>
            </a:r>
          </a:p>
        </p:txBody>
      </p:sp>
    </p:spTree>
    <p:extLst>
      <p:ext uri="{BB962C8B-B14F-4D97-AF65-F5344CB8AC3E}">
        <p14:creationId xmlns:p14="http://schemas.microsoft.com/office/powerpoint/2010/main" val="300534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1B76E3E8-FA41-304B-ACD5-CBCD002BA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04181" y="960136"/>
            <a:ext cx="6583637" cy="49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88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996ED47-45F6-3545-9B52-E573C511C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37" y="1606378"/>
            <a:ext cx="11359525" cy="41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8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D4C1CAD-BB66-8F4E-BC2B-A1ACCA3A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674" y="0"/>
            <a:ext cx="5008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8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nversation&#10;&#10;Description automatically generated with low confidence">
            <a:extLst>
              <a:ext uri="{FF2B5EF4-FFF2-40B4-BE49-F238E27FC236}">
                <a16:creationId xmlns:a16="http://schemas.microsoft.com/office/drawing/2014/main" id="{89958B56-3BEF-A04C-BB4A-9E113EEF3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91" y="0"/>
            <a:ext cx="47996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621BAA-7FDC-6141-A230-C2B70AC1AB94}"/>
              </a:ext>
            </a:extLst>
          </p:cNvPr>
          <p:cNvSpPr txBox="1"/>
          <p:nvPr/>
        </p:nvSpPr>
        <p:spPr>
          <a:xfrm>
            <a:off x="2062933" y="2415208"/>
            <a:ext cx="199776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altLang="ja-JP" dirty="0"/>
              <a:t>Dak1 mei6 aa3?</a:t>
            </a:r>
          </a:p>
          <a:p>
            <a:r>
              <a:rPr lang="ja-JP" altLang="en-US"/>
              <a:t>得未呀</a:t>
            </a:r>
            <a:r>
              <a:rPr lang="zh-TW" altLang="en-US" dirty="0"/>
              <a:t>？</a:t>
            </a:r>
            <a:endParaRPr lang="en-HK" altLang="zh-TW" dirty="0"/>
          </a:p>
          <a:p>
            <a:r>
              <a:rPr lang="en-US" altLang="zh-TW" dirty="0"/>
              <a:t>Is it ready yet?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138859-4063-8546-A0CB-1DC5A4730AB9}"/>
              </a:ext>
            </a:extLst>
          </p:cNvPr>
          <p:cNvSpPr/>
          <p:nvPr/>
        </p:nvSpPr>
        <p:spPr>
          <a:xfrm>
            <a:off x="1908313" y="2345635"/>
            <a:ext cx="3697357" cy="1083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94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8C144F-D223-CE47-A2D4-75A2C35D3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566" y="0"/>
            <a:ext cx="4887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2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17E8037C-345F-0A42-B182-17508540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426" y="241300"/>
            <a:ext cx="63627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7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A200BC0-326D-D44B-962E-C931AB1A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400" y="0"/>
            <a:ext cx="6695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2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C39AD51-F526-4649-8BB8-F56BD2891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92" y="262930"/>
            <a:ext cx="6835016" cy="63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19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FA024F8-0AC3-2746-B742-97603421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905000"/>
            <a:ext cx="7810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38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13043</TotalTime>
  <Words>166</Words>
  <Application>Microsoft Macintosh PowerPoint</Application>
  <PresentationFormat>Widescreen</PresentationFormat>
  <Paragraphs>59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Cantonese II Week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1</dc:title>
  <dc:creator>Rona Chau</dc:creator>
  <cp:lastModifiedBy>Rona Chau</cp:lastModifiedBy>
  <cp:revision>14</cp:revision>
  <dcterms:created xsi:type="dcterms:W3CDTF">2021-02-21T14:45:20Z</dcterms:created>
  <dcterms:modified xsi:type="dcterms:W3CDTF">2021-03-02T16:08:54Z</dcterms:modified>
</cp:coreProperties>
</file>