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17" r:id="rId3"/>
    <p:sldId id="318" r:id="rId4"/>
    <p:sldId id="320" r:id="rId5"/>
    <p:sldId id="321" r:id="rId6"/>
    <p:sldId id="327" r:id="rId7"/>
    <p:sldId id="322" r:id="rId8"/>
    <p:sldId id="326" r:id="rId9"/>
    <p:sldId id="323" r:id="rId10"/>
    <p:sldId id="324" r:id="rId11"/>
    <p:sldId id="325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4"/>
    <p:restoredTop sz="95820"/>
  </p:normalViewPr>
  <p:slideViewPr>
    <p:cSldViewPr snapToGrid="0" snapToObjects="1">
      <p:cViewPr varScale="1">
        <p:scale>
          <a:sx n="107" d="100"/>
          <a:sy n="107" d="100"/>
        </p:scale>
        <p:origin x="1088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</a:t>
            </a:r>
            <a:r>
              <a:rPr lang="en-US" sz="5200" b="1" dirty="0">
                <a:solidFill>
                  <a:srgbClr val="FFFFFF"/>
                </a:solidFill>
              </a:rPr>
              <a:t>10</a:t>
            </a:r>
            <a:endParaRPr lang="en-US" sz="5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EA5A54F4-9E52-4942-8D24-713220D4F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092" y="353037"/>
            <a:ext cx="7802860" cy="6504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AF8E30-56B8-8F4A-8CB8-5A3B9D14DC46}"/>
              </a:ext>
            </a:extLst>
          </p:cNvPr>
          <p:cNvSpPr/>
          <p:nvPr/>
        </p:nvSpPr>
        <p:spPr>
          <a:xfrm>
            <a:off x="2846140" y="1872734"/>
            <a:ext cx="262155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sik1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dang1 mei6 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75801-0022-B241-AD66-21AA230DD3A7}"/>
              </a:ext>
            </a:extLst>
          </p:cNvPr>
          <p:cNvSpPr/>
          <p:nvPr/>
        </p:nvSpPr>
        <p:spPr>
          <a:xfrm>
            <a:off x="2338092" y="2467094"/>
            <a:ext cx="414273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zung2 hoeng1 seoi2 mei6 aa3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16EE1D-657F-6D4B-B9A5-69792928B36B}"/>
              </a:ext>
            </a:extLst>
          </p:cNvPr>
          <p:cNvSpPr/>
          <p:nvPr/>
        </p:nvSpPr>
        <p:spPr>
          <a:xfrm>
            <a:off x="3069825" y="4052353"/>
            <a:ext cx="28523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cung1 zo2 loeng4 mei6 aa3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C0B0D-F2B2-0141-9610-03C938FC2BD0}"/>
              </a:ext>
            </a:extLst>
          </p:cNvPr>
          <p:cNvSpPr/>
          <p:nvPr/>
        </p:nvSpPr>
        <p:spPr>
          <a:xfrm>
            <a:off x="3004836" y="4664720"/>
            <a:ext cx="23041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cung1 zo2 laa3/ mei6 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8DD5D-4DB6-A942-B46C-8A83C9A65DF0}"/>
              </a:ext>
            </a:extLst>
          </p:cNvPr>
          <p:cNvSpPr/>
          <p:nvPr/>
        </p:nvSpPr>
        <p:spPr>
          <a:xfrm>
            <a:off x="3038090" y="5299058"/>
            <a:ext cx="274273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si3 gwo3 ni1 di1 mei6 aa3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289F59-C753-9849-BA14-5B9D70B5E71E}"/>
              </a:ext>
            </a:extLst>
          </p:cNvPr>
          <p:cNvSpPr/>
          <p:nvPr/>
        </p:nvSpPr>
        <p:spPr>
          <a:xfrm>
            <a:off x="3119954" y="5911870"/>
            <a:ext cx="21977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si3 gwo3 laa3/ mei6 aa3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6010D3-2BA4-F34A-9AD3-493250FA45CA}"/>
              </a:ext>
            </a:extLst>
          </p:cNvPr>
          <p:cNvSpPr/>
          <p:nvPr/>
        </p:nvSpPr>
        <p:spPr>
          <a:xfrm>
            <a:off x="4610427" y="512721"/>
            <a:ext cx="70724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mei6</a:t>
            </a:r>
          </a:p>
        </p:txBody>
      </p:sp>
    </p:spTree>
    <p:extLst>
      <p:ext uri="{BB962C8B-B14F-4D97-AF65-F5344CB8AC3E}">
        <p14:creationId xmlns:p14="http://schemas.microsoft.com/office/powerpoint/2010/main" val="188652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94C9FD5-0667-4245-9F4D-E2CE359CF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10" y="64615"/>
            <a:ext cx="10499380" cy="6728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6C8180-6096-DC4F-A38D-555BCF863E7E}"/>
              </a:ext>
            </a:extLst>
          </p:cNvPr>
          <p:cNvSpPr/>
          <p:nvPr/>
        </p:nvSpPr>
        <p:spPr>
          <a:xfrm>
            <a:off x="7114186" y="1449824"/>
            <a:ext cx="7296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mou4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FADCF1-7489-634F-B2BA-140E7027A494}"/>
              </a:ext>
            </a:extLst>
          </p:cNvPr>
          <p:cNvSpPr/>
          <p:nvPr/>
        </p:nvSpPr>
        <p:spPr>
          <a:xfrm>
            <a:off x="2623691" y="543924"/>
            <a:ext cx="5098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zo2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6C157-F8AC-0F4C-ADF0-347DD33A64D1}"/>
              </a:ext>
            </a:extLst>
          </p:cNvPr>
          <p:cNvSpPr/>
          <p:nvPr/>
        </p:nvSpPr>
        <p:spPr>
          <a:xfrm>
            <a:off x="6902320" y="1080492"/>
            <a:ext cx="5098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zo2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EE120-2531-DE40-AAAA-985CD7C25BC7}"/>
              </a:ext>
            </a:extLst>
          </p:cNvPr>
          <p:cNvSpPr/>
          <p:nvPr/>
        </p:nvSpPr>
        <p:spPr>
          <a:xfrm>
            <a:off x="6003160" y="1506974"/>
            <a:ext cx="4751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zo2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50E60-815E-7340-9387-03ACD6E3C1D0}"/>
              </a:ext>
            </a:extLst>
          </p:cNvPr>
          <p:cNvSpPr/>
          <p:nvPr/>
        </p:nvSpPr>
        <p:spPr>
          <a:xfrm>
            <a:off x="1559009" y="2569964"/>
            <a:ext cx="290374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jing1 sing4 zo2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0C69E-DE5C-6B43-91D0-E66CE8BA1CF2}"/>
              </a:ext>
            </a:extLst>
          </p:cNvPr>
          <p:cNvSpPr/>
          <p:nvPr/>
        </p:nvSpPr>
        <p:spPr>
          <a:xfrm>
            <a:off x="1559394" y="2970074"/>
            <a:ext cx="314823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mou4 jing1 sing4 ngo5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962B2D-C505-B44F-9FF7-54A83684509C}"/>
              </a:ext>
            </a:extLst>
          </p:cNvPr>
          <p:cNvSpPr/>
          <p:nvPr/>
        </p:nvSpPr>
        <p:spPr>
          <a:xfrm>
            <a:off x="1725657" y="3370184"/>
            <a:ext cx="273709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dei6 sik6 zo2 faan6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8D5DA-BD63-4245-87F0-3A56955244BC}"/>
              </a:ext>
            </a:extLst>
          </p:cNvPr>
          <p:cNvSpPr/>
          <p:nvPr/>
        </p:nvSpPr>
        <p:spPr>
          <a:xfrm>
            <a:off x="1644288" y="3770294"/>
            <a:ext cx="289983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dei6 mei6 sik6 faan6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58C08-F054-894E-8BDF-57E37F6A5EDB}"/>
              </a:ext>
            </a:extLst>
          </p:cNvPr>
          <p:cNvSpPr/>
          <p:nvPr/>
        </p:nvSpPr>
        <p:spPr>
          <a:xfrm>
            <a:off x="1409101" y="5075313"/>
            <a:ext cx="402725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mou4 sau1 gwo3 nei5 gei3 cin2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16D17-33F4-3248-9D6E-7763AFA8B589}"/>
              </a:ext>
            </a:extLst>
          </p:cNvPr>
          <p:cNvSpPr/>
          <p:nvPr/>
        </p:nvSpPr>
        <p:spPr>
          <a:xfrm>
            <a:off x="1409101" y="5787931"/>
            <a:ext cx="368536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mei6 zou6 gwo3 sau2 seot6</a:t>
            </a:r>
          </a:p>
        </p:txBody>
      </p:sp>
    </p:spTree>
    <p:extLst>
      <p:ext uri="{BB962C8B-B14F-4D97-AF65-F5344CB8AC3E}">
        <p14:creationId xmlns:p14="http://schemas.microsoft.com/office/powerpoint/2010/main" val="3184510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95F1E-DF2D-A248-A7E2-B1D325A6EA46}"/>
              </a:ext>
            </a:extLst>
          </p:cNvPr>
          <p:cNvSpPr txBox="1"/>
          <p:nvPr/>
        </p:nvSpPr>
        <p:spPr>
          <a:xfrm>
            <a:off x="1691640" y="1177290"/>
            <a:ext cx="90297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</a:t>
            </a:r>
            <a:r>
              <a:rPr lang="zh-TW" altLang="en-US" sz="2000" dirty="0"/>
              <a:t> </a:t>
            </a:r>
            <a:r>
              <a:rPr lang="en-US" altLang="zh-TW" sz="2000" dirty="0"/>
              <a:t>using </a:t>
            </a:r>
            <a:r>
              <a:rPr lang="en-US" sz="2000" dirty="0"/>
              <a:t>zo2, gwo3, mei6 or mou5.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I’ve met (gin3</a:t>
            </a:r>
            <a:r>
              <a:rPr lang="zh-TW" altLang="en-US" sz="2000" dirty="0"/>
              <a:t> </a:t>
            </a:r>
            <a:r>
              <a:rPr lang="ja-JP" altLang="en-US" sz="2000"/>
              <a:t>見</a:t>
            </a:r>
            <a:r>
              <a:rPr lang="zh-TW" altLang="en-US" sz="2000" dirty="0"/>
              <a:t>）</a:t>
            </a:r>
            <a:r>
              <a:rPr lang="en-US" sz="2000" dirty="0"/>
              <a:t> his family </a:t>
            </a:r>
            <a:r>
              <a:rPr lang="zh-TW" altLang="en-US" sz="2000" dirty="0"/>
              <a:t>（</a:t>
            </a:r>
            <a:r>
              <a:rPr lang="en-HK" altLang="zh-TW" sz="2000" dirty="0"/>
              <a:t> uk1 kei5 jan4</a:t>
            </a:r>
            <a:r>
              <a:rPr lang="zh-TW" altLang="en-US" sz="2000" dirty="0"/>
              <a:t> 屋企人</a:t>
            </a:r>
            <a:r>
              <a:rPr lang="en-HK" altLang="zh-TW" sz="2000" dirty="0"/>
              <a:t> </a:t>
            </a:r>
            <a:r>
              <a:rPr lang="zh-TW" altLang="en-US" sz="2000" dirty="0"/>
              <a:t>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just washed my hair </a:t>
            </a:r>
            <a:r>
              <a:rPr lang="zh-TW" altLang="en-US" sz="2000" dirty="0"/>
              <a:t>（</a:t>
            </a:r>
            <a:r>
              <a:rPr lang="en-HK" altLang="zh-TW" sz="2000" dirty="0"/>
              <a:t>sai2 tau4</a:t>
            </a:r>
            <a:r>
              <a:rPr lang="zh-TW" altLang="en-US" sz="2000" dirty="0"/>
              <a:t> 洗頭）。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He</a:t>
            </a:r>
            <a:r>
              <a:rPr lang="zh-TW" altLang="en-US" sz="2000" dirty="0"/>
              <a:t> </a:t>
            </a:r>
            <a:r>
              <a:rPr lang="en-GB" altLang="zh-TW" sz="2000" dirty="0"/>
              <a:t>had breakfast</a:t>
            </a:r>
            <a:r>
              <a:rPr lang="zh-TW" altLang="en-US" sz="2000" dirty="0"/>
              <a:t> （</a:t>
            </a:r>
            <a:r>
              <a:rPr lang="en-HK" altLang="zh-TW" sz="2000" dirty="0"/>
              <a:t>zou2 caan1</a:t>
            </a:r>
            <a:r>
              <a:rPr lang="zh-TW" altLang="en-US" sz="2000" dirty="0"/>
              <a:t> </a:t>
            </a:r>
            <a:r>
              <a:rPr lang="ja-JP" altLang="en-US" sz="2000"/>
              <a:t>早餐</a:t>
            </a:r>
            <a:r>
              <a:rPr lang="zh-TW" altLang="en-US" sz="2000" dirty="0"/>
              <a:t>）</a:t>
            </a:r>
            <a:r>
              <a:rPr lang="en-GB" altLang="zh-TW" sz="2000" dirty="0"/>
              <a:t> this morning (ziu1</a:t>
            </a:r>
            <a:r>
              <a:rPr lang="zh-TW" altLang="en-US" sz="2000" dirty="0"/>
              <a:t> </a:t>
            </a:r>
            <a:r>
              <a:rPr lang="ja-JP" altLang="en-GB" sz="2000"/>
              <a:t>朝</a:t>
            </a:r>
            <a:r>
              <a:rPr lang="zh-TW" altLang="en-US" sz="2000" dirty="0"/>
              <a:t>）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I</a:t>
            </a:r>
            <a:r>
              <a:rPr lang="en-GB" altLang="zh-TW" sz="2000" dirty="0"/>
              <a:t>’ve heard</a:t>
            </a:r>
            <a:r>
              <a:rPr lang="zh-TW" altLang="en-US" sz="2000" dirty="0"/>
              <a:t> （</a:t>
            </a:r>
            <a:r>
              <a:rPr lang="en-HK" altLang="zh-TW" sz="2000" dirty="0"/>
              <a:t>teng1</a:t>
            </a:r>
            <a:r>
              <a:rPr lang="zh-TW" altLang="en-US" sz="2000" dirty="0"/>
              <a:t> 聽）</a:t>
            </a:r>
            <a:r>
              <a:rPr lang="en-GB" altLang="zh-TW" sz="2000" dirty="0"/>
              <a:t> this song</a:t>
            </a:r>
            <a:r>
              <a:rPr lang="zh-TW" altLang="en-US" sz="2000" dirty="0"/>
              <a:t> （</a:t>
            </a:r>
            <a:r>
              <a:rPr lang="en-HK" altLang="zh-TW" sz="2000" dirty="0"/>
              <a:t>sau2 go1</a:t>
            </a:r>
            <a:r>
              <a:rPr lang="zh-TW" altLang="en-US" sz="2000" dirty="0"/>
              <a:t> 首歌）</a:t>
            </a:r>
            <a:r>
              <a:rPr lang="en-GB" altLang="zh-TW" sz="2000" dirty="0"/>
              <a:t> before 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been to Hong Kong once</a:t>
            </a:r>
          </a:p>
          <a:p>
            <a:pPr marL="342900" indent="-342900">
              <a:buAutoNum type="arabicPeriod"/>
            </a:pPr>
            <a:r>
              <a:rPr lang="en-US" sz="2000" dirty="0"/>
              <a:t>She’s won the first prize</a:t>
            </a:r>
          </a:p>
          <a:p>
            <a:pPr marL="342900" indent="-342900">
              <a:buAutoNum type="arabicPeriod"/>
            </a:pPr>
            <a:r>
              <a:rPr lang="en-US" sz="2000" dirty="0"/>
              <a:t>He hasn’t bought</a:t>
            </a:r>
            <a:r>
              <a:rPr lang="zh-TW" altLang="en-US" sz="2000" dirty="0"/>
              <a:t> （</a:t>
            </a:r>
            <a:r>
              <a:rPr lang="en-HK" altLang="zh-TW" sz="2000" dirty="0"/>
              <a:t>maai5</a:t>
            </a:r>
            <a:r>
              <a:rPr lang="zh-TW" altLang="en-US" sz="2000" dirty="0"/>
              <a:t> 買）</a:t>
            </a:r>
            <a:r>
              <a:rPr lang="en-US" sz="2000" dirty="0"/>
              <a:t> a new car </a:t>
            </a:r>
            <a:r>
              <a:rPr lang="zh-TW" altLang="en-US" sz="2000" dirty="0"/>
              <a:t>（</a:t>
            </a:r>
            <a:r>
              <a:rPr lang="en-HK" altLang="zh-TW" sz="2000" dirty="0"/>
              <a:t>san1 ce1</a:t>
            </a:r>
            <a:r>
              <a:rPr lang="zh-TW" altLang="en-US" sz="2000" dirty="0"/>
              <a:t> 新車）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I just sold (</a:t>
            </a:r>
            <a:r>
              <a:rPr lang="ja-JP" altLang="en-US" sz="2000"/>
              <a:t>賣</a:t>
            </a:r>
            <a:r>
              <a:rPr lang="zh-TW" altLang="en-US" sz="2000" dirty="0"/>
              <a:t>）</a:t>
            </a:r>
            <a:r>
              <a:rPr lang="en-US" altLang="ja-JP" sz="2000" dirty="0"/>
              <a:t>the car</a:t>
            </a:r>
            <a:r>
              <a:rPr lang="en-US" sz="2000" dirty="0"/>
              <a:t> </a:t>
            </a:r>
          </a:p>
          <a:p>
            <a:pPr marL="342900" indent="-342900">
              <a:buAutoNum type="arabicPeriod"/>
            </a:pPr>
            <a:r>
              <a:rPr lang="en-US" sz="2000" dirty="0"/>
              <a:t>I haven’t gone to the school (but you will)</a:t>
            </a:r>
          </a:p>
          <a:p>
            <a:pPr marL="342900" indent="-342900">
              <a:buAutoNum type="arabicPeriod"/>
            </a:pPr>
            <a:r>
              <a:rPr lang="en-US" sz="2000" dirty="0"/>
              <a:t>I didn’t go to the school</a:t>
            </a:r>
          </a:p>
          <a:p>
            <a:pPr marL="342900" indent="-342900">
              <a:buAutoNum type="arabicPeriod"/>
            </a:pPr>
            <a:r>
              <a:rPr lang="en-US" sz="2000" dirty="0"/>
              <a:t>I haven’t been to Thailand before</a:t>
            </a:r>
          </a:p>
          <a:p>
            <a:r>
              <a:rPr lang="en-US" sz="2000" dirty="0"/>
              <a:t>12. My father just went to Brno</a:t>
            </a:r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085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305DB08-B12C-9441-B21A-24015256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60" y="318424"/>
            <a:ext cx="9326079" cy="6048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AF7FDD-D442-7740-B8AD-F5D581FE5826}"/>
              </a:ext>
            </a:extLst>
          </p:cNvPr>
          <p:cNvSpPr/>
          <p:nvPr/>
        </p:nvSpPr>
        <p:spPr>
          <a:xfrm>
            <a:off x="3042408" y="1964174"/>
            <a:ext cx="2403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git3 zo2 fan1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E56BB-12CB-304E-A64D-BBBCB29A25F7}"/>
              </a:ext>
            </a:extLst>
          </p:cNvPr>
          <p:cNvSpPr/>
          <p:nvPr/>
        </p:nvSpPr>
        <p:spPr>
          <a:xfrm>
            <a:off x="2985258" y="2287786"/>
            <a:ext cx="26237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mou4</a:t>
            </a:r>
            <a:r>
              <a:rPr lang="en-US" dirty="0"/>
              <a:t> git3 fan1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340CC9-F7A3-D648-ABFE-E3719435981A}"/>
              </a:ext>
            </a:extLst>
          </p:cNvPr>
          <p:cNvSpPr/>
          <p:nvPr/>
        </p:nvSpPr>
        <p:spPr>
          <a:xfrm>
            <a:off x="3153025" y="2611398"/>
            <a:ext cx="2548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mei6</a:t>
            </a:r>
            <a:r>
              <a:rPr lang="en-US" dirty="0"/>
              <a:t> git3 fan1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1282A-F09A-0349-98F8-F55C42F0D633}"/>
              </a:ext>
            </a:extLst>
          </p:cNvPr>
          <p:cNvSpPr/>
          <p:nvPr/>
        </p:nvSpPr>
        <p:spPr>
          <a:xfrm>
            <a:off x="2088737" y="3244334"/>
            <a:ext cx="25738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hok6 saang1 zau2 zo2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E036D-A952-6545-8E95-D4C33C1A825E}"/>
              </a:ext>
            </a:extLst>
          </p:cNvPr>
          <p:cNvSpPr/>
          <p:nvPr/>
        </p:nvSpPr>
        <p:spPr>
          <a:xfrm>
            <a:off x="2088737" y="3881377"/>
            <a:ext cx="37945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go3 zai2 heoi3 gwo3 jing1 gwok3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BDB21-A567-784C-9C32-77BD42F11484}"/>
              </a:ext>
            </a:extLst>
          </p:cNvPr>
          <p:cNvSpPr/>
          <p:nvPr/>
        </p:nvSpPr>
        <p:spPr>
          <a:xfrm>
            <a:off x="2066958" y="4514313"/>
            <a:ext cx="23602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lo2 zo2 ce1 paai4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492E2-2C91-8748-9047-E6AA16224A62}"/>
              </a:ext>
            </a:extLst>
          </p:cNvPr>
          <p:cNvSpPr/>
          <p:nvPr/>
        </p:nvSpPr>
        <p:spPr>
          <a:xfrm>
            <a:off x="2088737" y="5214768"/>
            <a:ext cx="37153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zou6 gwo3 zing3 fu2 gung1</a:t>
            </a:r>
          </a:p>
        </p:txBody>
      </p:sp>
    </p:spTree>
    <p:extLst>
      <p:ext uri="{BB962C8B-B14F-4D97-AF65-F5344CB8AC3E}">
        <p14:creationId xmlns:p14="http://schemas.microsoft.com/office/powerpoint/2010/main" val="292924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0EF0498-F056-C64F-827C-1D6492B6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45" y="1141573"/>
            <a:ext cx="10175310" cy="4882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B5F6D9-F4F6-D14D-9BC2-3BE095A80206}"/>
              </a:ext>
            </a:extLst>
          </p:cNvPr>
          <p:cNvSpPr/>
          <p:nvPr/>
        </p:nvSpPr>
        <p:spPr>
          <a:xfrm>
            <a:off x="1824236" y="1392674"/>
            <a:ext cx="247542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deng6 zo2 fong2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959FE-C1A7-6248-A079-D2A99CF136C1}"/>
              </a:ext>
            </a:extLst>
          </p:cNvPr>
          <p:cNvSpPr/>
          <p:nvPr/>
        </p:nvSpPr>
        <p:spPr>
          <a:xfrm>
            <a:off x="1824236" y="2192774"/>
            <a:ext cx="29346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go3 bei3 syu1 fong3 zo2 gaa3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762EB-F425-CA4A-823A-7672157BD421}"/>
              </a:ext>
            </a:extLst>
          </p:cNvPr>
          <p:cNvSpPr/>
          <p:nvPr/>
        </p:nvSpPr>
        <p:spPr>
          <a:xfrm>
            <a:off x="1824236" y="2843985"/>
            <a:ext cx="37197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jam2 gwo3 cing1 dou2 be1 zau2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068569-A997-2C42-A2CD-C5E2F873B18E}"/>
              </a:ext>
            </a:extLst>
          </p:cNvPr>
          <p:cNvSpPr/>
          <p:nvPr/>
        </p:nvSpPr>
        <p:spPr>
          <a:xfrm>
            <a:off x="1824236" y="3538539"/>
            <a:ext cx="33564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tung4 keoi5 paak3 gwo3 to1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0EA2D-080C-6345-B75D-A87AD0935E0A}"/>
              </a:ext>
            </a:extLst>
          </p:cNvPr>
          <p:cNvSpPr/>
          <p:nvPr/>
        </p:nvSpPr>
        <p:spPr>
          <a:xfrm>
            <a:off x="1878224" y="4233093"/>
            <a:ext cx="2367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din6 fai3 gaa1 zo2 gaa3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E94EA-6BC5-6149-9E38-FE78FC4C3CEC}"/>
              </a:ext>
            </a:extLst>
          </p:cNvPr>
          <p:cNvSpPr/>
          <p:nvPr/>
        </p:nvSpPr>
        <p:spPr>
          <a:xfrm>
            <a:off x="1879644" y="4915729"/>
            <a:ext cx="29883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lou5 baan2 naau6 gwo3 keoi5</a:t>
            </a:r>
          </a:p>
        </p:txBody>
      </p:sp>
    </p:spTree>
    <p:extLst>
      <p:ext uri="{BB962C8B-B14F-4D97-AF65-F5344CB8AC3E}">
        <p14:creationId xmlns:p14="http://schemas.microsoft.com/office/powerpoint/2010/main" val="358264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8398471-DBC3-1243-8658-86FDB6E3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54" y="45560"/>
            <a:ext cx="8587092" cy="6766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E776C-476D-8D4A-B824-9D0BFDE838C5}"/>
              </a:ext>
            </a:extLst>
          </p:cNvPr>
          <p:cNvSpPr/>
          <p:nvPr/>
        </p:nvSpPr>
        <p:spPr>
          <a:xfrm>
            <a:off x="2795451" y="1369814"/>
            <a:ext cx="2943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mei6 si3 gwo3 ci4 dou3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EC057-26D2-3543-8258-0EC36E600136}"/>
              </a:ext>
            </a:extLst>
          </p:cNvPr>
          <p:cNvSpPr/>
          <p:nvPr/>
        </p:nvSpPr>
        <p:spPr>
          <a:xfrm>
            <a:off x="2795451" y="2238494"/>
            <a:ext cx="35494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heoi3 gwo3 nei5 uk1 kei2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40A1B-FF76-CC45-8D68-2AF61F752601}"/>
              </a:ext>
            </a:extLst>
          </p:cNvPr>
          <p:cNvSpPr/>
          <p:nvPr/>
        </p:nvSpPr>
        <p:spPr>
          <a:xfrm>
            <a:off x="2795451" y="3059667"/>
            <a:ext cx="39004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sin1 saang1 faan1 zo2 se2 zi6 lau4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52699-732F-2240-9795-3BF14D981733}"/>
              </a:ext>
            </a:extLst>
          </p:cNvPr>
          <p:cNvSpPr/>
          <p:nvPr/>
        </p:nvSpPr>
        <p:spPr>
          <a:xfrm>
            <a:off x="2875461" y="3907354"/>
            <a:ext cx="25984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saang1 zo2 go3 zai2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0E0D6-0F91-584E-8669-AC488A17176D}"/>
              </a:ext>
            </a:extLst>
          </p:cNvPr>
          <p:cNvSpPr/>
          <p:nvPr/>
        </p:nvSpPr>
        <p:spPr>
          <a:xfrm>
            <a:off x="2795451" y="4728527"/>
            <a:ext cx="31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haau2 leoi6 gwo3 ci4 zik1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4B2B6-E4BF-8B42-8D80-C19601F944A4}"/>
              </a:ext>
            </a:extLst>
          </p:cNvPr>
          <p:cNvSpPr/>
          <p:nvPr/>
        </p:nvSpPr>
        <p:spPr>
          <a:xfrm>
            <a:off x="2834162" y="5585817"/>
            <a:ext cx="3273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gaan1 zau2 lau4 saan1 zo2 mun4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DD7F1-DDFA-D64F-973E-721DFB04D581}"/>
              </a:ext>
            </a:extLst>
          </p:cNvPr>
          <p:cNvSpPr/>
          <p:nvPr/>
        </p:nvSpPr>
        <p:spPr>
          <a:xfrm>
            <a:off x="6821709" y="1322308"/>
            <a:ext cx="9717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ging1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58D89-8449-EE43-8E6B-571554B175F2}"/>
              </a:ext>
            </a:extLst>
          </p:cNvPr>
          <p:cNvSpPr/>
          <p:nvPr/>
        </p:nvSpPr>
        <p:spPr>
          <a:xfrm>
            <a:off x="6762749" y="2153124"/>
            <a:ext cx="17357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ngaam1 ngaam1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D0E78-C34E-8C47-95EF-7CC030979013}"/>
              </a:ext>
            </a:extLst>
          </p:cNvPr>
          <p:cNvSpPr/>
          <p:nvPr/>
        </p:nvSpPr>
        <p:spPr>
          <a:xfrm>
            <a:off x="6880093" y="3029486"/>
            <a:ext cx="1301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cang4 ging1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DB3A1-2C65-F640-A7A5-47A45F5C1F83}"/>
              </a:ext>
            </a:extLst>
          </p:cNvPr>
          <p:cNvSpPr/>
          <p:nvPr/>
        </p:nvSpPr>
        <p:spPr>
          <a:xfrm>
            <a:off x="6881821" y="3859934"/>
            <a:ext cx="8515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cin4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D33D3D-FFC8-0942-BB11-BE6A3598D563}"/>
              </a:ext>
            </a:extLst>
          </p:cNvPr>
          <p:cNvSpPr/>
          <p:nvPr/>
        </p:nvSpPr>
        <p:spPr>
          <a:xfrm>
            <a:off x="6842420" y="4728527"/>
            <a:ext cx="11850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zeoi3 gan6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9917F-5A77-BA44-896F-FC37B0940EB2}"/>
              </a:ext>
            </a:extLst>
          </p:cNvPr>
          <p:cNvSpPr/>
          <p:nvPr/>
        </p:nvSpPr>
        <p:spPr>
          <a:xfrm>
            <a:off x="6834373" y="5535692"/>
            <a:ext cx="11496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cung4 loi4</a:t>
            </a:r>
          </a:p>
        </p:txBody>
      </p:sp>
    </p:spTree>
    <p:extLst>
      <p:ext uri="{BB962C8B-B14F-4D97-AF65-F5344CB8AC3E}">
        <p14:creationId xmlns:p14="http://schemas.microsoft.com/office/powerpoint/2010/main" val="1346821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0E22145D-520B-3046-B96B-623EE91B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00"/>
          <a:stretch/>
        </p:blipFill>
        <p:spPr>
          <a:xfrm>
            <a:off x="3852256" y="0"/>
            <a:ext cx="554010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D48326-A9A2-D845-BE22-7F34D2A94687}"/>
              </a:ext>
            </a:extLst>
          </p:cNvPr>
          <p:cNvSpPr/>
          <p:nvPr/>
        </p:nvSpPr>
        <p:spPr>
          <a:xfrm>
            <a:off x="6286500" y="4652010"/>
            <a:ext cx="2914650" cy="2103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6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BF5173A3-D6A1-6942-8B02-6B31BC017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00"/>
          <a:stretch/>
        </p:blipFill>
        <p:spPr>
          <a:xfrm>
            <a:off x="965596" y="537210"/>
            <a:ext cx="9317748" cy="2634371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A4091DB-2C21-1B42-9497-90B0CAC5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9" b="44156"/>
          <a:stretch/>
        </p:blipFill>
        <p:spPr>
          <a:xfrm>
            <a:off x="2263294" y="3125077"/>
            <a:ext cx="6378430" cy="10781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90E1E9-6278-0243-B2A5-4D802EF9BDBE}"/>
              </a:ext>
            </a:extLst>
          </p:cNvPr>
          <p:cNvSpPr/>
          <p:nvPr/>
        </p:nvSpPr>
        <p:spPr>
          <a:xfrm>
            <a:off x="4861028" y="2009894"/>
            <a:ext cx="21532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gam1 jat6 gei3 jat6 kei4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F99E4-5C7D-4D43-AD97-8102BDCC8731}"/>
              </a:ext>
            </a:extLst>
          </p:cNvPr>
          <p:cNvSpPr/>
          <p:nvPr/>
        </p:nvSpPr>
        <p:spPr>
          <a:xfrm>
            <a:off x="4876934" y="2348448"/>
            <a:ext cx="113332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saang1 jat6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A3FBD8-AA5E-454D-8C90-FA12D6811F14}"/>
              </a:ext>
            </a:extLst>
          </p:cNvPr>
          <p:cNvSpPr/>
          <p:nvPr/>
        </p:nvSpPr>
        <p:spPr>
          <a:xfrm>
            <a:off x="4739774" y="3521225"/>
            <a:ext cx="203722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ceot1 saang1 jat6 kei4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CE8D2C-6517-F74E-B443-A5B41ED681C5}"/>
              </a:ext>
            </a:extLst>
          </p:cNvPr>
          <p:cNvSpPr/>
          <p:nvPr/>
        </p:nvSpPr>
        <p:spPr>
          <a:xfrm>
            <a:off x="5332845" y="3894720"/>
            <a:ext cx="289303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din6 waa2</a:t>
            </a:r>
            <a:r>
              <a:rPr lang="zh-TW" altLang="en-US" sz="1600" dirty="0"/>
              <a:t> </a:t>
            </a:r>
            <a:r>
              <a:rPr lang="en-HK" altLang="zh-TW" sz="1600" dirty="0"/>
              <a:t>hou6 maa5</a:t>
            </a:r>
            <a:r>
              <a:rPr lang="zh-TW" altLang="en-US" sz="1600" dirty="0"/>
              <a:t> </a:t>
            </a:r>
            <a:r>
              <a:rPr lang="ja-JP" altLang="en-US" sz="1600"/>
              <a:t>電話號碼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4370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C9A199B-8ADD-374C-84A7-BBCEBF7E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98"/>
          <a:stretch/>
        </p:blipFill>
        <p:spPr>
          <a:xfrm rot="5400000">
            <a:off x="3289458" y="-322894"/>
            <a:ext cx="5613085" cy="7503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9F5AEA-B092-8C46-89C5-5EDC05C69671}"/>
              </a:ext>
            </a:extLst>
          </p:cNvPr>
          <p:cNvSpPr/>
          <p:nvPr/>
        </p:nvSpPr>
        <p:spPr>
          <a:xfrm>
            <a:off x="4264293" y="2998784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3564F-1142-1A40-8C17-6006E2BE31EF}"/>
              </a:ext>
            </a:extLst>
          </p:cNvPr>
          <p:cNvSpPr/>
          <p:nvPr/>
        </p:nvSpPr>
        <p:spPr>
          <a:xfrm>
            <a:off x="5113687" y="2998784"/>
            <a:ext cx="62452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zyu6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B7793-A977-3548-8331-0EBE803AD6C9}"/>
              </a:ext>
            </a:extLst>
          </p:cNvPr>
          <p:cNvSpPr/>
          <p:nvPr/>
        </p:nvSpPr>
        <p:spPr>
          <a:xfrm>
            <a:off x="5023083" y="3914161"/>
            <a:ext cx="100288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635D21-F57C-0246-9C8C-8D0C1A451EEA}"/>
              </a:ext>
            </a:extLst>
          </p:cNvPr>
          <p:cNvSpPr/>
          <p:nvPr/>
        </p:nvSpPr>
        <p:spPr>
          <a:xfrm>
            <a:off x="2590743" y="5190580"/>
            <a:ext cx="233307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hoi1 gan2 wui2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602F0E-407C-4F4A-AC72-8B1AF5E4E998}"/>
              </a:ext>
            </a:extLst>
          </p:cNvPr>
          <p:cNvSpPr/>
          <p:nvPr/>
        </p:nvSpPr>
        <p:spPr>
          <a:xfrm>
            <a:off x="2572309" y="5660364"/>
            <a:ext cx="25565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keoi5 dei6 loeng5 go3 king1 gan2 gai2</a:t>
            </a:r>
          </a:p>
        </p:txBody>
      </p:sp>
    </p:spTree>
    <p:extLst>
      <p:ext uri="{BB962C8B-B14F-4D97-AF65-F5344CB8AC3E}">
        <p14:creationId xmlns:p14="http://schemas.microsoft.com/office/powerpoint/2010/main" val="2833528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F773892-826B-1B4E-8B19-8F53F351B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15" t="18645"/>
          <a:stretch/>
        </p:blipFill>
        <p:spPr>
          <a:xfrm rot="5400000">
            <a:off x="3851856" y="-1760667"/>
            <a:ext cx="4488287" cy="103793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885AB8-C478-914D-A1A5-CAF1DA6AC736}"/>
              </a:ext>
            </a:extLst>
          </p:cNvPr>
          <p:cNvSpPr/>
          <p:nvPr/>
        </p:nvSpPr>
        <p:spPr>
          <a:xfrm>
            <a:off x="8297585" y="2002556"/>
            <a:ext cx="744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zung6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A18D4-6A1B-8A44-8A7F-6F3460BE1199}"/>
              </a:ext>
            </a:extLst>
          </p:cNvPr>
          <p:cNvSpPr/>
          <p:nvPr/>
        </p:nvSpPr>
        <p:spPr>
          <a:xfrm>
            <a:off x="2164931" y="2702467"/>
            <a:ext cx="488518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gau6 nin2 keoi5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duk6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zung1 hok6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BC5F7-EED0-E541-8CB5-7DA7C63C313C}"/>
              </a:ext>
            </a:extLst>
          </p:cNvPr>
          <p:cNvSpPr/>
          <p:nvPr/>
        </p:nvSpPr>
        <p:spPr>
          <a:xfrm>
            <a:off x="1478846" y="3511967"/>
            <a:ext cx="94262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keoi5 dei6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soeng6 go3 jyut6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paak3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to1,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ji4 gaa1 </a:t>
            </a:r>
            <a:r>
              <a:rPr lang="en-US" sz="2000" dirty="0"/>
              <a:t>ji5 ging1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fan1 zo2 sau2</a:t>
            </a:r>
            <a:r>
              <a:rPr lang="en-US" sz="2000" dirty="0"/>
              <a:t> laa3</a:t>
            </a:r>
          </a:p>
        </p:txBody>
      </p:sp>
    </p:spTree>
    <p:extLst>
      <p:ext uri="{BB962C8B-B14F-4D97-AF65-F5344CB8AC3E}">
        <p14:creationId xmlns:p14="http://schemas.microsoft.com/office/powerpoint/2010/main" val="3160803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B595391-84C7-7344-A069-3785D117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55"/>
          <a:stretch/>
        </p:blipFill>
        <p:spPr>
          <a:xfrm>
            <a:off x="2403231" y="102543"/>
            <a:ext cx="7632128" cy="66529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4CBB40-469A-DF45-AE70-1467522B45D0}"/>
              </a:ext>
            </a:extLst>
          </p:cNvPr>
          <p:cNvSpPr/>
          <p:nvPr/>
        </p:nvSpPr>
        <p:spPr>
          <a:xfrm>
            <a:off x="2529346" y="1579657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bei2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CE1B2-09E4-124B-A1DB-AEE955E493CF}"/>
              </a:ext>
            </a:extLst>
          </p:cNvPr>
          <p:cNvSpPr/>
          <p:nvPr/>
        </p:nvSpPr>
        <p:spPr>
          <a:xfrm>
            <a:off x="2729582" y="4198334"/>
            <a:ext cx="28891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keoi5 </a:t>
            </a:r>
            <a:r>
              <a:rPr lang="en-US" sz="1400" dirty="0">
                <a:solidFill>
                  <a:srgbClr val="FF0000"/>
                </a:solidFill>
              </a:rPr>
              <a:t>bei2 zo2 </a:t>
            </a:r>
            <a:r>
              <a:rPr lang="en-US" sz="1400" dirty="0"/>
              <a:t>jat1 baak3 man1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ngo5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482D5-8871-984F-844C-EE598DDC6A94}"/>
              </a:ext>
            </a:extLst>
          </p:cNvPr>
          <p:cNvSpPr/>
          <p:nvPr/>
        </p:nvSpPr>
        <p:spPr>
          <a:xfrm>
            <a:off x="2619038" y="4970566"/>
            <a:ext cx="32821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 zo2</a:t>
            </a:r>
            <a:r>
              <a:rPr lang="en-US" sz="1400" dirty="0"/>
              <a:t> tiu4 so2 si4 </a:t>
            </a:r>
            <a:r>
              <a:rPr lang="en-US" sz="1400" dirty="0">
                <a:solidFill>
                  <a:schemeClr val="accent1"/>
                </a:solidFill>
              </a:rPr>
              <a:t>ngo5 taai3 taai2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1FF877-22AE-DE4E-B996-9E0DB112FA5C}"/>
              </a:ext>
            </a:extLst>
          </p:cNvPr>
          <p:cNvSpPr/>
          <p:nvPr/>
        </p:nvSpPr>
        <p:spPr>
          <a:xfrm>
            <a:off x="2670967" y="5553740"/>
            <a:ext cx="19467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gan1 coi3 </a:t>
            </a:r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aa1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89A193-0FB1-4842-9975-C1FAA6EE205C}"/>
              </a:ext>
            </a:extLst>
          </p:cNvPr>
          <p:cNvSpPr/>
          <p:nvPr/>
        </p:nvSpPr>
        <p:spPr>
          <a:xfrm>
            <a:off x="2659244" y="6091672"/>
            <a:ext cx="23173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nei5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di1 min2 </a:t>
            </a:r>
            <a:r>
              <a:rPr lang="en-US" sz="1400" dirty="0">
                <a:solidFill>
                  <a:schemeClr val="accent1"/>
                </a:solidFill>
              </a:rPr>
              <a:t>keoi5</a:t>
            </a:r>
            <a:r>
              <a:rPr lang="en-US" sz="1400" dirty="0"/>
              <a:t> laa1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2B330C-279D-C64D-9312-31485E582127}"/>
              </a:ext>
            </a:extLst>
          </p:cNvPr>
          <p:cNvSpPr txBox="1"/>
          <p:nvPr/>
        </p:nvSpPr>
        <p:spPr>
          <a:xfrm>
            <a:off x="4960366" y="1493077"/>
            <a:ext cx="13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給</a:t>
            </a:r>
            <a:r>
              <a:rPr lang="zh-TW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6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CC48C6F-8891-8247-A14C-D16D9A658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63"/>
          <a:stretch/>
        </p:blipFill>
        <p:spPr>
          <a:xfrm>
            <a:off x="2032381" y="128954"/>
            <a:ext cx="8501921" cy="6600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B02EFF-2915-9545-A567-4C6C69252718}"/>
              </a:ext>
            </a:extLst>
          </p:cNvPr>
          <p:cNvSpPr/>
          <p:nvPr/>
        </p:nvSpPr>
        <p:spPr>
          <a:xfrm>
            <a:off x="3395048" y="266873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EFE59-E600-7941-AB45-52DADCA43DDB}"/>
              </a:ext>
            </a:extLst>
          </p:cNvPr>
          <p:cNvSpPr/>
          <p:nvPr/>
        </p:nvSpPr>
        <p:spPr>
          <a:xfrm>
            <a:off x="2743200" y="1039969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ngo5 duk6 gan2 siu2 hok6 go2 zan6 si4, keoi5 ji5 ging1 sik1 ngo5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6AA45-1A50-8E4D-BFCD-9697D27169A6}"/>
              </a:ext>
            </a:extLst>
          </p:cNvPr>
          <p:cNvSpPr/>
          <p:nvPr/>
        </p:nvSpPr>
        <p:spPr>
          <a:xfrm>
            <a:off x="2929466" y="2405924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nei5 fan3 gan2 gaau3 go2 zan6 si4, jau5 jan4 daa2 din6 waa2 lai4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C46D1-6C00-5244-BC9E-BA9F8535D88D}"/>
              </a:ext>
            </a:extLst>
          </p:cNvPr>
          <p:cNvSpPr/>
          <p:nvPr/>
        </p:nvSpPr>
        <p:spPr>
          <a:xfrm>
            <a:off x="8838728" y="3686271"/>
            <a:ext cx="100288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EF96C-7992-AD4B-BE7D-B2050293C2DE}"/>
              </a:ext>
            </a:extLst>
          </p:cNvPr>
          <p:cNvSpPr/>
          <p:nvPr/>
        </p:nvSpPr>
        <p:spPr>
          <a:xfrm>
            <a:off x="2836532" y="4779623"/>
            <a:ext cx="3132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hai2 dou6 zou6 gung1 fo3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37EBC-2486-5640-9DC2-566930026BB6}"/>
              </a:ext>
            </a:extLst>
          </p:cNvPr>
          <p:cNvSpPr/>
          <p:nvPr/>
        </p:nvSpPr>
        <p:spPr>
          <a:xfrm>
            <a:off x="2759960" y="5403543"/>
            <a:ext cx="318888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hai2 dou6 dang2 bin1 go3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744EB-ED01-0045-9E26-F66EAF9F89DA}"/>
              </a:ext>
            </a:extLst>
          </p:cNvPr>
          <p:cNvSpPr/>
          <p:nvPr/>
        </p:nvSpPr>
        <p:spPr>
          <a:xfrm>
            <a:off x="2813954" y="5971341"/>
            <a:ext cx="285610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dei6 hai2 dou6 aai3 gaau1</a:t>
            </a:r>
          </a:p>
        </p:txBody>
      </p:sp>
    </p:spTree>
    <p:extLst>
      <p:ext uri="{BB962C8B-B14F-4D97-AF65-F5344CB8AC3E}">
        <p14:creationId xmlns:p14="http://schemas.microsoft.com/office/powerpoint/2010/main" val="288945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42068BA-392B-C740-BB67-E60226C8B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95"/>
          <a:stretch/>
        </p:blipFill>
        <p:spPr>
          <a:xfrm>
            <a:off x="1103805" y="1699845"/>
            <a:ext cx="10312127" cy="3130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3B3576-AC90-1D4D-A814-8232BD2DF368}"/>
              </a:ext>
            </a:extLst>
          </p:cNvPr>
          <p:cNvSpPr/>
          <p:nvPr/>
        </p:nvSpPr>
        <p:spPr>
          <a:xfrm>
            <a:off x="2404848" y="3080209"/>
            <a:ext cx="3250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hai2 dou6 zyu2 gan2 faan6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BD254-798F-234E-B98F-E1A619D28CDC}"/>
              </a:ext>
            </a:extLst>
          </p:cNvPr>
          <p:cNvSpPr/>
          <p:nvPr/>
        </p:nvSpPr>
        <p:spPr>
          <a:xfrm>
            <a:off x="2369550" y="3767302"/>
            <a:ext cx="33211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baan2 hai2 dou6 se2 gan2 seon3</a:t>
            </a:r>
          </a:p>
        </p:txBody>
      </p:sp>
    </p:spTree>
    <p:extLst>
      <p:ext uri="{BB962C8B-B14F-4D97-AF65-F5344CB8AC3E}">
        <p14:creationId xmlns:p14="http://schemas.microsoft.com/office/powerpoint/2010/main" val="344732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4AE0B1CF-1814-EA42-833F-12ED05E51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92" y="434978"/>
            <a:ext cx="9809232" cy="5988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EA6712-ECAC-8D40-A167-0213EF52C13E}"/>
              </a:ext>
            </a:extLst>
          </p:cNvPr>
          <p:cNvSpPr/>
          <p:nvPr/>
        </p:nvSpPr>
        <p:spPr>
          <a:xfrm>
            <a:off x="3668889" y="932918"/>
            <a:ext cx="6999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B8AB86-EF9B-9448-8447-FD12EE2D5EA3}"/>
              </a:ext>
            </a:extLst>
          </p:cNvPr>
          <p:cNvSpPr/>
          <p:nvPr/>
        </p:nvSpPr>
        <p:spPr>
          <a:xfrm>
            <a:off x="2038228" y="2792778"/>
            <a:ext cx="44805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din6 daan1 ce1 zo2 zyu6 go3 ceot1 hau2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9CC8A-21E4-6041-AC3A-DBDF268CB97B}"/>
              </a:ext>
            </a:extLst>
          </p:cNvPr>
          <p:cNvSpPr/>
          <p:nvPr/>
        </p:nvSpPr>
        <p:spPr>
          <a:xfrm>
            <a:off x="2305317" y="3528740"/>
            <a:ext cx="39237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sing4 jat6 zaa1 zyu6 fan6 bou3 zi2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15F18-0C14-3D47-9FB4-E2D1A85C0690}"/>
              </a:ext>
            </a:extLst>
          </p:cNvPr>
          <p:cNvSpPr/>
          <p:nvPr/>
        </p:nvSpPr>
        <p:spPr>
          <a:xfrm>
            <a:off x="2305317" y="4389366"/>
            <a:ext cx="46406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jat6 jat6 deoi3 zyu6 tung4 jat1 baan1 jan4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E7CD5-C9A5-334A-906B-1D758A9FF8E5}"/>
              </a:ext>
            </a:extLst>
          </p:cNvPr>
          <p:cNvSpPr txBox="1"/>
          <p:nvPr/>
        </p:nvSpPr>
        <p:spPr>
          <a:xfrm>
            <a:off x="4892270" y="932918"/>
            <a:ext cx="193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Mandarin: </a:t>
            </a:r>
            <a:r>
              <a:rPr lang="en-GB" dirty="0" err="1"/>
              <a:t>zhe</a:t>
            </a:r>
            <a:r>
              <a:rPr lang="en-GB" dirty="0"/>
              <a:t> </a:t>
            </a:r>
            <a:r>
              <a:rPr lang="ja-JP" altLang="en-US"/>
              <a:t>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33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3AD8CC2-7C8E-B841-A7C3-B6C926F32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87"/>
          <a:stretch/>
        </p:blipFill>
        <p:spPr>
          <a:xfrm>
            <a:off x="2904372" y="0"/>
            <a:ext cx="715503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09A49-0F69-954C-8DCD-20F22C43EF6A}"/>
              </a:ext>
            </a:extLst>
          </p:cNvPr>
          <p:cNvSpPr/>
          <p:nvPr/>
        </p:nvSpPr>
        <p:spPr>
          <a:xfrm>
            <a:off x="4003267" y="371925"/>
            <a:ext cx="10885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 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A127EA-5199-5841-989E-87695BF896BA}"/>
              </a:ext>
            </a:extLst>
          </p:cNvPr>
          <p:cNvSpPr/>
          <p:nvPr/>
        </p:nvSpPr>
        <p:spPr>
          <a:xfrm>
            <a:off x="6641227" y="411681"/>
            <a:ext cx="6575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CD7782-5135-084D-A1CB-4D232C46EF53}"/>
              </a:ext>
            </a:extLst>
          </p:cNvPr>
          <p:cNvSpPr/>
          <p:nvPr/>
        </p:nvSpPr>
        <p:spPr>
          <a:xfrm>
            <a:off x="7997107" y="511385"/>
            <a:ext cx="8397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tai2 zyu6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21945-A57B-274E-B3ED-84CE9CFD3F26}"/>
              </a:ext>
            </a:extLst>
          </p:cNvPr>
          <p:cNvSpPr/>
          <p:nvPr/>
        </p:nvSpPr>
        <p:spPr>
          <a:xfrm>
            <a:off x="3373684" y="1161916"/>
            <a:ext cx="387856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nam2 zyu6 ceng2 keoi5 dei6 sik6 faan6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78759-9FF4-DF47-A9C3-46192213F282}"/>
              </a:ext>
            </a:extLst>
          </p:cNvPr>
          <p:cNvSpPr/>
          <p:nvPr/>
        </p:nvSpPr>
        <p:spPr>
          <a:xfrm>
            <a:off x="3029114" y="1811801"/>
            <a:ext cx="69055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nei5 tai2 zyu6 ni1 loeng5 go3 sai3 lou6 zai2, m4 hou2 bei2 keoi5 dei6 daa2 gaau1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47F09-5A24-3B4F-82B3-4C2E074691C1}"/>
              </a:ext>
            </a:extLst>
          </p:cNvPr>
          <p:cNvSpPr/>
          <p:nvPr/>
        </p:nvSpPr>
        <p:spPr>
          <a:xfrm>
            <a:off x="4148258" y="2937542"/>
            <a:ext cx="5212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zyu6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E82DE-DED6-DA42-8BF7-39920B1A2A87}"/>
              </a:ext>
            </a:extLst>
          </p:cNvPr>
          <p:cNvSpPr/>
          <p:nvPr/>
        </p:nvSpPr>
        <p:spPr>
          <a:xfrm>
            <a:off x="3181782" y="3641746"/>
            <a:ext cx="28361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mong6 zyu6 ngo5 siu3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28404-CC7A-E441-A68A-30227B9995CD}"/>
              </a:ext>
            </a:extLst>
          </p:cNvPr>
          <p:cNvSpPr/>
          <p:nvPr/>
        </p:nvSpPr>
        <p:spPr>
          <a:xfrm>
            <a:off x="3358432" y="4567433"/>
            <a:ext cx="26595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deoi3 zyu6 ngo5 haam3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5167BE-A26E-6147-972D-4FE49C27DECD}"/>
              </a:ext>
            </a:extLst>
          </p:cNvPr>
          <p:cNvSpPr/>
          <p:nvPr/>
        </p:nvSpPr>
        <p:spPr>
          <a:xfrm>
            <a:off x="3416332" y="5163915"/>
            <a:ext cx="254371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gan1 zyu6 ngo5 haang4</a:t>
            </a:r>
          </a:p>
        </p:txBody>
      </p:sp>
    </p:spTree>
    <p:extLst>
      <p:ext uri="{BB962C8B-B14F-4D97-AF65-F5344CB8AC3E}">
        <p14:creationId xmlns:p14="http://schemas.microsoft.com/office/powerpoint/2010/main" val="383246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22FBDA4E-D525-2E46-B3A1-91287F64B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00"/>
          <a:stretch/>
        </p:blipFill>
        <p:spPr>
          <a:xfrm>
            <a:off x="2485293" y="0"/>
            <a:ext cx="7756992" cy="184690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7DC68E5-2D2C-E144-9B6A-AF6083DE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93" y="1846903"/>
            <a:ext cx="7450410" cy="476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A55C7B-E170-2845-A007-4A1FCA14406E}"/>
              </a:ext>
            </a:extLst>
          </p:cNvPr>
          <p:cNvSpPr/>
          <p:nvPr/>
        </p:nvSpPr>
        <p:spPr>
          <a:xfrm>
            <a:off x="3153261" y="2887495"/>
            <a:ext cx="2397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gan2 di1 wun6 geoi6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1F1F0-47C0-7748-A1AC-96B394B03B0F}"/>
              </a:ext>
            </a:extLst>
          </p:cNvPr>
          <p:cNvSpPr/>
          <p:nvPr/>
        </p:nvSpPr>
        <p:spPr>
          <a:xfrm>
            <a:off x="3153261" y="3417849"/>
            <a:ext cx="23799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zyu6 di1 wun6 geoi6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4E0A4-8EB6-2840-A120-4ABFF9E47D29}"/>
              </a:ext>
            </a:extLst>
          </p:cNvPr>
          <p:cNvSpPr/>
          <p:nvPr/>
        </p:nvSpPr>
        <p:spPr>
          <a:xfrm>
            <a:off x="3153261" y="3925901"/>
            <a:ext cx="19541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gan2 saam1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6620C-A95A-E847-8160-348834F4E56E}"/>
              </a:ext>
            </a:extLst>
          </p:cNvPr>
          <p:cNvSpPr/>
          <p:nvPr/>
        </p:nvSpPr>
        <p:spPr>
          <a:xfrm>
            <a:off x="3153261" y="4403296"/>
            <a:ext cx="27649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zyu6 tiu4 dyun2 kwan4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9088C-D252-204A-B84D-466EFB1045A9}"/>
              </a:ext>
            </a:extLst>
          </p:cNvPr>
          <p:cNvSpPr/>
          <p:nvPr/>
        </p:nvSpPr>
        <p:spPr>
          <a:xfrm>
            <a:off x="3153261" y="4895068"/>
            <a:ext cx="33800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gan2 tiu4 zyun3 sek6 geng2 lin2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75400-C3B1-D742-ADA0-778B7EBDF1FD}"/>
              </a:ext>
            </a:extLst>
          </p:cNvPr>
          <p:cNvSpPr/>
          <p:nvPr/>
        </p:nvSpPr>
        <p:spPr>
          <a:xfrm>
            <a:off x="3170766" y="5386840"/>
            <a:ext cx="33625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zyu6 tiu4 zyun3 sek6 geng2 lin2</a:t>
            </a:r>
          </a:p>
        </p:txBody>
      </p:sp>
    </p:spTree>
    <p:extLst>
      <p:ext uri="{BB962C8B-B14F-4D97-AF65-F5344CB8AC3E}">
        <p14:creationId xmlns:p14="http://schemas.microsoft.com/office/powerpoint/2010/main" val="2352195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, document&#10;&#10;Description automatically generated">
            <a:extLst>
              <a:ext uri="{FF2B5EF4-FFF2-40B4-BE49-F238E27FC236}">
                <a16:creationId xmlns:a16="http://schemas.microsoft.com/office/drawing/2014/main" id="{0376F17E-1F3B-F349-AF66-9FF9CF74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981" y="0"/>
            <a:ext cx="662403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3437B-AD62-1941-B4F4-6F663CBA6A9D}"/>
              </a:ext>
            </a:extLst>
          </p:cNvPr>
          <p:cNvSpPr/>
          <p:nvPr/>
        </p:nvSpPr>
        <p:spPr>
          <a:xfrm>
            <a:off x="3801747" y="1315173"/>
            <a:ext cx="14221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tai2 syu1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499682-8346-8344-9634-A7933F656504}"/>
              </a:ext>
            </a:extLst>
          </p:cNvPr>
          <p:cNvSpPr/>
          <p:nvPr/>
        </p:nvSpPr>
        <p:spPr>
          <a:xfrm>
            <a:off x="3289122" y="1928490"/>
            <a:ext cx="21181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wun6 saam1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72CF7-FCD4-A24C-9A48-C7F58F3A9182}"/>
              </a:ext>
            </a:extLst>
          </p:cNvPr>
          <p:cNvSpPr/>
          <p:nvPr/>
        </p:nvSpPr>
        <p:spPr>
          <a:xfrm>
            <a:off x="3244518" y="2455275"/>
            <a:ext cx="32271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kam4 maan5 daa2 maa4 zoek2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1E5AFA-AEB9-9E4E-BC1F-CF29B146BB85}"/>
              </a:ext>
            </a:extLst>
          </p:cNvPr>
          <p:cNvSpPr/>
          <p:nvPr/>
        </p:nvSpPr>
        <p:spPr>
          <a:xfrm>
            <a:off x="3289122" y="2913145"/>
            <a:ext cx="18604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gong2 din6 waa2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34CF7-D1F2-A243-AE0E-B959EC253FC0}"/>
              </a:ext>
            </a:extLst>
          </p:cNvPr>
          <p:cNvSpPr/>
          <p:nvPr/>
        </p:nvSpPr>
        <p:spPr>
          <a:xfrm>
            <a:off x="3289122" y="3382615"/>
            <a:ext cx="14477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ji4 gaa1 lok6 jyu5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8D56F9-2E13-0149-8C44-CD0D504A3347}"/>
              </a:ext>
            </a:extLst>
          </p:cNvPr>
          <p:cNvSpPr/>
          <p:nvPr/>
        </p:nvSpPr>
        <p:spPr>
          <a:xfrm>
            <a:off x="3244518" y="3839153"/>
            <a:ext cx="23854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waan2 seoi2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D89416-980B-3942-AF82-1482D6238463}"/>
              </a:ext>
            </a:extLst>
          </p:cNvPr>
          <p:cNvSpPr/>
          <p:nvPr/>
        </p:nvSpPr>
        <p:spPr>
          <a:xfrm>
            <a:off x="3289122" y="4308623"/>
            <a:ext cx="1786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haang4 lai4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51DAC3-B129-ED47-B4A6-C46872FEB355}"/>
              </a:ext>
            </a:extLst>
          </p:cNvPr>
          <p:cNvSpPr/>
          <p:nvPr/>
        </p:nvSpPr>
        <p:spPr>
          <a:xfrm>
            <a:off x="3337972" y="4765161"/>
            <a:ext cx="21985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cung1 loeng4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835392-8101-A641-9B8B-24663971B301}"/>
              </a:ext>
            </a:extLst>
          </p:cNvPr>
          <p:cNvSpPr/>
          <p:nvPr/>
        </p:nvSpPr>
        <p:spPr>
          <a:xfrm>
            <a:off x="3337972" y="5218327"/>
            <a:ext cx="21293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waak6 waa2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0C2AE-95ED-FA4D-BA91-DE89071AF26D}"/>
              </a:ext>
            </a:extLst>
          </p:cNvPr>
          <p:cNvSpPr/>
          <p:nvPr/>
        </p:nvSpPr>
        <p:spPr>
          <a:xfrm>
            <a:off x="3358888" y="5657691"/>
            <a:ext cx="17588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lou5 baan2 hoi1 wui2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DBB035-FF9F-1C46-A02E-0344B0565DE0}"/>
              </a:ext>
            </a:extLst>
          </p:cNvPr>
          <p:cNvSpPr/>
          <p:nvPr/>
        </p:nvSpPr>
        <p:spPr>
          <a:xfrm>
            <a:off x="3337972" y="6103956"/>
            <a:ext cx="26164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zung6 nau1 gan2 ngo5 dei6</a:t>
            </a:r>
          </a:p>
        </p:txBody>
      </p:sp>
    </p:spTree>
    <p:extLst>
      <p:ext uri="{BB962C8B-B14F-4D97-AF65-F5344CB8AC3E}">
        <p14:creationId xmlns:p14="http://schemas.microsoft.com/office/powerpoint/2010/main" val="161241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A3E34D6-D159-0E4E-9CDA-702932FF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38" y="0"/>
            <a:ext cx="641532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48441A-343E-5548-B22D-8BBB02CD384E}"/>
              </a:ext>
            </a:extLst>
          </p:cNvPr>
          <p:cNvSpPr/>
          <p:nvPr/>
        </p:nvSpPr>
        <p:spPr>
          <a:xfrm>
            <a:off x="3831508" y="1080998"/>
            <a:ext cx="13969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sai2 saam1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9B65D4-0B29-A94B-9DA3-CCE30162F8A5}"/>
              </a:ext>
            </a:extLst>
          </p:cNvPr>
          <p:cNvSpPr/>
          <p:nvPr/>
        </p:nvSpPr>
        <p:spPr>
          <a:xfrm>
            <a:off x="3280242" y="2315884"/>
            <a:ext cx="15430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maai5 sung3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3503F-7A8C-784C-AAE5-004EC684B430}"/>
              </a:ext>
            </a:extLst>
          </p:cNvPr>
          <p:cNvSpPr/>
          <p:nvPr/>
        </p:nvSpPr>
        <p:spPr>
          <a:xfrm>
            <a:off x="3280242" y="2775983"/>
            <a:ext cx="21948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hou2 gwaa3 nei5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9FE7E-C3A4-7249-A023-9650731B7447}"/>
              </a:ext>
            </a:extLst>
          </p:cNvPr>
          <p:cNvSpPr/>
          <p:nvPr/>
        </p:nvSpPr>
        <p:spPr>
          <a:xfrm>
            <a:off x="3280242" y="3242993"/>
            <a:ext cx="19511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zyu2 mat1 je5 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89F79-1D1B-CC4F-A33B-D122E1D9F984}"/>
              </a:ext>
            </a:extLst>
          </p:cNvPr>
          <p:cNvSpPr/>
          <p:nvPr/>
        </p:nvSpPr>
        <p:spPr>
          <a:xfrm>
            <a:off x="3280242" y="3689929"/>
            <a:ext cx="16394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jam2 gaa3 fe1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8BEEE-A402-AA43-8A52-8839B8CF9D6C}"/>
              </a:ext>
            </a:extLst>
          </p:cNvPr>
          <p:cNvSpPr/>
          <p:nvPr/>
        </p:nvSpPr>
        <p:spPr>
          <a:xfrm>
            <a:off x="3280242" y="4174559"/>
            <a:ext cx="26807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dim2 gaai2 nei5 mong6 ngo5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FE1EB-4EBE-944C-A6DF-7F09D7DD98A1}"/>
              </a:ext>
            </a:extLst>
          </p:cNvPr>
          <p:cNvSpPr/>
          <p:nvPr/>
        </p:nvSpPr>
        <p:spPr>
          <a:xfrm>
            <a:off x="3304985" y="4625952"/>
            <a:ext cx="24499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cung1 loeng4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6038EC-33C1-9E4E-921D-C174A9FEF52F}"/>
              </a:ext>
            </a:extLst>
          </p:cNvPr>
          <p:cNvSpPr/>
          <p:nvPr/>
        </p:nvSpPr>
        <p:spPr>
          <a:xfrm>
            <a:off x="3304985" y="5070651"/>
            <a:ext cx="216559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do1 jan4 wan2 gung1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404B7-58D2-3D46-8104-2ADE7AE9E833}"/>
              </a:ext>
            </a:extLst>
          </p:cNvPr>
          <p:cNvSpPr/>
          <p:nvPr/>
        </p:nvSpPr>
        <p:spPr>
          <a:xfrm>
            <a:off x="3304985" y="5551966"/>
            <a:ext cx="24189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daap3 man6 tai4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6EA35-826C-A24B-8FE5-3F37D8522FCB}"/>
              </a:ext>
            </a:extLst>
          </p:cNvPr>
          <p:cNvSpPr/>
          <p:nvPr/>
        </p:nvSpPr>
        <p:spPr>
          <a:xfrm>
            <a:off x="3125823" y="6012120"/>
            <a:ext cx="334226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sing4 jat6 zoek3 zyu6 di1 gau6 saam1</a:t>
            </a:r>
          </a:p>
        </p:txBody>
      </p:sp>
    </p:spTree>
    <p:extLst>
      <p:ext uri="{BB962C8B-B14F-4D97-AF65-F5344CB8AC3E}">
        <p14:creationId xmlns:p14="http://schemas.microsoft.com/office/powerpoint/2010/main" val="2525562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B07DAEC8-A4F7-2C4D-831D-53A69F05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340" y="3847171"/>
            <a:ext cx="6835396" cy="3010829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66D4D1E-5B88-8540-AF05-D21295BA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664" y="283911"/>
            <a:ext cx="7025028" cy="50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0983E57E-AF9D-054F-8174-04769EEDB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74"/>
          <a:stretch/>
        </p:blipFill>
        <p:spPr>
          <a:xfrm>
            <a:off x="2197136" y="896815"/>
            <a:ext cx="8375758" cy="5064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02CD2-64C1-4343-B895-A24D25AC66D0}"/>
              </a:ext>
            </a:extLst>
          </p:cNvPr>
          <p:cNvSpPr/>
          <p:nvPr/>
        </p:nvSpPr>
        <p:spPr>
          <a:xfrm>
            <a:off x="5690228" y="1227965"/>
            <a:ext cx="49096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gei3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01A64-4D70-B843-9F3B-1AE195526DA9}"/>
              </a:ext>
            </a:extLst>
          </p:cNvPr>
          <p:cNvSpPr/>
          <p:nvPr/>
        </p:nvSpPr>
        <p:spPr>
          <a:xfrm>
            <a:off x="7134303" y="1381853"/>
            <a:ext cx="6699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waan4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78C4D-536F-484E-B35C-6EA99B63DEA6}"/>
              </a:ext>
            </a:extLst>
          </p:cNvPr>
          <p:cNvSpPr/>
          <p:nvPr/>
        </p:nvSpPr>
        <p:spPr>
          <a:xfrm>
            <a:off x="8590177" y="1227965"/>
            <a:ext cx="5020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220F76-077F-B74F-85C5-2976D3B49071}"/>
              </a:ext>
            </a:extLst>
          </p:cNvPr>
          <p:cNvSpPr/>
          <p:nvPr/>
        </p:nvSpPr>
        <p:spPr>
          <a:xfrm>
            <a:off x="2995765" y="2154087"/>
            <a:ext cx="38020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pang4 jau5 gei3 zo2 zoeng1 kaat1 bei2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38D06-B4CA-8F4C-BDB3-DF061B081459}"/>
              </a:ext>
            </a:extLst>
          </p:cNvPr>
          <p:cNvSpPr/>
          <p:nvPr/>
        </p:nvSpPr>
        <p:spPr>
          <a:xfrm>
            <a:off x="3005357" y="2823736"/>
            <a:ext cx="307892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ji5 ging1 </a:t>
            </a:r>
            <a:r>
              <a:rPr lang="en-US" sz="1400" dirty="0">
                <a:solidFill>
                  <a:srgbClr val="FF0000"/>
                </a:solidFill>
              </a:rPr>
              <a:t>waan4</a:t>
            </a:r>
            <a:r>
              <a:rPr lang="en-US" sz="1400" dirty="0"/>
              <a:t> zo2 cin2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0C273-E30B-0F4E-BEDC-C6C2F33952B1}"/>
              </a:ext>
            </a:extLst>
          </p:cNvPr>
          <p:cNvSpPr/>
          <p:nvPr/>
        </p:nvSpPr>
        <p:spPr>
          <a:xfrm>
            <a:off x="2966751" y="3411359"/>
            <a:ext cx="36571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lou5 gung1 </a:t>
            </a:r>
            <a:r>
              <a:rPr lang="en-US" sz="1400" dirty="0">
                <a:solidFill>
                  <a:srgbClr val="FF0000"/>
                </a:solidFill>
              </a:rPr>
              <a:t>lau4</a:t>
            </a:r>
            <a:r>
              <a:rPr lang="en-US" sz="1400" dirty="0"/>
              <a:t> zo2 gaan1 uk1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A5F3F-CE3F-1543-BBDB-1B7B65888CF0}"/>
              </a:ext>
            </a:extLst>
          </p:cNvPr>
          <p:cNvSpPr/>
          <p:nvPr/>
        </p:nvSpPr>
        <p:spPr>
          <a:xfrm>
            <a:off x="4174645" y="4234896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sung3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E82F54-2FF6-A94E-ADF0-294AD5602839}"/>
              </a:ext>
            </a:extLst>
          </p:cNvPr>
          <p:cNvSpPr/>
          <p:nvPr/>
        </p:nvSpPr>
        <p:spPr>
          <a:xfrm>
            <a:off x="2630448" y="4904544"/>
            <a:ext cx="330526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tung4 si6 </a:t>
            </a:r>
            <a:r>
              <a:rPr lang="en-US" sz="1400" dirty="0">
                <a:solidFill>
                  <a:srgbClr val="FF0000"/>
                </a:solidFill>
              </a:rPr>
              <a:t>sung3</a:t>
            </a:r>
            <a:r>
              <a:rPr lang="en-US" sz="1400" dirty="0"/>
              <a:t> zo2 di1 faa1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</p:spTree>
    <p:extLst>
      <p:ext uri="{BB962C8B-B14F-4D97-AF65-F5344CB8AC3E}">
        <p14:creationId xmlns:p14="http://schemas.microsoft.com/office/powerpoint/2010/main" val="268158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BEBF0B1-4A75-074C-8362-5CAFFA520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50"/>
          <a:stretch/>
        </p:blipFill>
        <p:spPr>
          <a:xfrm>
            <a:off x="2930770" y="676246"/>
            <a:ext cx="6856350" cy="52790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2599A2-7E69-4440-83EC-C98A672EB82E}"/>
              </a:ext>
            </a:extLst>
          </p:cNvPr>
          <p:cNvSpPr/>
          <p:nvPr/>
        </p:nvSpPr>
        <p:spPr>
          <a:xfrm>
            <a:off x="3136747" y="1040396"/>
            <a:ext cx="54114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nin4 nin4 </a:t>
            </a:r>
            <a:r>
              <a:rPr lang="en-US" sz="1600" dirty="0">
                <a:solidFill>
                  <a:srgbClr val="FF0000"/>
                </a:solidFill>
              </a:rPr>
              <a:t>sung3</a:t>
            </a:r>
            <a:r>
              <a:rPr lang="en-US" sz="1600" dirty="0"/>
              <a:t> saang1 jat6 lai5 mat6 </a:t>
            </a:r>
            <a:r>
              <a:rPr lang="en-US" sz="1600" dirty="0">
                <a:solidFill>
                  <a:srgbClr val="FF0000"/>
                </a:solidFill>
              </a:rPr>
              <a:t>bei2 </a:t>
            </a:r>
            <a:r>
              <a:rPr lang="en-US" sz="1600" dirty="0"/>
              <a:t>ngo5 go3 zai2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18805-1690-1046-94CC-9B01BE39D3AD}"/>
              </a:ext>
            </a:extLst>
          </p:cNvPr>
          <p:cNvSpPr/>
          <p:nvPr/>
        </p:nvSpPr>
        <p:spPr>
          <a:xfrm>
            <a:off x="2678586" y="1919627"/>
            <a:ext cx="29490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zek3 gaai3 zi2 sung3 bei2 nei5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0E7E2-F071-CB45-8EFE-413C2EA1F747}"/>
              </a:ext>
            </a:extLst>
          </p:cNvPr>
          <p:cNvSpPr/>
          <p:nvPr/>
        </p:nvSpPr>
        <p:spPr>
          <a:xfrm>
            <a:off x="3284422" y="3316896"/>
            <a:ext cx="40454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wui5 </a:t>
            </a:r>
            <a:r>
              <a:rPr lang="en-US" sz="1400" dirty="0">
                <a:solidFill>
                  <a:srgbClr val="FF0000"/>
                </a:solidFill>
              </a:rPr>
              <a:t>gei3</a:t>
            </a:r>
            <a:r>
              <a:rPr lang="en-US" sz="1400" dirty="0"/>
              <a:t> di1 man4 gin2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 </a:t>
            </a:r>
            <a:r>
              <a:rPr lang="en-US" sz="1400" dirty="0">
                <a:solidFill>
                  <a:srgbClr val="FF0000"/>
                </a:solidFill>
              </a:rPr>
              <a:t>cim1 meng2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A8337-D8BE-814D-AE5F-0D457262F0EE}"/>
              </a:ext>
            </a:extLst>
          </p:cNvPr>
          <p:cNvSpPr/>
          <p:nvPr/>
        </p:nvSpPr>
        <p:spPr>
          <a:xfrm>
            <a:off x="3284422" y="4133452"/>
            <a:ext cx="44312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 hok6 saang1 </a:t>
            </a:r>
            <a:r>
              <a:rPr lang="en-US" sz="1400" dirty="0">
                <a:solidFill>
                  <a:srgbClr val="FF0000"/>
                </a:solidFill>
              </a:rPr>
              <a:t>lo2</a:t>
            </a:r>
            <a:r>
              <a:rPr lang="en-US" sz="1400" dirty="0"/>
              <a:t> zo2 pin1 man4 zoeng1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tai2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5E7239-0266-C649-A893-8D09FF8DF7FB}"/>
              </a:ext>
            </a:extLst>
          </p:cNvPr>
          <p:cNvSpPr/>
          <p:nvPr/>
        </p:nvSpPr>
        <p:spPr>
          <a:xfrm>
            <a:off x="3374977" y="4890498"/>
            <a:ext cx="34012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jiu3 </a:t>
            </a:r>
            <a:r>
              <a:rPr lang="en-US" sz="1400" dirty="0">
                <a:solidFill>
                  <a:srgbClr val="FF0000"/>
                </a:solidFill>
              </a:rPr>
              <a:t>zyu2</a:t>
            </a:r>
            <a:r>
              <a:rPr lang="en-US" sz="1400" dirty="0"/>
              <a:t> faan6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uk1 kei5 jan4 </a:t>
            </a:r>
            <a:r>
              <a:rPr lang="en-US" sz="1400" dirty="0">
                <a:solidFill>
                  <a:srgbClr val="FF0000"/>
                </a:solidFill>
              </a:rPr>
              <a:t>sik6</a:t>
            </a:r>
          </a:p>
        </p:txBody>
      </p:sp>
    </p:spTree>
    <p:extLst>
      <p:ext uri="{BB962C8B-B14F-4D97-AF65-F5344CB8AC3E}">
        <p14:creationId xmlns:p14="http://schemas.microsoft.com/office/powerpoint/2010/main" val="312875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49960BB-CD61-434D-BA24-E578FE3A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7"/>
          <a:stretch/>
        </p:blipFill>
        <p:spPr>
          <a:xfrm>
            <a:off x="1517284" y="1684194"/>
            <a:ext cx="9157432" cy="34896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7BF5B7-7A52-0140-A420-7D74740F7859}"/>
              </a:ext>
            </a:extLst>
          </p:cNvPr>
          <p:cNvSpPr/>
          <p:nvPr/>
        </p:nvSpPr>
        <p:spPr>
          <a:xfrm>
            <a:off x="2037174" y="3121222"/>
            <a:ext cx="328840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si1 bei2 ngo5 dei6 zou2 di1 zau2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FF520-C4C1-894A-A625-46B5466DC39A}"/>
              </a:ext>
            </a:extLst>
          </p:cNvPr>
          <p:cNvSpPr/>
          <p:nvPr/>
        </p:nvSpPr>
        <p:spPr>
          <a:xfrm>
            <a:off x="2037174" y="3748427"/>
            <a:ext cx="37485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nei5 jung6 ngo5 bou6 din6 nou5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01C03-3A87-234B-88AA-C92C9D76739B}"/>
              </a:ext>
            </a:extLst>
          </p:cNvPr>
          <p:cNvSpPr/>
          <p:nvPr/>
        </p:nvSpPr>
        <p:spPr>
          <a:xfrm>
            <a:off x="1749611" y="4461116"/>
            <a:ext cx="23647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m4 hou2 bei2 jan4 zi1 aa3</a:t>
            </a:r>
          </a:p>
        </p:txBody>
      </p:sp>
    </p:spTree>
    <p:extLst>
      <p:ext uri="{BB962C8B-B14F-4D97-AF65-F5344CB8AC3E}">
        <p14:creationId xmlns:p14="http://schemas.microsoft.com/office/powerpoint/2010/main" val="186187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FFF6F-A37B-5E47-8F26-66DD63B984C5}"/>
              </a:ext>
            </a:extLst>
          </p:cNvPr>
          <p:cNvSpPr txBox="1"/>
          <p:nvPr/>
        </p:nvSpPr>
        <p:spPr>
          <a:xfrm>
            <a:off x="845820" y="83439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 have to pay (money)</a:t>
            </a:r>
          </a:p>
          <a:p>
            <a:pPr marL="342900" indent="-342900">
              <a:buAutoNum type="arabicPeriod"/>
            </a:pPr>
            <a:r>
              <a:rPr lang="en-US" sz="2400" dirty="0"/>
              <a:t>You need to return some books.</a:t>
            </a:r>
          </a:p>
          <a:p>
            <a:pPr marL="342900" indent="-342900">
              <a:buAutoNum type="arabicPeriod"/>
            </a:pPr>
            <a:r>
              <a:rPr lang="en-US" sz="2400" dirty="0"/>
              <a:t>I want to give a present (lai5 mat</a:t>
            </a:r>
            <a:r>
              <a:rPr lang="en-US" altLang="zh-TW" sz="2400" dirty="0"/>
              <a:t>6</a:t>
            </a:r>
            <a:r>
              <a:rPr lang="zh-TW" altLang="en-US" sz="2400" dirty="0"/>
              <a:t> </a:t>
            </a:r>
            <a:r>
              <a:rPr lang="ja-JP" altLang="en-US" sz="2400"/>
              <a:t>禮物</a:t>
            </a:r>
            <a:r>
              <a:rPr lang="en-US" sz="2400" dirty="0"/>
              <a:t>) to my mom.</a:t>
            </a:r>
          </a:p>
          <a:p>
            <a:pPr marL="342900" indent="-342900">
              <a:buAutoNum type="arabicPeriod"/>
            </a:pPr>
            <a:r>
              <a:rPr lang="en-US" sz="2400" dirty="0"/>
              <a:t>I gave my book to my friend to read.</a:t>
            </a:r>
          </a:p>
          <a:p>
            <a:pPr marL="342900" indent="-342900">
              <a:buAutoNum type="arabicPeriod"/>
            </a:pPr>
            <a:r>
              <a:rPr lang="en-US" sz="2400" dirty="0"/>
              <a:t>I have to submit</a:t>
            </a:r>
            <a:r>
              <a:rPr lang="zh-TW" altLang="en-US" sz="2400" dirty="0"/>
              <a:t>（</a:t>
            </a:r>
            <a:r>
              <a:rPr lang="en-HK" altLang="zh-TW" sz="2400" dirty="0"/>
              <a:t>gaau1</a:t>
            </a:r>
            <a:r>
              <a:rPr lang="ja-JP" altLang="en-US" sz="2400"/>
              <a:t>交</a:t>
            </a:r>
            <a:r>
              <a:rPr lang="zh-TW" altLang="en-US" sz="2400" dirty="0"/>
              <a:t>）</a:t>
            </a:r>
            <a:r>
              <a:rPr lang="en-US" sz="2400" dirty="0"/>
              <a:t> homework </a:t>
            </a:r>
            <a:r>
              <a:rPr lang="zh-TW" altLang="en-US" sz="2400" dirty="0"/>
              <a:t>（</a:t>
            </a:r>
            <a:r>
              <a:rPr lang="en-HK" altLang="zh-TW" sz="2400" dirty="0"/>
              <a:t>gung1 fo3</a:t>
            </a:r>
            <a:r>
              <a:rPr lang="ja-JP" altLang="en-US" sz="2400"/>
              <a:t>功課</a:t>
            </a:r>
            <a:r>
              <a:rPr lang="zh-TW" altLang="en-US" sz="2400" dirty="0"/>
              <a:t>）</a:t>
            </a:r>
            <a:r>
              <a:rPr lang="en-US" sz="2400" dirty="0"/>
              <a:t>to the teacher</a:t>
            </a:r>
          </a:p>
          <a:p>
            <a:pPr marL="342900" indent="-342900">
              <a:buAutoNum type="arabicPeriod"/>
            </a:pPr>
            <a:r>
              <a:rPr lang="en-US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teacher</a:t>
            </a:r>
            <a:r>
              <a:rPr lang="zh-TW" altLang="en-US" sz="2400" dirty="0"/>
              <a:t> </a:t>
            </a:r>
            <a:r>
              <a:rPr lang="en-US" altLang="zh-TW" sz="2400" dirty="0"/>
              <a:t>gave</a:t>
            </a:r>
            <a:r>
              <a:rPr lang="zh-TW" altLang="en-US" sz="2400" dirty="0"/>
              <a:t> </a:t>
            </a:r>
            <a:r>
              <a:rPr lang="en-GB" altLang="zh-TW" sz="2400" dirty="0"/>
              <a:t>a</a:t>
            </a:r>
            <a:r>
              <a:rPr lang="en-US" altLang="zh-TW" sz="2400" dirty="0"/>
              <a:t> </a:t>
            </a:r>
            <a:r>
              <a:rPr lang="en-GB" altLang="zh-TW" sz="2400" dirty="0"/>
              <a:t>lot</a:t>
            </a:r>
            <a:r>
              <a:rPr lang="en-US" altLang="zh-TW" sz="2400" dirty="0"/>
              <a:t> </a:t>
            </a:r>
            <a:r>
              <a:rPr lang="en-GB" altLang="zh-TW" sz="2400" dirty="0"/>
              <a:t>of</a:t>
            </a:r>
            <a:r>
              <a:rPr lang="en-US" altLang="zh-TW" sz="2400" dirty="0"/>
              <a:t> </a:t>
            </a:r>
            <a:r>
              <a:rPr lang="en-GB" altLang="zh-TW" sz="2400" dirty="0"/>
              <a:t>homework</a:t>
            </a:r>
            <a:r>
              <a:rPr lang="en-US" altLang="zh-TW" sz="2400" dirty="0"/>
              <a:t> </a:t>
            </a:r>
            <a:r>
              <a:rPr lang="en-GB" altLang="zh-TW" sz="2400" dirty="0"/>
              <a:t>to</a:t>
            </a:r>
            <a:r>
              <a:rPr lang="en-US" altLang="zh-TW" sz="2400" dirty="0"/>
              <a:t> </a:t>
            </a:r>
            <a:r>
              <a:rPr lang="en-GB" altLang="zh-TW" sz="2400" dirty="0"/>
              <a:t>us.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 will return some documents </a:t>
            </a:r>
            <a:r>
              <a:rPr lang="zh-TW" altLang="en-US" sz="2400" dirty="0"/>
              <a:t>（</a:t>
            </a:r>
            <a:r>
              <a:rPr lang="en-HK" altLang="zh-TW" sz="2400" dirty="0"/>
              <a:t>man4 gin2</a:t>
            </a:r>
            <a:r>
              <a:rPr lang="zh-TW" altLang="en-US" sz="2400" dirty="0"/>
              <a:t> </a:t>
            </a:r>
            <a:r>
              <a:rPr lang="ja-JP" altLang="en-US" sz="2400"/>
              <a:t>文件</a:t>
            </a:r>
            <a:r>
              <a:rPr lang="zh-TW" altLang="en-US" sz="2400" dirty="0"/>
              <a:t>）</a:t>
            </a:r>
            <a:r>
              <a:rPr lang="en-GB" altLang="zh-TW" sz="2400" dirty="0"/>
              <a:t>to you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Grandma always gives presents to me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It is not allowed to eat (sik6 je5</a:t>
            </a:r>
            <a:r>
              <a:rPr lang="zh-TW" altLang="en-US" sz="2400" dirty="0"/>
              <a:t> </a:t>
            </a:r>
            <a:r>
              <a:rPr lang="ja-JP" altLang="en-GB" sz="2400"/>
              <a:t>食</a:t>
            </a:r>
            <a:r>
              <a:rPr lang="ja-JP" altLang="en-US" sz="2400"/>
              <a:t>嘢</a:t>
            </a:r>
            <a:r>
              <a:rPr lang="zh-TW" altLang="en-US" sz="2400" dirty="0"/>
              <a:t>）</a:t>
            </a:r>
            <a:r>
              <a:rPr lang="en-GB" altLang="zh-TW" sz="2400" dirty="0"/>
              <a:t> in the library </a:t>
            </a:r>
            <a:r>
              <a:rPr lang="zh-TW" altLang="en-US" sz="2400" dirty="0"/>
              <a:t>（</a:t>
            </a:r>
            <a:r>
              <a:rPr lang="en-HK" altLang="zh-TW" sz="2400" dirty="0"/>
              <a:t> tou4 syu1 gun2</a:t>
            </a:r>
            <a:r>
              <a:rPr lang="ja-JP" altLang="en-HK" sz="2400"/>
              <a:t>圖書</a:t>
            </a:r>
            <a:r>
              <a:rPr lang="ja-JP" altLang="en-US" sz="2400"/>
              <a:t>館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pPr marL="342900" indent="-342900">
              <a:buAutoNum type="arabicPeriod"/>
            </a:pPr>
            <a:r>
              <a:rPr lang="en-GB" altLang="zh-TW" sz="2400" dirty="0"/>
              <a:t> Kids are not allowed to drink alcohol </a:t>
            </a:r>
            <a:r>
              <a:rPr lang="zh-TW" altLang="en-US" sz="2400" dirty="0"/>
              <a:t>（</a:t>
            </a:r>
            <a:r>
              <a:rPr lang="en-HK" altLang="zh-TW" sz="2400" dirty="0"/>
              <a:t> jam2 zau2</a:t>
            </a:r>
            <a:r>
              <a:rPr lang="zh-TW" altLang="en-US" sz="2400" dirty="0"/>
              <a:t> </a:t>
            </a:r>
            <a:r>
              <a:rPr lang="ja-JP" altLang="en-US" sz="2400"/>
              <a:t>飲酒</a:t>
            </a:r>
            <a:r>
              <a:rPr lang="zh-TW" altLang="en-US" sz="2400" dirty="0"/>
              <a:t>）</a:t>
            </a:r>
            <a:r>
              <a:rPr lang="en-GB" altLang="zh-TW" sz="2400" dirty="0"/>
              <a:t>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872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69"/>
          <a:stretch/>
        </p:blipFill>
        <p:spPr>
          <a:xfrm>
            <a:off x="1980477" y="527363"/>
            <a:ext cx="7995862" cy="5803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EAFF5E-9913-184D-AB95-7C518DD06F6A}"/>
              </a:ext>
            </a:extLst>
          </p:cNvPr>
          <p:cNvSpPr/>
          <p:nvPr/>
        </p:nvSpPr>
        <p:spPr>
          <a:xfrm>
            <a:off x="2790397" y="2517504"/>
            <a:ext cx="46359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jau5 mou4 </a:t>
            </a:r>
            <a:r>
              <a:rPr lang="en-US" sz="1600" dirty="0">
                <a:solidFill>
                  <a:srgbClr val="FF0000"/>
                </a:solidFill>
              </a:rPr>
              <a:t>sik6 gwo3 </a:t>
            </a:r>
            <a:r>
              <a:rPr lang="en-US" sz="1600" dirty="0"/>
              <a:t>gong2 sik1 sai1 caan1 aa3?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1F06F-70FE-2943-9642-5392D7A64323}"/>
              </a:ext>
            </a:extLst>
          </p:cNvPr>
          <p:cNvSpPr/>
          <p:nvPr/>
        </p:nvSpPr>
        <p:spPr>
          <a:xfrm>
            <a:off x="2690110" y="3259723"/>
            <a:ext cx="39569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heoi3 gwo3 </a:t>
            </a:r>
            <a:r>
              <a:rPr lang="en-US" sz="1600" dirty="0"/>
              <a:t>taai3 hung1 gun2 mei6 aa3?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C7625-BA6A-504F-9ACC-9FBE08D1E306}"/>
              </a:ext>
            </a:extLst>
          </p:cNvPr>
          <p:cNvSpPr/>
          <p:nvPr/>
        </p:nvSpPr>
        <p:spPr>
          <a:xfrm>
            <a:off x="6444845" y="4052961"/>
            <a:ext cx="117198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cang4 ging1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CDECF-7A2B-5F4A-B41B-7B1F6D772636}"/>
              </a:ext>
            </a:extLst>
          </p:cNvPr>
          <p:cNvSpPr/>
          <p:nvPr/>
        </p:nvSpPr>
        <p:spPr>
          <a:xfrm>
            <a:off x="9272253" y="3968933"/>
            <a:ext cx="6014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mei6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74D9C-C4BB-104F-B559-0EDC5B17D89C}"/>
              </a:ext>
            </a:extLst>
          </p:cNvPr>
          <p:cNvSpPr/>
          <p:nvPr/>
        </p:nvSpPr>
        <p:spPr>
          <a:xfrm>
            <a:off x="2751509" y="4795180"/>
            <a:ext cx="29365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</a:t>
            </a:r>
            <a:r>
              <a:rPr lang="en-US" sz="1600" dirty="0">
                <a:solidFill>
                  <a:srgbClr val="FF0000"/>
                </a:solidFill>
              </a:rPr>
              <a:t>cang4 ging1 </a:t>
            </a:r>
            <a:r>
              <a:rPr lang="en-US" sz="1600" dirty="0"/>
              <a:t>oi3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E1FBE-8A89-5B44-863D-7C87168E001B}"/>
              </a:ext>
            </a:extLst>
          </p:cNvPr>
          <p:cNvSpPr/>
          <p:nvPr/>
        </p:nvSpPr>
        <p:spPr>
          <a:xfrm>
            <a:off x="2678280" y="5419141"/>
            <a:ext cx="318856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mei6 </a:t>
            </a:r>
            <a:r>
              <a:rPr lang="en-US" sz="1600" dirty="0"/>
              <a:t>jam2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zek3 zau2</a:t>
            </a:r>
          </a:p>
        </p:txBody>
      </p:sp>
    </p:spTree>
    <p:extLst>
      <p:ext uri="{BB962C8B-B14F-4D97-AF65-F5344CB8AC3E}">
        <p14:creationId xmlns:p14="http://schemas.microsoft.com/office/powerpoint/2010/main" val="219741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38"/>
          <a:stretch/>
        </p:blipFill>
        <p:spPr>
          <a:xfrm>
            <a:off x="2645944" y="1430216"/>
            <a:ext cx="6900112" cy="30128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543E31-376E-1F45-A6B3-051E101F9545}"/>
              </a:ext>
            </a:extLst>
          </p:cNvPr>
          <p:cNvSpPr/>
          <p:nvPr/>
        </p:nvSpPr>
        <p:spPr>
          <a:xfrm>
            <a:off x="2875151" y="1755504"/>
            <a:ext cx="4751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zo2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E10C9-A691-8A4D-B22C-007C7123046E}"/>
              </a:ext>
            </a:extLst>
          </p:cNvPr>
          <p:cNvSpPr/>
          <p:nvPr/>
        </p:nvSpPr>
        <p:spPr>
          <a:xfrm>
            <a:off x="4435259" y="1755504"/>
            <a:ext cx="6395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gwo3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A7471-329E-8544-98E1-17B3751918E1}"/>
              </a:ext>
            </a:extLst>
          </p:cNvPr>
          <p:cNvSpPr/>
          <p:nvPr/>
        </p:nvSpPr>
        <p:spPr>
          <a:xfrm>
            <a:off x="2924364" y="3099275"/>
            <a:ext cx="30217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tai2 </a:t>
            </a:r>
            <a:r>
              <a:rPr lang="en-US" sz="1600" dirty="0">
                <a:solidFill>
                  <a:srgbClr val="FF0000"/>
                </a:solidFill>
              </a:rPr>
              <a:t>zo2 </a:t>
            </a:r>
            <a:r>
              <a:rPr lang="en-US" sz="1600" dirty="0"/>
              <a:t>saam1 go3 ji1 sang1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BFA5B-0DE4-CF43-801B-2010951BF414}"/>
              </a:ext>
            </a:extLst>
          </p:cNvPr>
          <p:cNvSpPr/>
          <p:nvPr/>
        </p:nvSpPr>
        <p:spPr>
          <a:xfrm>
            <a:off x="3026795" y="3632660"/>
            <a:ext cx="28169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tai2 </a:t>
            </a:r>
            <a:r>
              <a:rPr lang="en-US" sz="1400" dirty="0">
                <a:solidFill>
                  <a:srgbClr val="FF0000"/>
                </a:solidFill>
              </a:rPr>
              <a:t>gwo3</a:t>
            </a:r>
            <a:r>
              <a:rPr lang="en-US" sz="1400" dirty="0"/>
              <a:t> saam1 go3 ji1 sang1</a:t>
            </a:r>
          </a:p>
        </p:txBody>
      </p:sp>
    </p:spTree>
    <p:extLst>
      <p:ext uri="{BB962C8B-B14F-4D97-AF65-F5344CB8AC3E}">
        <p14:creationId xmlns:p14="http://schemas.microsoft.com/office/powerpoint/2010/main" val="143071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9753B135-6CDA-A04F-9EB5-85102470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12" y="0"/>
            <a:ext cx="78106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684F03-7A65-A944-86BF-B0A7AA45C89B}"/>
              </a:ext>
            </a:extLst>
          </p:cNvPr>
          <p:cNvSpPr/>
          <p:nvPr/>
        </p:nvSpPr>
        <p:spPr>
          <a:xfrm>
            <a:off x="2551925" y="306824"/>
            <a:ext cx="26001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se2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jat1 pin1 man4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D1606-5E67-9B4F-8849-306B407D7DAB}"/>
              </a:ext>
            </a:extLst>
          </p:cNvPr>
          <p:cNvSpPr/>
          <p:nvPr/>
        </p:nvSpPr>
        <p:spPr>
          <a:xfrm>
            <a:off x="2551925" y="952202"/>
            <a:ext cx="27646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se2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jat1 pin1 man4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43C67-948A-EF4B-9C82-193085C81BD7}"/>
              </a:ext>
            </a:extLst>
          </p:cNvPr>
          <p:cNvSpPr/>
          <p:nvPr/>
        </p:nvSpPr>
        <p:spPr>
          <a:xfrm>
            <a:off x="2590460" y="1597580"/>
            <a:ext cx="25231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wan2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nei5 gei2 ci3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28E85-04BF-3D45-ABFB-A9D6678494E8}"/>
              </a:ext>
            </a:extLst>
          </p:cNvPr>
          <p:cNvSpPr/>
          <p:nvPr/>
        </p:nvSpPr>
        <p:spPr>
          <a:xfrm>
            <a:off x="2628998" y="2242958"/>
            <a:ext cx="268759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wan2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nei5 gei2 ci3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7E7A4-61F1-0F4D-B1E6-F3A9404A3ABB}"/>
              </a:ext>
            </a:extLst>
          </p:cNvPr>
          <p:cNvSpPr/>
          <p:nvPr/>
        </p:nvSpPr>
        <p:spPr>
          <a:xfrm>
            <a:off x="2628998" y="3895844"/>
            <a:ext cx="30002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maai5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ni1 zek3 paai4 zi2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7734E2-295C-1F49-AD2F-52184B885743}"/>
              </a:ext>
            </a:extLst>
          </p:cNvPr>
          <p:cNvSpPr/>
          <p:nvPr/>
        </p:nvSpPr>
        <p:spPr>
          <a:xfrm>
            <a:off x="2688877" y="4543395"/>
            <a:ext cx="31647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maai5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zek3 paai4 zi2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B9C2CD-65C6-CB47-AB6F-29E0253EC559}"/>
              </a:ext>
            </a:extLst>
          </p:cNvPr>
          <p:cNvSpPr/>
          <p:nvPr/>
        </p:nvSpPr>
        <p:spPr>
          <a:xfrm>
            <a:off x="2863453" y="5262593"/>
            <a:ext cx="253133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heoi3 </a:t>
            </a:r>
            <a:r>
              <a:rPr lang="en-US" sz="1600" dirty="0">
                <a:solidFill>
                  <a:srgbClr val="FF0000"/>
                </a:solidFill>
              </a:rPr>
              <a:t>zo2 </a:t>
            </a:r>
            <a:r>
              <a:rPr lang="en-US" sz="1600" dirty="0"/>
              <a:t>gei1 coeng4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AFC77-69D3-F54D-A3C5-218B60F6CD25}"/>
              </a:ext>
            </a:extLst>
          </p:cNvPr>
          <p:cNvSpPr/>
          <p:nvPr/>
        </p:nvSpPr>
        <p:spPr>
          <a:xfrm>
            <a:off x="2923331" y="5981791"/>
            <a:ext cx="269580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heoi3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gei1 coeng4</a:t>
            </a:r>
          </a:p>
        </p:txBody>
      </p:sp>
    </p:spTree>
    <p:extLst>
      <p:ext uri="{BB962C8B-B14F-4D97-AF65-F5344CB8AC3E}">
        <p14:creationId xmlns:p14="http://schemas.microsoft.com/office/powerpoint/2010/main" val="3240996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31088</TotalTime>
  <Words>1097</Words>
  <Application>Microsoft Macintosh PowerPoint</Application>
  <PresentationFormat>Widescreen</PresentationFormat>
  <Paragraphs>193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Cantonese II Week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232</cp:revision>
  <dcterms:created xsi:type="dcterms:W3CDTF">2021-03-20T21:00:42Z</dcterms:created>
  <dcterms:modified xsi:type="dcterms:W3CDTF">2021-05-04T15:19:50Z</dcterms:modified>
</cp:coreProperties>
</file>