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67" r:id="rId3"/>
    <p:sldId id="371" r:id="rId4"/>
    <p:sldId id="257" r:id="rId5"/>
    <p:sldId id="290" r:id="rId6"/>
    <p:sldId id="304" r:id="rId7"/>
    <p:sldId id="309" r:id="rId8"/>
    <p:sldId id="311" r:id="rId9"/>
    <p:sldId id="370" r:id="rId10"/>
    <p:sldId id="314" r:id="rId11"/>
    <p:sldId id="327" r:id="rId12"/>
    <p:sldId id="369" r:id="rId13"/>
    <p:sldId id="343" r:id="rId14"/>
    <p:sldId id="328" r:id="rId15"/>
    <p:sldId id="368" r:id="rId16"/>
    <p:sldId id="347" r:id="rId17"/>
    <p:sldId id="345" r:id="rId18"/>
    <p:sldId id="354" r:id="rId19"/>
    <p:sldId id="358" r:id="rId20"/>
    <p:sldId id="365" r:id="rId21"/>
    <p:sldId id="366" r:id="rId22"/>
    <p:sldId id="363" r:id="rId23"/>
    <p:sldId id="364" r:id="rId24"/>
    <p:sldId id="362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77"/>
    <p:restoredTop sz="95840"/>
  </p:normalViewPr>
  <p:slideViewPr>
    <p:cSldViewPr snapToGrid="0" snapToObjects="1">
      <p:cViewPr varScale="1">
        <p:scale>
          <a:sx n="107" d="100"/>
          <a:sy n="107" d="100"/>
        </p:scale>
        <p:origin x="108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5/25/21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</a:t>
            </a:r>
            <a:r>
              <a:rPr lang="en-US" sz="5200" b="1" dirty="0">
                <a:solidFill>
                  <a:srgbClr val="FFFFFF"/>
                </a:solidFill>
              </a:rPr>
              <a:t>1</a:t>
            </a:r>
            <a:r>
              <a:rPr lang="en-US" altLang="zh-TW" sz="5200" b="1" dirty="0">
                <a:solidFill>
                  <a:srgbClr val="FFFFFF"/>
                </a:solidFill>
              </a:rPr>
              <a:t>3</a:t>
            </a:r>
            <a:endParaRPr lang="en-US" sz="5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218156-21CF-5243-AD83-ED0F9A5329C5}"/>
              </a:ext>
            </a:extLst>
          </p:cNvPr>
          <p:cNvSpPr txBox="1"/>
          <p:nvPr/>
        </p:nvSpPr>
        <p:spPr>
          <a:xfrm>
            <a:off x="2348346" y="1070263"/>
            <a:ext cx="84789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Translate the following into Cantonese</a:t>
            </a:r>
          </a:p>
          <a:p>
            <a:endParaRPr lang="en-US" dirty="0"/>
          </a:p>
          <a:p>
            <a:r>
              <a:rPr lang="en-US" dirty="0"/>
              <a:t>1. It’s warmer today (nyun5</a:t>
            </a:r>
            <a:r>
              <a:rPr lang="zh-TW" altLang="en-US" dirty="0"/>
              <a:t> </a:t>
            </a:r>
            <a:r>
              <a:rPr lang="ja-JP" altLang="en-US"/>
              <a:t>暖</a:t>
            </a:r>
            <a:r>
              <a:rPr lang="zh-TW" altLang="en-US" dirty="0"/>
              <a:t>）</a:t>
            </a:r>
            <a:endParaRPr lang="en-GB" altLang="zh-TW" dirty="0"/>
          </a:p>
          <a:p>
            <a:r>
              <a:rPr lang="en-HK" altLang="zh-TW" dirty="0"/>
              <a:t>gam1 jat6 nyun5 di1</a:t>
            </a:r>
            <a:r>
              <a:rPr lang="zh-TW" altLang="en-US" dirty="0"/>
              <a:t> 今日暖啲</a:t>
            </a:r>
            <a:endParaRPr lang="en-HK" altLang="zh-TW" dirty="0"/>
          </a:p>
          <a:p>
            <a:r>
              <a:rPr lang="en-US" altLang="zh-TW" dirty="0"/>
              <a:t>2. She is happier now</a:t>
            </a:r>
          </a:p>
          <a:p>
            <a:r>
              <a:rPr lang="en-US" altLang="zh-TW" dirty="0"/>
              <a:t>keoi5 ji4 gaa1 hoi1 sam1 di1</a:t>
            </a:r>
            <a:r>
              <a:rPr lang="zh-TW" altLang="en-US" dirty="0"/>
              <a:t> 佢而家開心啲</a:t>
            </a:r>
            <a:endParaRPr lang="en-US" altLang="zh-TW" dirty="0"/>
          </a:p>
          <a:p>
            <a:r>
              <a:rPr lang="en-US" dirty="0"/>
              <a:t>3. My friend is older than me</a:t>
            </a:r>
          </a:p>
          <a:p>
            <a:r>
              <a:rPr lang="en-US" dirty="0"/>
              <a:t>ngo5 pang4 jau5 daai6 gwo3 ngo5</a:t>
            </a:r>
            <a:r>
              <a:rPr lang="zh-TW" altLang="en-US" dirty="0"/>
              <a:t> 我朋友大過我</a:t>
            </a:r>
            <a:endParaRPr lang="en-US" dirty="0"/>
          </a:p>
          <a:p>
            <a:r>
              <a:rPr lang="en-US" dirty="0"/>
              <a:t>4. She is much taller than before</a:t>
            </a:r>
          </a:p>
          <a:p>
            <a:r>
              <a:rPr lang="en-US" dirty="0"/>
              <a:t>keoi5 gou1 gwo3 ji5 cin4 hou2 do1</a:t>
            </a:r>
            <a:r>
              <a:rPr lang="zh-TW" altLang="en-US" dirty="0"/>
              <a:t> 佢高過以前好多</a:t>
            </a:r>
            <a:endParaRPr lang="en-US" dirty="0"/>
          </a:p>
          <a:p>
            <a:r>
              <a:rPr lang="en-US" dirty="0"/>
              <a:t>5. It’s slower this time</a:t>
            </a:r>
          </a:p>
          <a:p>
            <a:r>
              <a:rPr lang="en-US" dirty="0"/>
              <a:t>gam1 ci3 maan6 di1</a:t>
            </a:r>
            <a:r>
              <a:rPr lang="zh-TW" altLang="en-US" dirty="0"/>
              <a:t> 今次慢啲</a:t>
            </a:r>
            <a:endParaRPr lang="en-US" dirty="0"/>
          </a:p>
          <a:p>
            <a:r>
              <a:rPr lang="en-US" dirty="0"/>
              <a:t>6. This restaurant is cheaper than that one</a:t>
            </a:r>
          </a:p>
          <a:p>
            <a:r>
              <a:rPr lang="en-US" dirty="0"/>
              <a:t>ni1 gaan1 caan1 teng1 peng4 gwo3 go2 gaan2</a:t>
            </a:r>
            <a:r>
              <a:rPr lang="zh-TW" altLang="en-US" dirty="0"/>
              <a:t> 呢間餐廳平過嗰間</a:t>
            </a:r>
            <a:endParaRPr lang="en-US" dirty="0"/>
          </a:p>
          <a:p>
            <a:r>
              <a:rPr lang="en-US" dirty="0"/>
              <a:t>7. Cycling is better than walking</a:t>
            </a:r>
            <a:r>
              <a:rPr lang="zh-TW" altLang="en-US" dirty="0"/>
              <a:t> （</a:t>
            </a:r>
            <a:r>
              <a:rPr lang="en-HK" altLang="zh-TW" dirty="0"/>
              <a:t>haang4 lou6</a:t>
            </a:r>
            <a:r>
              <a:rPr lang="zh-TW" altLang="en-US" dirty="0"/>
              <a:t> </a:t>
            </a:r>
            <a:r>
              <a:rPr lang="ja-JP" altLang="en-US"/>
              <a:t>行路</a:t>
            </a:r>
            <a:r>
              <a:rPr lang="zh-TW" altLang="en-US" dirty="0"/>
              <a:t>）</a:t>
            </a:r>
            <a:endParaRPr lang="en-HK" altLang="zh-TW" dirty="0"/>
          </a:p>
          <a:p>
            <a:r>
              <a:rPr lang="en-US" dirty="0"/>
              <a:t>caai2 daan1 ce1 hou2 gwo3 haang4 lou6</a:t>
            </a:r>
            <a:r>
              <a:rPr lang="zh-TW" altLang="en-US" dirty="0"/>
              <a:t> 踩單車好過行路</a:t>
            </a:r>
            <a:endParaRPr lang="en-US" dirty="0"/>
          </a:p>
          <a:p>
            <a:r>
              <a:rPr lang="en-US" dirty="0"/>
              <a:t>8. Your idea is better (zyu2 ji3 </a:t>
            </a:r>
            <a:r>
              <a:rPr lang="ja-JP" altLang="en-US"/>
              <a:t>主意</a:t>
            </a:r>
            <a:r>
              <a:rPr lang="zh-TW" altLang="en-US" dirty="0"/>
              <a:t>）</a:t>
            </a:r>
            <a:endParaRPr lang="en-US" dirty="0"/>
          </a:p>
          <a:p>
            <a:r>
              <a:rPr lang="en-US" dirty="0"/>
              <a:t>nei5 ge3 zyu2 ji3 hou2 di1</a:t>
            </a:r>
            <a:r>
              <a:rPr lang="zh-TW" altLang="en-US" dirty="0"/>
              <a:t> 你嘅主意好啲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14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FFF6F-A37B-5E47-8F26-66DD63B984C5}"/>
              </a:ext>
            </a:extLst>
          </p:cNvPr>
          <p:cNvSpPr txBox="1"/>
          <p:nvPr/>
        </p:nvSpPr>
        <p:spPr>
          <a:xfrm>
            <a:off x="917071" y="608759"/>
            <a:ext cx="10789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Bei2</a:t>
            </a:r>
          </a:p>
          <a:p>
            <a:endParaRPr lang="en-US" sz="2400" dirty="0"/>
          </a:p>
          <a:p>
            <a:r>
              <a:rPr lang="en-US" sz="2400" dirty="0"/>
              <a:t>Translate the following into Cantonese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I have to pay (money)</a:t>
            </a:r>
          </a:p>
          <a:p>
            <a:pPr marL="342900" indent="-342900">
              <a:buAutoNum type="arabicPeriod"/>
            </a:pPr>
            <a:r>
              <a:rPr lang="en-US" sz="2400" dirty="0"/>
              <a:t>I have to submit</a:t>
            </a:r>
            <a:r>
              <a:rPr lang="zh-TW" altLang="en-US" sz="2400" dirty="0"/>
              <a:t> </a:t>
            </a:r>
            <a:r>
              <a:rPr lang="en-US" sz="2400" dirty="0"/>
              <a:t>homework to the teacher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It is not allowed to eat in the library 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Kids are not allowed to drink alcohol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9228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FFF6F-A37B-5E47-8F26-66DD63B984C5}"/>
              </a:ext>
            </a:extLst>
          </p:cNvPr>
          <p:cNvSpPr txBox="1"/>
          <p:nvPr/>
        </p:nvSpPr>
        <p:spPr>
          <a:xfrm>
            <a:off x="917071" y="608759"/>
            <a:ext cx="107899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Bei2</a:t>
            </a:r>
          </a:p>
          <a:p>
            <a:endParaRPr lang="en-US" sz="2400" dirty="0"/>
          </a:p>
          <a:p>
            <a:r>
              <a:rPr lang="en-US" sz="2400" dirty="0"/>
              <a:t>Translate the following into Cantonese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I have to pay (money)</a:t>
            </a:r>
          </a:p>
          <a:p>
            <a:pPr marL="342900" indent="-342900">
              <a:buAutoNum type="arabicPeriod"/>
            </a:pPr>
            <a:r>
              <a:rPr lang="en-US" sz="2400" dirty="0"/>
              <a:t>You need to return some books.</a:t>
            </a:r>
          </a:p>
          <a:p>
            <a:pPr marL="342900" indent="-342900">
              <a:buAutoNum type="arabicPeriod"/>
            </a:pPr>
            <a:r>
              <a:rPr lang="en-US" sz="2400" dirty="0"/>
              <a:t>I want to give a present (lai5 mat</a:t>
            </a:r>
            <a:r>
              <a:rPr lang="en-US" altLang="zh-TW" sz="2400" dirty="0"/>
              <a:t>6</a:t>
            </a:r>
            <a:r>
              <a:rPr lang="zh-TW" altLang="en-US" sz="2400" dirty="0"/>
              <a:t> </a:t>
            </a:r>
            <a:r>
              <a:rPr lang="ja-JP" altLang="en-US" sz="2400"/>
              <a:t>禮物</a:t>
            </a:r>
            <a:r>
              <a:rPr lang="en-US" sz="2400" dirty="0"/>
              <a:t>) to my mom.</a:t>
            </a:r>
          </a:p>
          <a:p>
            <a:pPr marL="342900" indent="-342900">
              <a:buAutoNum type="arabicPeriod"/>
            </a:pPr>
            <a:r>
              <a:rPr lang="en-US" sz="2400" dirty="0"/>
              <a:t>I gave my book to my friend to read.</a:t>
            </a:r>
          </a:p>
          <a:p>
            <a:pPr marL="342900" indent="-342900">
              <a:buAutoNum type="arabicPeriod"/>
            </a:pPr>
            <a:r>
              <a:rPr lang="en-US" sz="2400" dirty="0"/>
              <a:t>I have to submit</a:t>
            </a:r>
            <a:r>
              <a:rPr lang="zh-TW" altLang="en-US" sz="2400" dirty="0"/>
              <a:t>（</a:t>
            </a:r>
            <a:r>
              <a:rPr lang="en-HK" altLang="zh-TW" sz="2400" dirty="0"/>
              <a:t>gaau1</a:t>
            </a:r>
            <a:r>
              <a:rPr lang="ja-JP" altLang="en-US" sz="2400"/>
              <a:t>交</a:t>
            </a:r>
            <a:r>
              <a:rPr lang="zh-TW" altLang="en-US" sz="2400" dirty="0"/>
              <a:t>）</a:t>
            </a:r>
            <a:r>
              <a:rPr lang="en-US" sz="2400" dirty="0"/>
              <a:t> homework </a:t>
            </a:r>
            <a:r>
              <a:rPr lang="zh-TW" altLang="en-US" sz="2400" dirty="0"/>
              <a:t>（</a:t>
            </a:r>
            <a:r>
              <a:rPr lang="en-HK" altLang="zh-TW" sz="2400" dirty="0"/>
              <a:t>gung1 fo3</a:t>
            </a:r>
            <a:r>
              <a:rPr lang="ja-JP" altLang="en-US" sz="2400"/>
              <a:t>功課</a:t>
            </a:r>
            <a:r>
              <a:rPr lang="zh-TW" altLang="en-US" sz="2400" dirty="0"/>
              <a:t>）</a:t>
            </a:r>
            <a:r>
              <a:rPr lang="en-US" sz="2400" dirty="0"/>
              <a:t>to the teacher</a:t>
            </a:r>
          </a:p>
          <a:p>
            <a:pPr marL="342900" indent="-342900">
              <a:buAutoNum type="arabicPeriod"/>
            </a:pPr>
            <a:r>
              <a:rPr lang="en-US" sz="2400" dirty="0"/>
              <a:t>The</a:t>
            </a:r>
            <a:r>
              <a:rPr lang="zh-TW" altLang="en-US" sz="2400" dirty="0"/>
              <a:t> </a:t>
            </a:r>
            <a:r>
              <a:rPr lang="en-US" altLang="zh-TW" sz="2400" dirty="0"/>
              <a:t>teacher</a:t>
            </a:r>
            <a:r>
              <a:rPr lang="zh-TW" altLang="en-US" sz="2400" dirty="0"/>
              <a:t> </a:t>
            </a:r>
            <a:r>
              <a:rPr lang="en-US" altLang="zh-TW" sz="2400" dirty="0"/>
              <a:t>gave</a:t>
            </a:r>
            <a:r>
              <a:rPr lang="zh-TW" altLang="en-US" sz="2400" dirty="0"/>
              <a:t> </a:t>
            </a:r>
            <a:r>
              <a:rPr lang="en-GB" altLang="zh-TW" sz="2400" dirty="0"/>
              <a:t>a</a:t>
            </a:r>
            <a:r>
              <a:rPr lang="en-US" altLang="zh-TW" sz="2400" dirty="0"/>
              <a:t> </a:t>
            </a:r>
            <a:r>
              <a:rPr lang="en-GB" altLang="zh-TW" sz="2400" dirty="0"/>
              <a:t>lot</a:t>
            </a:r>
            <a:r>
              <a:rPr lang="en-US" altLang="zh-TW" sz="2400" dirty="0"/>
              <a:t> </a:t>
            </a:r>
            <a:r>
              <a:rPr lang="en-GB" altLang="zh-TW" sz="2400" dirty="0"/>
              <a:t>of</a:t>
            </a:r>
            <a:r>
              <a:rPr lang="en-US" altLang="zh-TW" sz="2400" dirty="0"/>
              <a:t> </a:t>
            </a:r>
            <a:r>
              <a:rPr lang="en-GB" altLang="zh-TW" sz="2400" dirty="0"/>
              <a:t>homework</a:t>
            </a:r>
            <a:r>
              <a:rPr lang="en-US" altLang="zh-TW" sz="2400" dirty="0"/>
              <a:t> </a:t>
            </a:r>
            <a:r>
              <a:rPr lang="en-GB" altLang="zh-TW" sz="2400" dirty="0"/>
              <a:t>to</a:t>
            </a:r>
            <a:r>
              <a:rPr lang="en-US" altLang="zh-TW" sz="2400" dirty="0"/>
              <a:t> </a:t>
            </a:r>
            <a:r>
              <a:rPr lang="en-GB" altLang="zh-TW" sz="2400" dirty="0"/>
              <a:t>us.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I will return some documents </a:t>
            </a:r>
            <a:r>
              <a:rPr lang="zh-TW" altLang="en-US" sz="2400" dirty="0"/>
              <a:t>（</a:t>
            </a:r>
            <a:r>
              <a:rPr lang="en-HK" altLang="zh-TW" sz="2400" dirty="0"/>
              <a:t>man4 gin2</a:t>
            </a:r>
            <a:r>
              <a:rPr lang="zh-TW" altLang="en-US" sz="2400" dirty="0"/>
              <a:t> </a:t>
            </a:r>
            <a:r>
              <a:rPr lang="ja-JP" altLang="en-US" sz="2400"/>
              <a:t>文件</a:t>
            </a:r>
            <a:r>
              <a:rPr lang="zh-TW" altLang="en-US" sz="2400" dirty="0"/>
              <a:t>）</a:t>
            </a:r>
            <a:r>
              <a:rPr lang="en-GB" altLang="zh-TW" sz="2400" dirty="0"/>
              <a:t>to you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Grandma always gives presents to me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It is not allowed to eat (sik6 je5</a:t>
            </a:r>
            <a:r>
              <a:rPr lang="zh-TW" altLang="en-US" sz="2400" dirty="0"/>
              <a:t> </a:t>
            </a:r>
            <a:r>
              <a:rPr lang="ja-JP" altLang="en-GB" sz="2400"/>
              <a:t>食</a:t>
            </a:r>
            <a:r>
              <a:rPr lang="ja-JP" altLang="en-US" sz="2400"/>
              <a:t>嘢</a:t>
            </a:r>
            <a:r>
              <a:rPr lang="zh-TW" altLang="en-US" sz="2400" dirty="0"/>
              <a:t>）</a:t>
            </a:r>
            <a:r>
              <a:rPr lang="en-GB" altLang="zh-TW" sz="2400" dirty="0"/>
              <a:t> in the library </a:t>
            </a:r>
            <a:r>
              <a:rPr lang="zh-TW" altLang="en-US" sz="2400" dirty="0"/>
              <a:t>（</a:t>
            </a:r>
            <a:r>
              <a:rPr lang="en-HK" altLang="zh-TW" sz="2400" dirty="0"/>
              <a:t> tou4 syu1 gun2</a:t>
            </a:r>
            <a:r>
              <a:rPr lang="ja-JP" altLang="en-HK" sz="2400"/>
              <a:t>圖書</a:t>
            </a:r>
            <a:r>
              <a:rPr lang="ja-JP" altLang="en-US" sz="2400"/>
              <a:t>館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pPr marL="342900" indent="-342900">
              <a:buAutoNum type="arabicPeriod"/>
            </a:pPr>
            <a:r>
              <a:rPr lang="en-GB" altLang="zh-TW" sz="2400" dirty="0"/>
              <a:t> Kids are not allowed to drink alcohol </a:t>
            </a:r>
            <a:r>
              <a:rPr lang="zh-TW" altLang="en-US" sz="2400" dirty="0"/>
              <a:t>（</a:t>
            </a:r>
            <a:r>
              <a:rPr lang="en-HK" altLang="zh-TW" sz="2400" dirty="0"/>
              <a:t> jam2 zau2</a:t>
            </a:r>
            <a:r>
              <a:rPr lang="zh-TW" altLang="en-US" sz="2400" dirty="0"/>
              <a:t> </a:t>
            </a:r>
            <a:r>
              <a:rPr lang="ja-JP" altLang="en-US" sz="2400"/>
              <a:t>飲酒</a:t>
            </a:r>
            <a:r>
              <a:rPr lang="zh-TW" altLang="en-US" sz="2400" dirty="0"/>
              <a:t>）</a:t>
            </a:r>
            <a:r>
              <a:rPr lang="en-GB" altLang="zh-TW" sz="2400" dirty="0"/>
              <a:t>.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4134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DA3E34D6-D159-0E4E-9CDA-702932FF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338" y="0"/>
            <a:ext cx="641532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48441A-343E-5548-B22D-8BBB02CD384E}"/>
              </a:ext>
            </a:extLst>
          </p:cNvPr>
          <p:cNvSpPr/>
          <p:nvPr/>
        </p:nvSpPr>
        <p:spPr>
          <a:xfrm>
            <a:off x="3831508" y="1080998"/>
            <a:ext cx="139692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sai2 saam1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9B65D4-0B29-A94B-9DA3-CCE30162F8A5}"/>
              </a:ext>
            </a:extLst>
          </p:cNvPr>
          <p:cNvSpPr/>
          <p:nvPr/>
        </p:nvSpPr>
        <p:spPr>
          <a:xfrm>
            <a:off x="3280242" y="2315884"/>
            <a:ext cx="15430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maai5 sung3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3503F-7A8C-784C-AAE5-004EC684B430}"/>
              </a:ext>
            </a:extLst>
          </p:cNvPr>
          <p:cNvSpPr/>
          <p:nvPr/>
        </p:nvSpPr>
        <p:spPr>
          <a:xfrm>
            <a:off x="3280242" y="2775983"/>
            <a:ext cx="21948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hou2 gwaa3 nei5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B9FE7E-C3A4-7249-A023-9650731B7447}"/>
              </a:ext>
            </a:extLst>
          </p:cNvPr>
          <p:cNvSpPr/>
          <p:nvPr/>
        </p:nvSpPr>
        <p:spPr>
          <a:xfrm>
            <a:off x="3280242" y="3242993"/>
            <a:ext cx="195111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zyu2 mat1 je5 aa3?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589F79-1D1B-CC4F-A33B-D122E1D9F984}"/>
              </a:ext>
            </a:extLst>
          </p:cNvPr>
          <p:cNvSpPr/>
          <p:nvPr/>
        </p:nvSpPr>
        <p:spPr>
          <a:xfrm>
            <a:off x="3280242" y="3689929"/>
            <a:ext cx="163942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jam2 gaa3 fe1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18BEEE-A402-AA43-8A52-8839B8CF9D6C}"/>
              </a:ext>
            </a:extLst>
          </p:cNvPr>
          <p:cNvSpPr/>
          <p:nvPr/>
        </p:nvSpPr>
        <p:spPr>
          <a:xfrm>
            <a:off x="3280242" y="4174559"/>
            <a:ext cx="268079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dim2 gaai2 nei5 mong6 ngo5 aa3?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2FE1EB-4EBE-944C-A6DF-7F09D7DD98A1}"/>
              </a:ext>
            </a:extLst>
          </p:cNvPr>
          <p:cNvSpPr/>
          <p:nvPr/>
        </p:nvSpPr>
        <p:spPr>
          <a:xfrm>
            <a:off x="3304985" y="4625952"/>
            <a:ext cx="24499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sai3 lou6 zai2 cung1 loeng4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6038EC-33C1-9E4E-921D-C174A9FEF52F}"/>
              </a:ext>
            </a:extLst>
          </p:cNvPr>
          <p:cNvSpPr/>
          <p:nvPr/>
        </p:nvSpPr>
        <p:spPr>
          <a:xfrm>
            <a:off x="3304985" y="5070651"/>
            <a:ext cx="216559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 do1 jan4 wan2 gung1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7404B7-58D2-3D46-8104-2ADE7AE9E833}"/>
              </a:ext>
            </a:extLst>
          </p:cNvPr>
          <p:cNvSpPr/>
          <p:nvPr/>
        </p:nvSpPr>
        <p:spPr>
          <a:xfrm>
            <a:off x="3304985" y="5551966"/>
            <a:ext cx="24189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ji4 gaa1 daap3 man6 tai4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D6EA35-826C-A24B-8FE5-3F37D8522FCB}"/>
              </a:ext>
            </a:extLst>
          </p:cNvPr>
          <p:cNvSpPr/>
          <p:nvPr/>
        </p:nvSpPr>
        <p:spPr>
          <a:xfrm>
            <a:off x="3125823" y="6012120"/>
            <a:ext cx="29655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sing4 jat6 zoek3 di1 gau6 saam1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3CEBE1-A080-ED4F-B242-D016ECBA6D88}"/>
              </a:ext>
            </a:extLst>
          </p:cNvPr>
          <p:cNvSpPr/>
          <p:nvPr/>
        </p:nvSpPr>
        <p:spPr>
          <a:xfrm>
            <a:off x="3304985" y="1782411"/>
            <a:ext cx="181902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zaa1 tiu4 so2 si4</a:t>
            </a:r>
          </a:p>
        </p:txBody>
      </p:sp>
    </p:spTree>
    <p:extLst>
      <p:ext uri="{BB962C8B-B14F-4D97-AF65-F5344CB8AC3E}">
        <p14:creationId xmlns:p14="http://schemas.microsoft.com/office/powerpoint/2010/main" val="3343967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595F1E-DF2D-A248-A7E2-B1D325A6EA46}"/>
              </a:ext>
            </a:extLst>
          </p:cNvPr>
          <p:cNvSpPr txBox="1"/>
          <p:nvPr/>
        </p:nvSpPr>
        <p:spPr>
          <a:xfrm>
            <a:off x="1691640" y="1177290"/>
            <a:ext cx="9029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Translate the following into Cantonese</a:t>
            </a:r>
            <a:r>
              <a:rPr lang="zh-TW" altLang="en-US" sz="2000" dirty="0"/>
              <a:t> </a:t>
            </a:r>
            <a:r>
              <a:rPr lang="en-US" altLang="zh-TW" sz="2000" dirty="0"/>
              <a:t>using </a:t>
            </a:r>
            <a:r>
              <a:rPr lang="en-US" sz="2000" dirty="0"/>
              <a:t>zo2, gwo3, mei6 or mou5.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I’ve met his family before</a:t>
            </a:r>
          </a:p>
          <a:p>
            <a:pPr marL="342900" indent="-342900">
              <a:buAutoNum type="arabicPeriod"/>
            </a:pPr>
            <a:r>
              <a:rPr lang="en-US" altLang="zh-TW" sz="2000" dirty="0"/>
              <a:t>He</a:t>
            </a:r>
            <a:r>
              <a:rPr lang="zh-TW" altLang="en-US" sz="2000" dirty="0"/>
              <a:t> </a:t>
            </a:r>
            <a:r>
              <a:rPr lang="en-GB" altLang="zh-TW" sz="2000" dirty="0"/>
              <a:t>had breakfast</a:t>
            </a:r>
            <a:r>
              <a:rPr lang="zh-TW" altLang="en-US" sz="2000" dirty="0"/>
              <a:t> </a:t>
            </a:r>
            <a:r>
              <a:rPr lang="en-GB" altLang="zh-TW" sz="2000" dirty="0"/>
              <a:t>this morning</a:t>
            </a:r>
            <a:endParaRPr lang="en-HK" altLang="zh-TW" sz="2000" dirty="0"/>
          </a:p>
          <a:p>
            <a:pPr marL="342900" indent="-342900">
              <a:buAutoNum type="arabicPeriod"/>
            </a:pPr>
            <a:r>
              <a:rPr lang="en-US" altLang="zh-TW" sz="2000" dirty="0"/>
              <a:t>I</a:t>
            </a:r>
            <a:r>
              <a:rPr lang="en-GB" altLang="zh-TW" sz="2000" dirty="0"/>
              <a:t>’ve heard</a:t>
            </a:r>
            <a:r>
              <a:rPr lang="zh-TW" altLang="en-US" sz="2000" dirty="0"/>
              <a:t> </a:t>
            </a:r>
            <a:r>
              <a:rPr lang="en-GB" altLang="zh-TW" sz="2000" dirty="0"/>
              <a:t>this song</a:t>
            </a:r>
            <a:r>
              <a:rPr lang="zh-TW" altLang="en-US" sz="2000" dirty="0"/>
              <a:t> </a:t>
            </a:r>
            <a:r>
              <a:rPr lang="en-GB" altLang="zh-TW" sz="2000" dirty="0"/>
              <a:t>before </a:t>
            </a:r>
          </a:p>
          <a:p>
            <a:pPr marL="342900" indent="-342900">
              <a:buAutoNum type="arabicPeriod"/>
            </a:pPr>
            <a:r>
              <a:rPr lang="en-US" sz="2000" dirty="0"/>
              <a:t>He hasn’t bought a new car before</a:t>
            </a:r>
          </a:p>
          <a:p>
            <a:r>
              <a:rPr lang="en-US" altLang="zh-TW" sz="2000" dirty="0"/>
              <a:t>5.</a:t>
            </a:r>
            <a:r>
              <a:rPr lang="zh-TW" altLang="en-US" sz="2000" dirty="0"/>
              <a:t>  </a:t>
            </a:r>
            <a:r>
              <a:rPr lang="en-US" sz="2000" dirty="0"/>
              <a:t>I haven’t gone to the school (but you will)</a:t>
            </a:r>
          </a:p>
          <a:p>
            <a:pPr marL="342900" indent="-34290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82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595F1E-DF2D-A248-A7E2-B1D325A6EA46}"/>
              </a:ext>
            </a:extLst>
          </p:cNvPr>
          <p:cNvSpPr txBox="1"/>
          <p:nvPr/>
        </p:nvSpPr>
        <p:spPr>
          <a:xfrm>
            <a:off x="1691640" y="1177290"/>
            <a:ext cx="90297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Translate the following into Cantonese</a:t>
            </a:r>
            <a:r>
              <a:rPr lang="zh-TW" altLang="en-US" sz="2000" dirty="0"/>
              <a:t> </a:t>
            </a:r>
            <a:r>
              <a:rPr lang="en-US" altLang="zh-TW" sz="2000" dirty="0"/>
              <a:t>using </a:t>
            </a:r>
            <a:r>
              <a:rPr lang="en-US" sz="2000" dirty="0"/>
              <a:t>zo2, gwo3, mei6 or mou5.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I’ve met (gin3</a:t>
            </a:r>
            <a:r>
              <a:rPr lang="zh-TW" altLang="en-US" sz="2000" dirty="0"/>
              <a:t> </a:t>
            </a:r>
            <a:r>
              <a:rPr lang="ja-JP" altLang="en-US" sz="2000"/>
              <a:t>見</a:t>
            </a:r>
            <a:r>
              <a:rPr lang="zh-TW" altLang="en-US" sz="2000" dirty="0"/>
              <a:t>）</a:t>
            </a:r>
            <a:r>
              <a:rPr lang="en-US" sz="2000" dirty="0"/>
              <a:t> his family </a:t>
            </a:r>
            <a:r>
              <a:rPr lang="zh-TW" altLang="en-US" sz="2000" dirty="0"/>
              <a:t>（</a:t>
            </a:r>
            <a:r>
              <a:rPr lang="en-HK" altLang="zh-TW" sz="2000" dirty="0"/>
              <a:t> uk1 kei5 jan4</a:t>
            </a:r>
            <a:r>
              <a:rPr lang="zh-TW" altLang="en-US" sz="2000" dirty="0"/>
              <a:t> 屋企人</a:t>
            </a:r>
            <a:r>
              <a:rPr lang="en-HK" altLang="zh-TW" sz="2000" dirty="0"/>
              <a:t> </a:t>
            </a:r>
            <a:r>
              <a:rPr lang="zh-TW" altLang="en-US" sz="2000" dirty="0"/>
              <a:t>）</a:t>
            </a:r>
            <a:r>
              <a:rPr lang="en-US" sz="2000" dirty="0"/>
              <a:t>before</a:t>
            </a:r>
          </a:p>
          <a:p>
            <a:pPr marL="342900" indent="-342900">
              <a:buAutoNum type="arabicPeriod"/>
            </a:pPr>
            <a:r>
              <a:rPr lang="en-US" sz="2000" dirty="0"/>
              <a:t>I’ve just washed my hair </a:t>
            </a:r>
            <a:r>
              <a:rPr lang="zh-TW" altLang="en-US" sz="2000" dirty="0"/>
              <a:t>（</a:t>
            </a:r>
            <a:r>
              <a:rPr lang="en-HK" altLang="zh-TW" sz="2000" dirty="0"/>
              <a:t>sai2 tau4</a:t>
            </a:r>
            <a:r>
              <a:rPr lang="zh-TW" altLang="en-US" sz="2000" dirty="0"/>
              <a:t> 洗頭）。</a:t>
            </a:r>
            <a:endParaRPr lang="en-HK" altLang="zh-TW" sz="2000" dirty="0"/>
          </a:p>
          <a:p>
            <a:pPr marL="342900" indent="-342900">
              <a:buAutoNum type="arabicPeriod"/>
            </a:pPr>
            <a:r>
              <a:rPr lang="en-US" altLang="zh-TW" sz="2000" dirty="0"/>
              <a:t>He</a:t>
            </a:r>
            <a:r>
              <a:rPr lang="zh-TW" altLang="en-US" sz="2000" dirty="0"/>
              <a:t> </a:t>
            </a:r>
            <a:r>
              <a:rPr lang="en-GB" altLang="zh-TW" sz="2000" dirty="0"/>
              <a:t>had breakfast</a:t>
            </a:r>
            <a:r>
              <a:rPr lang="zh-TW" altLang="en-US" sz="2000" dirty="0"/>
              <a:t> （</a:t>
            </a:r>
            <a:r>
              <a:rPr lang="en-HK" altLang="zh-TW" sz="2000" dirty="0"/>
              <a:t>zou2 caan1</a:t>
            </a:r>
            <a:r>
              <a:rPr lang="zh-TW" altLang="en-US" sz="2000" dirty="0"/>
              <a:t> </a:t>
            </a:r>
            <a:r>
              <a:rPr lang="ja-JP" altLang="en-US" sz="2000"/>
              <a:t>早餐</a:t>
            </a:r>
            <a:r>
              <a:rPr lang="zh-TW" altLang="en-US" sz="2000" dirty="0"/>
              <a:t>）</a:t>
            </a:r>
            <a:r>
              <a:rPr lang="en-GB" altLang="zh-TW" sz="2000" dirty="0"/>
              <a:t> this morning (ziu1</a:t>
            </a:r>
            <a:r>
              <a:rPr lang="zh-TW" altLang="en-US" sz="2000" dirty="0"/>
              <a:t> </a:t>
            </a:r>
            <a:r>
              <a:rPr lang="ja-JP" altLang="en-GB" sz="2000"/>
              <a:t>朝</a:t>
            </a:r>
            <a:r>
              <a:rPr lang="zh-TW" altLang="en-US" sz="2000" dirty="0"/>
              <a:t>）</a:t>
            </a:r>
            <a:endParaRPr lang="en-HK" altLang="zh-TW" sz="2000" dirty="0"/>
          </a:p>
          <a:p>
            <a:pPr marL="342900" indent="-342900">
              <a:buAutoNum type="arabicPeriod"/>
            </a:pPr>
            <a:r>
              <a:rPr lang="en-US" altLang="zh-TW" sz="2000" dirty="0"/>
              <a:t>I</a:t>
            </a:r>
            <a:r>
              <a:rPr lang="en-GB" altLang="zh-TW" sz="2000" dirty="0"/>
              <a:t>’ve heard</a:t>
            </a:r>
            <a:r>
              <a:rPr lang="zh-TW" altLang="en-US" sz="2000" dirty="0"/>
              <a:t> （</a:t>
            </a:r>
            <a:r>
              <a:rPr lang="en-HK" altLang="zh-TW" sz="2000" dirty="0"/>
              <a:t>teng1</a:t>
            </a:r>
            <a:r>
              <a:rPr lang="zh-TW" altLang="en-US" sz="2000" dirty="0"/>
              <a:t> 聽）</a:t>
            </a:r>
            <a:r>
              <a:rPr lang="en-GB" altLang="zh-TW" sz="2000" dirty="0"/>
              <a:t> this song</a:t>
            </a:r>
            <a:r>
              <a:rPr lang="zh-TW" altLang="en-US" sz="2000" dirty="0"/>
              <a:t> （</a:t>
            </a:r>
            <a:r>
              <a:rPr lang="en-HK" altLang="zh-TW" sz="2000" dirty="0"/>
              <a:t>sau2 go1</a:t>
            </a:r>
            <a:r>
              <a:rPr lang="zh-TW" altLang="en-US" sz="2000" dirty="0"/>
              <a:t> 首歌）</a:t>
            </a:r>
            <a:r>
              <a:rPr lang="en-GB" altLang="zh-TW" sz="2000" dirty="0"/>
              <a:t> before </a:t>
            </a:r>
          </a:p>
          <a:p>
            <a:pPr marL="342900" indent="-342900">
              <a:buAutoNum type="arabicPeriod"/>
            </a:pPr>
            <a:r>
              <a:rPr lang="en-US" sz="2000" dirty="0"/>
              <a:t>I’ve been to Hong Kong once</a:t>
            </a:r>
          </a:p>
          <a:p>
            <a:pPr marL="342900" indent="-342900">
              <a:buAutoNum type="arabicPeriod"/>
            </a:pPr>
            <a:r>
              <a:rPr lang="en-US" sz="2000" dirty="0"/>
              <a:t>She’s won the first prize</a:t>
            </a:r>
          </a:p>
          <a:p>
            <a:pPr marL="342900" indent="-342900">
              <a:buAutoNum type="arabicPeriod"/>
            </a:pPr>
            <a:r>
              <a:rPr lang="en-US" sz="2000" dirty="0"/>
              <a:t>He hasn’t bought</a:t>
            </a:r>
            <a:r>
              <a:rPr lang="zh-TW" altLang="en-US" sz="2000" dirty="0"/>
              <a:t> （</a:t>
            </a:r>
            <a:r>
              <a:rPr lang="en-HK" altLang="zh-TW" sz="2000" dirty="0"/>
              <a:t>maai5</a:t>
            </a:r>
            <a:r>
              <a:rPr lang="zh-TW" altLang="en-US" sz="2000" dirty="0"/>
              <a:t> 買）</a:t>
            </a:r>
            <a:r>
              <a:rPr lang="en-US" sz="2000" dirty="0"/>
              <a:t> a new car </a:t>
            </a:r>
            <a:r>
              <a:rPr lang="zh-TW" altLang="en-US" sz="2000" dirty="0"/>
              <a:t>（</a:t>
            </a:r>
            <a:r>
              <a:rPr lang="en-HK" altLang="zh-TW" sz="2000" dirty="0"/>
              <a:t>san1 ce1</a:t>
            </a:r>
            <a:r>
              <a:rPr lang="zh-TW" altLang="en-US" sz="2000" dirty="0"/>
              <a:t> 新車）</a:t>
            </a:r>
            <a:r>
              <a:rPr lang="en-US" sz="2000" dirty="0"/>
              <a:t>before</a:t>
            </a:r>
          </a:p>
          <a:p>
            <a:pPr marL="342900" indent="-342900">
              <a:buAutoNum type="arabicPeriod"/>
            </a:pPr>
            <a:r>
              <a:rPr lang="en-US" altLang="ja-JP" sz="2000" dirty="0"/>
              <a:t>I just sold (</a:t>
            </a:r>
            <a:r>
              <a:rPr lang="ja-JP" altLang="en-US" sz="2000"/>
              <a:t>賣</a:t>
            </a:r>
            <a:r>
              <a:rPr lang="zh-TW" altLang="en-US" sz="2000" dirty="0"/>
              <a:t>）</a:t>
            </a:r>
            <a:r>
              <a:rPr lang="en-US" altLang="ja-JP" sz="2000" dirty="0"/>
              <a:t>the car</a:t>
            </a:r>
            <a:r>
              <a:rPr lang="en-US" sz="2000" dirty="0"/>
              <a:t> </a:t>
            </a:r>
          </a:p>
          <a:p>
            <a:pPr marL="342900" indent="-342900">
              <a:buAutoNum type="arabicPeriod"/>
            </a:pPr>
            <a:r>
              <a:rPr lang="en-US" sz="2000" dirty="0"/>
              <a:t>I haven’t gone to the school (but you will)</a:t>
            </a:r>
          </a:p>
          <a:p>
            <a:pPr marL="342900" indent="-342900">
              <a:buAutoNum type="arabicPeriod"/>
            </a:pPr>
            <a:r>
              <a:rPr lang="en-US" sz="2000" dirty="0"/>
              <a:t>I didn’t go to the school</a:t>
            </a:r>
          </a:p>
          <a:p>
            <a:pPr marL="342900" indent="-342900">
              <a:buAutoNum type="arabicPeriod"/>
            </a:pPr>
            <a:r>
              <a:rPr lang="en-US" sz="2000" dirty="0"/>
              <a:t>I haven’t been to Thailand before</a:t>
            </a:r>
          </a:p>
          <a:p>
            <a:r>
              <a:rPr lang="en-US" sz="2000" dirty="0"/>
              <a:t>12. My father just went to Brno</a:t>
            </a:r>
          </a:p>
          <a:p>
            <a:pPr marL="342900" indent="-34290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7094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0F45A1-2CB9-8A4C-AA94-6DA1DC870756}"/>
              </a:ext>
            </a:extLst>
          </p:cNvPr>
          <p:cNvSpPr txBox="1"/>
          <p:nvPr/>
        </p:nvSpPr>
        <p:spPr>
          <a:xfrm>
            <a:off x="1269193" y="1166842"/>
            <a:ext cx="104908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Passive Voice</a:t>
            </a:r>
          </a:p>
          <a:p>
            <a:endParaRPr lang="en-US" altLang="zh-TW" sz="2400" dirty="0"/>
          </a:p>
          <a:p>
            <a:r>
              <a:rPr lang="en-US" altLang="zh-TW" sz="2400" dirty="0"/>
              <a:t>Translate the following into Cantonese and also in passive voice.</a:t>
            </a:r>
          </a:p>
          <a:p>
            <a:r>
              <a:rPr lang="en-US" altLang="zh-TW" sz="2400" dirty="0"/>
              <a:t>1. </a:t>
            </a:r>
            <a:r>
              <a:rPr lang="en-US" sz="2400" dirty="0"/>
              <a:t>Someone ate my bread </a:t>
            </a:r>
            <a:r>
              <a:rPr lang="zh-TW" altLang="en-US" sz="2400" dirty="0"/>
              <a:t>（</a:t>
            </a:r>
            <a:r>
              <a:rPr lang="en-HK" altLang="zh-TW" sz="2400" dirty="0"/>
              <a:t>min6 baau1</a:t>
            </a:r>
            <a:r>
              <a:rPr lang="zh-TW" altLang="en-US" sz="2400" dirty="0"/>
              <a:t> 麵包）</a:t>
            </a:r>
            <a:endParaRPr lang="en-US" sz="2400" dirty="0"/>
          </a:p>
          <a:p>
            <a:r>
              <a:rPr lang="en-US" altLang="zh-TW" sz="2400" dirty="0"/>
              <a:t>2.</a:t>
            </a:r>
            <a:r>
              <a:rPr lang="zh-TW" altLang="en-US" sz="2400" dirty="0"/>
              <a:t> </a:t>
            </a:r>
            <a:r>
              <a:rPr lang="en-US" sz="2400" dirty="0"/>
              <a:t>Someone borrowed </a:t>
            </a:r>
            <a:r>
              <a:rPr lang="en-GB" sz="2400" dirty="0"/>
              <a:t>my</a:t>
            </a:r>
            <a:r>
              <a:rPr lang="en-US" sz="2400" dirty="0"/>
              <a:t> </a:t>
            </a:r>
            <a:r>
              <a:rPr lang="en-GB" sz="2400" dirty="0"/>
              <a:t>money</a:t>
            </a:r>
            <a:r>
              <a:rPr lang="zh-TW" altLang="en-US" sz="2400" dirty="0"/>
              <a:t> （</a:t>
            </a:r>
            <a:r>
              <a:rPr lang="en-HK" altLang="zh-TW" sz="2400" dirty="0"/>
              <a:t>ze3 cin2</a:t>
            </a:r>
            <a:r>
              <a:rPr lang="zh-TW" altLang="en-US" sz="2400" dirty="0"/>
              <a:t> </a:t>
            </a:r>
            <a:r>
              <a:rPr lang="ja-JP" altLang="en-US" sz="2400"/>
              <a:t>借錢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r>
              <a:rPr lang="en-US" altLang="zh-TW" sz="2400" dirty="0"/>
              <a:t>3.</a:t>
            </a:r>
            <a:r>
              <a:rPr lang="zh-TW" altLang="en-US" sz="2400" dirty="0"/>
              <a:t> </a:t>
            </a:r>
            <a:r>
              <a:rPr lang="en-US" altLang="zh-TW" sz="2400" dirty="0"/>
              <a:t>My</a:t>
            </a:r>
            <a:r>
              <a:rPr lang="zh-TW" altLang="en-US" sz="2400" dirty="0"/>
              <a:t> </a:t>
            </a:r>
            <a:r>
              <a:rPr lang="en-US" altLang="zh-TW" sz="2400" dirty="0"/>
              <a:t>father</a:t>
            </a:r>
            <a:r>
              <a:rPr lang="zh-TW" altLang="en-US" sz="2400" dirty="0"/>
              <a:t> </a:t>
            </a:r>
            <a:r>
              <a:rPr lang="en-US" altLang="zh-TW" sz="2400" dirty="0"/>
              <a:t>broke</a:t>
            </a:r>
            <a:r>
              <a:rPr lang="zh-TW" altLang="en-US" sz="2400" dirty="0"/>
              <a:t> （</a:t>
            </a:r>
            <a:r>
              <a:rPr lang="en-HK" altLang="zh-TW" sz="2400" dirty="0"/>
              <a:t>zing2 waai6</a:t>
            </a:r>
            <a:r>
              <a:rPr lang="zh-TW" altLang="en-US" sz="2400" dirty="0"/>
              <a:t> 整壞） </a:t>
            </a:r>
            <a:r>
              <a:rPr lang="en-US" altLang="zh-TW" sz="2400" dirty="0"/>
              <a:t>the</a:t>
            </a:r>
            <a:r>
              <a:rPr lang="zh-TW" altLang="en-US" sz="2400" dirty="0"/>
              <a:t> </a:t>
            </a:r>
            <a:r>
              <a:rPr lang="en-US" altLang="zh-TW" sz="2400" dirty="0"/>
              <a:t>computer</a:t>
            </a:r>
            <a:r>
              <a:rPr lang="zh-TW" altLang="en-US" sz="2400" dirty="0"/>
              <a:t> （</a:t>
            </a:r>
            <a:r>
              <a:rPr lang="en-HK" altLang="zh-TW" sz="2400" dirty="0"/>
              <a:t>bou6 din6 nou5</a:t>
            </a:r>
            <a:r>
              <a:rPr lang="zh-TW" altLang="en-US" sz="2400" dirty="0"/>
              <a:t> 部電腦）</a:t>
            </a:r>
            <a:endParaRPr lang="en-HK" altLang="zh-TW" sz="2400" dirty="0"/>
          </a:p>
          <a:p>
            <a:r>
              <a:rPr lang="en-US" altLang="zh-TW" sz="2400" dirty="0"/>
              <a:t>4.</a:t>
            </a:r>
            <a:r>
              <a:rPr lang="zh-TW" altLang="en-US" sz="2400" dirty="0"/>
              <a:t> </a:t>
            </a:r>
            <a:r>
              <a:rPr lang="en-US" altLang="zh-TW" sz="2400" dirty="0"/>
              <a:t>I washed</a:t>
            </a:r>
            <a:r>
              <a:rPr lang="zh-TW" altLang="en-US" sz="2400" dirty="0"/>
              <a:t> （</a:t>
            </a:r>
            <a:r>
              <a:rPr lang="en-HK" altLang="zh-TW" sz="2400" dirty="0"/>
              <a:t>sai2</a:t>
            </a:r>
            <a:r>
              <a:rPr lang="zh-TW" altLang="en-US" sz="2400" dirty="0"/>
              <a:t> </a:t>
            </a:r>
            <a:r>
              <a:rPr lang="ja-JP" altLang="en-US" sz="2400"/>
              <a:t>洗</a:t>
            </a:r>
            <a:r>
              <a:rPr lang="zh-TW" altLang="en-US" sz="2400" dirty="0"/>
              <a:t>）</a:t>
            </a:r>
            <a:r>
              <a:rPr lang="en-US" altLang="zh-TW" sz="2400" dirty="0"/>
              <a:t> the clothes </a:t>
            </a:r>
            <a:r>
              <a:rPr lang="zh-TW" altLang="en-US" sz="2400" dirty="0"/>
              <a:t>（</a:t>
            </a:r>
            <a:r>
              <a:rPr lang="en-HK" altLang="zh-TW" sz="2400" dirty="0"/>
              <a:t>saam1</a:t>
            </a:r>
            <a:r>
              <a:rPr lang="zh-TW" altLang="en-US" sz="2400" dirty="0"/>
              <a:t> </a:t>
            </a:r>
            <a:r>
              <a:rPr lang="ja-JP" altLang="en-US" sz="2400"/>
              <a:t>衫</a:t>
            </a:r>
            <a:r>
              <a:rPr lang="zh-TW" altLang="en-US" sz="2400" dirty="0"/>
              <a:t>）</a:t>
            </a:r>
            <a:endParaRPr lang="en-US" sz="2400" dirty="0"/>
          </a:p>
          <a:p>
            <a:r>
              <a:rPr lang="en-US" altLang="zh-TW" sz="2400" dirty="0"/>
              <a:t>5.</a:t>
            </a:r>
            <a:r>
              <a:rPr lang="zh-TW" altLang="en-US" sz="2400" dirty="0"/>
              <a:t> </a:t>
            </a:r>
            <a:r>
              <a:rPr lang="en-US" altLang="zh-TW" sz="2400" dirty="0"/>
              <a:t>He</a:t>
            </a:r>
            <a:r>
              <a:rPr lang="zh-TW" altLang="en-US" sz="2400" dirty="0"/>
              <a:t> </a:t>
            </a:r>
            <a:r>
              <a:rPr lang="en-US" altLang="zh-TW" sz="2400" dirty="0"/>
              <a:t>has broken (</a:t>
            </a:r>
            <a:r>
              <a:rPr lang="en-US" sz="2400" dirty="0"/>
              <a:t>daa2 laan6</a:t>
            </a:r>
            <a:r>
              <a:rPr lang="ja-JP" altLang="en-US" sz="2400"/>
              <a:t>打爛</a:t>
            </a:r>
            <a:r>
              <a:rPr lang="en-US" sz="2400" dirty="0"/>
              <a:t>)</a:t>
            </a:r>
            <a:r>
              <a:rPr lang="en-US" altLang="zh-TW" sz="2400" dirty="0"/>
              <a:t> the glass (zek6</a:t>
            </a:r>
            <a:r>
              <a:rPr lang="ja-JP" altLang="en-US" sz="2400"/>
              <a:t>隻</a:t>
            </a:r>
            <a:r>
              <a:rPr lang="zh-TW" altLang="en-US" sz="2400" dirty="0"/>
              <a:t> </a:t>
            </a:r>
            <a:r>
              <a:rPr lang="en-US" sz="2400" dirty="0"/>
              <a:t>bui1 </a:t>
            </a:r>
            <a:r>
              <a:rPr lang="ja-JP" altLang="en-US" sz="2400"/>
              <a:t>杯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r>
              <a:rPr lang="en-US" altLang="zh-TW" sz="2400" dirty="0"/>
              <a:t>6.</a:t>
            </a:r>
            <a:r>
              <a:rPr lang="zh-TW" altLang="en-US" sz="2400" dirty="0"/>
              <a:t> </a:t>
            </a:r>
            <a:r>
              <a:rPr lang="en-US" altLang="zh-TW" sz="2400" dirty="0"/>
              <a:t>Someone</a:t>
            </a:r>
            <a:r>
              <a:rPr lang="zh-TW" altLang="en-US" sz="2400" dirty="0"/>
              <a:t> </a:t>
            </a:r>
            <a:r>
              <a:rPr lang="en-GB" altLang="zh-TW" sz="2400" dirty="0"/>
              <a:t>open the box (soeng1</a:t>
            </a:r>
            <a:r>
              <a:rPr lang="zh-TW" altLang="en-US" sz="2400" dirty="0"/>
              <a:t> </a:t>
            </a:r>
            <a:r>
              <a:rPr lang="ja-JP" altLang="en-US" sz="2400"/>
              <a:t>箱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r>
              <a:rPr lang="en-US" altLang="zh-TW" sz="2400" dirty="0"/>
              <a:t>7.</a:t>
            </a:r>
            <a:r>
              <a:rPr lang="zh-TW" altLang="en-US" sz="2400" dirty="0"/>
              <a:t> </a:t>
            </a:r>
            <a:r>
              <a:rPr lang="en-US" altLang="zh-TW" sz="2400" dirty="0"/>
              <a:t>Someone</a:t>
            </a:r>
            <a:r>
              <a:rPr lang="zh-TW" altLang="en-US" sz="2400" dirty="0"/>
              <a:t> </a:t>
            </a:r>
            <a:r>
              <a:rPr lang="en-GB" altLang="zh-TW" sz="2400" dirty="0"/>
              <a:t>stole </a:t>
            </a:r>
            <a:r>
              <a:rPr lang="zh-TW" altLang="en-US" sz="2400" dirty="0"/>
              <a:t>（</a:t>
            </a:r>
            <a:r>
              <a:rPr lang="en-HK" altLang="zh-TW" sz="2400" dirty="0"/>
              <a:t> tau1 </a:t>
            </a:r>
            <a:r>
              <a:rPr lang="ja-JP" altLang="en-HK" sz="2400"/>
              <a:t>偷</a:t>
            </a:r>
            <a:r>
              <a:rPr lang="zh-TW" altLang="en-US" sz="2400" dirty="0"/>
              <a:t>）</a:t>
            </a:r>
            <a:r>
              <a:rPr lang="en-GB" altLang="zh-TW" sz="2400" dirty="0"/>
              <a:t>her wallet</a:t>
            </a:r>
            <a:r>
              <a:rPr lang="zh-TW" altLang="en-US" sz="2400" dirty="0"/>
              <a:t> （</a:t>
            </a:r>
            <a:r>
              <a:rPr lang="en-HK" altLang="zh-TW" sz="2400" dirty="0"/>
              <a:t> ngan4 baau1</a:t>
            </a:r>
            <a:r>
              <a:rPr lang="zh-TW" altLang="en-US" sz="2400" dirty="0"/>
              <a:t> </a:t>
            </a:r>
            <a:r>
              <a:rPr lang="ja-JP" altLang="en-US" sz="2400"/>
              <a:t>銀包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r>
              <a:rPr lang="en-US" altLang="zh-TW" sz="2400" dirty="0"/>
              <a:t>8.</a:t>
            </a:r>
            <a:r>
              <a:rPr lang="zh-TW" altLang="en-US" sz="2400" dirty="0"/>
              <a:t> </a:t>
            </a:r>
            <a:r>
              <a:rPr lang="en-US" altLang="zh-TW" sz="2400" dirty="0"/>
              <a:t>Someone</a:t>
            </a:r>
            <a:r>
              <a:rPr lang="zh-TW" altLang="en-US" sz="2400" dirty="0"/>
              <a:t> </a:t>
            </a:r>
            <a:r>
              <a:rPr lang="en-US" altLang="zh-TW" sz="2400" dirty="0"/>
              <a:t>scammed</a:t>
            </a:r>
            <a:r>
              <a:rPr lang="zh-TW" altLang="en-US" sz="2400" dirty="0"/>
              <a:t> （</a:t>
            </a:r>
            <a:r>
              <a:rPr lang="en-US" sz="2400" dirty="0"/>
              <a:t> aak1</a:t>
            </a:r>
            <a:r>
              <a:rPr lang="ja-JP" altLang="en-US" sz="2400"/>
              <a:t>呃</a:t>
            </a:r>
            <a:r>
              <a:rPr lang="zh-TW" altLang="en-US" sz="2400" dirty="0"/>
              <a:t>） </a:t>
            </a:r>
            <a:r>
              <a:rPr lang="en-US" altLang="zh-TW" sz="2400" dirty="0"/>
              <a:t>his</a:t>
            </a:r>
            <a:r>
              <a:rPr lang="zh-TW" altLang="en-US" sz="2400" dirty="0"/>
              <a:t> </a:t>
            </a:r>
            <a:r>
              <a:rPr lang="en-US" altLang="zh-TW" sz="2400" dirty="0"/>
              <a:t>money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5914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DB89E39C-BA02-C644-AAEA-E87DC0419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32"/>
          <a:stretch/>
        </p:blipFill>
        <p:spPr>
          <a:xfrm>
            <a:off x="3146961" y="0"/>
            <a:ext cx="5203177" cy="6756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937C22-504B-1541-9E2B-1C911AA5DB8F}"/>
              </a:ext>
            </a:extLst>
          </p:cNvPr>
          <p:cNvSpPr/>
          <p:nvPr/>
        </p:nvSpPr>
        <p:spPr>
          <a:xfrm>
            <a:off x="5310636" y="3468923"/>
            <a:ext cx="3978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aa3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E2A583-CCD6-1F43-96D8-9C0143CE8B55}"/>
              </a:ext>
            </a:extLst>
          </p:cNvPr>
          <p:cNvSpPr/>
          <p:nvPr/>
        </p:nvSpPr>
        <p:spPr>
          <a:xfrm>
            <a:off x="3250847" y="4000241"/>
            <a:ext cx="3978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aa3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B6B1B4-D2FA-1344-98BD-5097143C03CD}"/>
              </a:ext>
            </a:extLst>
          </p:cNvPr>
          <p:cNvSpPr/>
          <p:nvPr/>
        </p:nvSpPr>
        <p:spPr>
          <a:xfrm>
            <a:off x="3449751" y="4292007"/>
            <a:ext cx="255230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nei5 heoi3 m4 heoi3 keoi5 uk1 kei2 aa3</a:t>
            </a:r>
            <a:r>
              <a:rPr lang="zh-TW" altLang="en-US" sz="1100" dirty="0"/>
              <a:t> </a:t>
            </a:r>
            <a:r>
              <a:rPr lang="en-GB" altLang="zh-TW" sz="1100" dirty="0"/>
              <a:t>?</a:t>
            </a:r>
            <a:endParaRPr lang="en-US" sz="1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5F769F-3220-A44E-ABF3-4EF92D00C393}"/>
              </a:ext>
            </a:extLst>
          </p:cNvPr>
          <p:cNvSpPr/>
          <p:nvPr/>
        </p:nvSpPr>
        <p:spPr>
          <a:xfrm>
            <a:off x="3449751" y="4684422"/>
            <a:ext cx="2730235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keoi5 hai6 m4 hai6 zyu6 hai2 saa1 tin4 aa3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8FB10-9DF9-5A49-8C14-F4BE0908571E}"/>
              </a:ext>
            </a:extLst>
          </p:cNvPr>
          <p:cNvSpPr/>
          <p:nvPr/>
        </p:nvSpPr>
        <p:spPr>
          <a:xfrm>
            <a:off x="3449751" y="5066658"/>
            <a:ext cx="2661306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ngo5 dei6 heoi3 bin1 dou6 sik6 faan6 aa3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86C8EB-287A-214A-B705-3AFB17BF67F7}"/>
              </a:ext>
            </a:extLst>
          </p:cNvPr>
          <p:cNvSpPr/>
          <p:nvPr/>
        </p:nvSpPr>
        <p:spPr>
          <a:xfrm>
            <a:off x="3051943" y="5529565"/>
            <a:ext cx="3978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aa3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B4441-480F-6844-997C-76931C79F4D3}"/>
              </a:ext>
            </a:extLst>
          </p:cNvPr>
          <p:cNvSpPr/>
          <p:nvPr/>
        </p:nvSpPr>
        <p:spPr>
          <a:xfrm>
            <a:off x="3648655" y="6059724"/>
            <a:ext cx="2382383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nei5 hai6 m4 hai6 m4 syu1 fuk6 aa3</a:t>
            </a:r>
            <a:r>
              <a:rPr lang="zh-TW" altLang="en-US" sz="1100" dirty="0"/>
              <a:t>？</a:t>
            </a:r>
            <a:endParaRPr lang="en-US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B855F2-818F-2A43-BC3F-AA1749CD202A}"/>
              </a:ext>
            </a:extLst>
          </p:cNvPr>
          <p:cNvSpPr/>
          <p:nvPr/>
        </p:nvSpPr>
        <p:spPr>
          <a:xfrm>
            <a:off x="3398381" y="6456306"/>
            <a:ext cx="885179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m4 hai6 aa3</a:t>
            </a:r>
          </a:p>
        </p:txBody>
      </p:sp>
    </p:spTree>
    <p:extLst>
      <p:ext uri="{BB962C8B-B14F-4D97-AF65-F5344CB8AC3E}">
        <p14:creationId xmlns:p14="http://schemas.microsoft.com/office/powerpoint/2010/main" val="434800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0BBF8D43-1DAD-8048-84B9-7795066E0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507"/>
          <a:stretch/>
        </p:blipFill>
        <p:spPr>
          <a:xfrm>
            <a:off x="2248348" y="2019138"/>
            <a:ext cx="7695304" cy="18136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866D15-3792-2D4F-906D-1E77CE6A53F3}"/>
              </a:ext>
            </a:extLst>
          </p:cNvPr>
          <p:cNvSpPr/>
          <p:nvPr/>
        </p:nvSpPr>
        <p:spPr>
          <a:xfrm>
            <a:off x="2366276" y="2180847"/>
            <a:ext cx="50847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me1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906DEB-AC4D-9B47-B8B3-974F5520BDB0}"/>
              </a:ext>
            </a:extLst>
          </p:cNvPr>
          <p:cNvSpPr/>
          <p:nvPr/>
        </p:nvSpPr>
        <p:spPr>
          <a:xfrm>
            <a:off x="2545178" y="2961598"/>
            <a:ext cx="169629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m4 zi1 me1</a:t>
            </a:r>
            <a:r>
              <a:rPr lang="zh-TW" altLang="en-US" sz="1600" dirty="0"/>
              <a:t> </a:t>
            </a:r>
            <a:r>
              <a:rPr lang="en-GB" altLang="zh-TW" sz="1600" dirty="0"/>
              <a:t>?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5C2460-F028-AF4D-A4C8-93E0A1742B28}"/>
              </a:ext>
            </a:extLst>
          </p:cNvPr>
          <p:cNvSpPr/>
          <p:nvPr/>
        </p:nvSpPr>
        <p:spPr>
          <a:xfrm>
            <a:off x="2620512" y="3291624"/>
            <a:ext cx="228100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dei6 m4 gau3 me1?</a:t>
            </a:r>
          </a:p>
        </p:txBody>
      </p:sp>
    </p:spTree>
    <p:extLst>
      <p:ext uri="{BB962C8B-B14F-4D97-AF65-F5344CB8AC3E}">
        <p14:creationId xmlns:p14="http://schemas.microsoft.com/office/powerpoint/2010/main" val="844374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7E66B510-7AE0-844C-83A1-16733560F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57" y="455524"/>
            <a:ext cx="9966173" cy="59469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ABE8B8-3C99-904E-8477-F098A06060F8}"/>
              </a:ext>
            </a:extLst>
          </p:cNvPr>
          <p:cNvSpPr/>
          <p:nvPr/>
        </p:nvSpPr>
        <p:spPr>
          <a:xfrm>
            <a:off x="9810719" y="1783669"/>
            <a:ext cx="4685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ze1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EDC1A5-7D69-6E4A-BF3E-BE3FFD7A5809}"/>
              </a:ext>
            </a:extLst>
          </p:cNvPr>
          <p:cNvSpPr/>
          <p:nvPr/>
        </p:nvSpPr>
        <p:spPr>
          <a:xfrm>
            <a:off x="10658415" y="1783669"/>
            <a:ext cx="53091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laa1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0FB186-F5FC-984A-BA6C-A8A0A64126F1}"/>
              </a:ext>
            </a:extLst>
          </p:cNvPr>
          <p:cNvSpPr/>
          <p:nvPr/>
        </p:nvSpPr>
        <p:spPr>
          <a:xfrm>
            <a:off x="1770490" y="2211180"/>
            <a:ext cx="4908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laa3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9A77C5-20A7-954A-8F45-26779B6A115D}"/>
              </a:ext>
            </a:extLst>
          </p:cNvPr>
          <p:cNvSpPr/>
          <p:nvPr/>
        </p:nvSpPr>
        <p:spPr>
          <a:xfrm>
            <a:off x="2455866" y="1968334"/>
            <a:ext cx="44929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ge3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BE0D80-69B5-B340-93F4-0D73C6E9EB11}"/>
              </a:ext>
            </a:extLst>
          </p:cNvPr>
          <p:cNvSpPr/>
          <p:nvPr/>
        </p:nvSpPr>
        <p:spPr>
          <a:xfrm>
            <a:off x="3267835" y="1968334"/>
            <a:ext cx="53078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gaa3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F0139F-892D-7B48-9E6D-6900E9C5F067}"/>
              </a:ext>
            </a:extLst>
          </p:cNvPr>
          <p:cNvSpPr/>
          <p:nvPr/>
        </p:nvSpPr>
        <p:spPr>
          <a:xfrm>
            <a:off x="4463427" y="2015834"/>
            <a:ext cx="8321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lai4 gaa3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7505B-35CF-6B49-A87B-8D7FF188361D}"/>
              </a:ext>
            </a:extLst>
          </p:cNvPr>
          <p:cNvSpPr/>
          <p:nvPr/>
        </p:nvSpPr>
        <p:spPr>
          <a:xfrm>
            <a:off x="1940789" y="2626817"/>
            <a:ext cx="19287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min6 sik6 dak1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7EB002-D112-6B43-94F6-254E77B77B27}"/>
              </a:ext>
            </a:extLst>
          </p:cNvPr>
          <p:cNvSpPr/>
          <p:nvPr/>
        </p:nvSpPr>
        <p:spPr>
          <a:xfrm>
            <a:off x="2015910" y="3346855"/>
            <a:ext cx="228299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min6 m4 sik6 dak1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DBF649-988C-2A44-B212-5063AB46E955}"/>
              </a:ext>
            </a:extLst>
          </p:cNvPr>
          <p:cNvSpPr/>
          <p:nvPr/>
        </p:nvSpPr>
        <p:spPr>
          <a:xfrm>
            <a:off x="2015910" y="4112908"/>
            <a:ext cx="25735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zing6 hai6 tai2 haa5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BCF111-D7D3-8D4B-9E1D-49BE37EEF9E4}"/>
              </a:ext>
            </a:extLst>
          </p:cNvPr>
          <p:cNvSpPr/>
          <p:nvPr/>
        </p:nvSpPr>
        <p:spPr>
          <a:xfrm>
            <a:off x="1881846" y="4845610"/>
            <a:ext cx="330276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sai3 lou2 zou6 wui6 gai3 si1</a:t>
            </a:r>
          </a:p>
        </p:txBody>
      </p:sp>
    </p:spTree>
    <p:extLst>
      <p:ext uri="{BB962C8B-B14F-4D97-AF65-F5344CB8AC3E}">
        <p14:creationId xmlns:p14="http://schemas.microsoft.com/office/powerpoint/2010/main" val="3041613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D307F1-E0C1-F94C-AFD5-0C445FDEDAB5}"/>
              </a:ext>
            </a:extLst>
          </p:cNvPr>
          <p:cNvSpPr txBox="1"/>
          <p:nvPr/>
        </p:nvSpPr>
        <p:spPr>
          <a:xfrm>
            <a:off x="1496291" y="1341912"/>
            <a:ext cx="100702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/>
              <a:t>嚟嘅</a:t>
            </a:r>
            <a:r>
              <a:rPr lang="zh-TW" altLang="en-US" sz="2400" dirty="0"/>
              <a:t> </a:t>
            </a:r>
            <a:r>
              <a:rPr lang="en-HK" altLang="zh-TW" sz="2400" dirty="0"/>
              <a:t>lai4 ge3 </a:t>
            </a:r>
            <a:r>
              <a:rPr lang="en-US" altLang="zh-TW" sz="2400" dirty="0"/>
              <a:t>/ </a:t>
            </a:r>
            <a:r>
              <a:rPr lang="ja-JP" altLang="en-US" sz="2400"/>
              <a:t>嚟㗎</a:t>
            </a:r>
            <a:r>
              <a:rPr lang="en-US" altLang="ja-JP" sz="2400" dirty="0"/>
              <a:t> lai4 gaa3</a:t>
            </a:r>
            <a:r>
              <a:rPr lang="zh-TW" altLang="en-US" sz="2400" dirty="0"/>
              <a:t> </a:t>
            </a:r>
            <a:r>
              <a:rPr lang="en-US" altLang="zh-TW" sz="2400" dirty="0"/>
              <a:t>=</a:t>
            </a:r>
            <a:r>
              <a:rPr lang="zh-TW" altLang="en-US" sz="2400" dirty="0"/>
              <a:t> </a:t>
            </a:r>
            <a:r>
              <a:rPr lang="en-GB" altLang="zh-TW" sz="2400" dirty="0"/>
              <a:t>lai2 de </a:t>
            </a:r>
            <a:r>
              <a:rPr lang="ja-JP" altLang="en-US" sz="2400"/>
              <a:t>來的</a:t>
            </a:r>
            <a:r>
              <a:rPr lang="zh-TW" altLang="en-US" sz="2400" dirty="0"/>
              <a:t> （</a:t>
            </a:r>
            <a:r>
              <a:rPr lang="en-US" altLang="zh-TW" sz="2400" dirty="0"/>
              <a:t>Mandarin</a:t>
            </a:r>
            <a:r>
              <a:rPr lang="zh-TW" altLang="en-US" sz="2400" dirty="0"/>
              <a:t>）</a:t>
            </a:r>
            <a:endParaRPr lang="en-GB" altLang="zh-TW" sz="2400" dirty="0"/>
          </a:p>
          <a:p>
            <a:endParaRPr lang="en-GB" sz="2400" dirty="0"/>
          </a:p>
          <a:p>
            <a:endParaRPr lang="en-HK" sz="2400" dirty="0"/>
          </a:p>
          <a:p>
            <a:r>
              <a:rPr lang="en-US" sz="2400" dirty="0"/>
              <a:t>ni1 go3 hai6 ngo5 baa4 baa1 lai4 ge3</a:t>
            </a:r>
          </a:p>
          <a:p>
            <a:r>
              <a:rPr lang="ja-JP" altLang="en-US" sz="2400"/>
              <a:t>呢個</a:t>
            </a:r>
            <a:r>
              <a:rPr lang="ja-JP" altLang="en-US" sz="2400">
                <a:solidFill>
                  <a:srgbClr val="FF0000"/>
                </a:solidFill>
              </a:rPr>
              <a:t>係</a:t>
            </a:r>
            <a:r>
              <a:rPr lang="ja-JP" altLang="en-US" sz="2400"/>
              <a:t>我爸爸</a:t>
            </a:r>
            <a:r>
              <a:rPr lang="ja-JP" altLang="en-US" sz="2400">
                <a:solidFill>
                  <a:srgbClr val="FF0000"/>
                </a:solidFill>
              </a:rPr>
              <a:t>嚟嘅</a:t>
            </a:r>
            <a:endParaRPr lang="en-HK" altLang="ja-JP" sz="2400" dirty="0">
              <a:solidFill>
                <a:srgbClr val="FF0000"/>
              </a:solidFill>
            </a:endParaRPr>
          </a:p>
          <a:p>
            <a:r>
              <a:rPr lang="en-US" altLang="ja-JP" sz="2400" dirty="0"/>
              <a:t>This</a:t>
            </a:r>
            <a:r>
              <a:rPr lang="zh-TW" altLang="en-US" sz="2400" dirty="0"/>
              <a:t> </a:t>
            </a:r>
            <a:r>
              <a:rPr lang="en-US" altLang="zh-TW" sz="2400" dirty="0"/>
              <a:t>is</a:t>
            </a:r>
            <a:r>
              <a:rPr lang="zh-TW" altLang="en-US" sz="2400" dirty="0"/>
              <a:t> </a:t>
            </a:r>
            <a:r>
              <a:rPr lang="en-US" altLang="zh-TW" sz="2400" dirty="0"/>
              <a:t>my</a:t>
            </a:r>
            <a:r>
              <a:rPr lang="zh-TW" altLang="en-US" sz="2400" dirty="0"/>
              <a:t> </a:t>
            </a:r>
            <a:r>
              <a:rPr lang="en-US" altLang="zh-TW" sz="2400" dirty="0"/>
              <a:t>father</a:t>
            </a:r>
            <a:endParaRPr lang="en-HK" altLang="ja-JP" sz="2400" dirty="0"/>
          </a:p>
          <a:p>
            <a:endParaRPr lang="en-US" sz="2400" dirty="0"/>
          </a:p>
          <a:p>
            <a:r>
              <a:rPr lang="en-US" sz="2400" dirty="0"/>
              <a:t>keoi5 m4 hai6 mei5 gwok3 jan4, keoi5 hai6 jing1 gwok3 jan4 lai4 gaa3</a:t>
            </a:r>
          </a:p>
          <a:p>
            <a:r>
              <a:rPr lang="ja-JP" altLang="en-US" sz="2400"/>
              <a:t>佢唔係美國人，佢</a:t>
            </a:r>
            <a:r>
              <a:rPr lang="ja-JP" altLang="en-US" sz="2400">
                <a:solidFill>
                  <a:srgbClr val="FF0000"/>
                </a:solidFill>
              </a:rPr>
              <a:t>係</a:t>
            </a:r>
            <a:r>
              <a:rPr lang="ja-JP" altLang="en-US" sz="2400"/>
              <a:t>英國人</a:t>
            </a:r>
            <a:r>
              <a:rPr lang="ja-JP" altLang="en-US" sz="2400">
                <a:solidFill>
                  <a:srgbClr val="FF0000"/>
                </a:solidFill>
              </a:rPr>
              <a:t>嚟㗎</a:t>
            </a:r>
            <a:endParaRPr lang="en-HK" altLang="ja-JP" sz="2400" dirty="0">
              <a:solidFill>
                <a:srgbClr val="FF0000"/>
              </a:solidFill>
            </a:endParaRPr>
          </a:p>
          <a:p>
            <a:r>
              <a:rPr lang="en-US" altLang="ja-JP" sz="2400" dirty="0"/>
              <a:t>He is not American, he is British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5186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A5E4129-5B90-A04D-BA26-8B2D2A296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45" y="0"/>
            <a:ext cx="861910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BC5385-BBE4-3E42-9A63-EFCEA51D19E5}"/>
              </a:ext>
            </a:extLst>
          </p:cNvPr>
          <p:cNvSpPr/>
          <p:nvPr/>
        </p:nvSpPr>
        <p:spPr>
          <a:xfrm>
            <a:off x="4207589" y="204251"/>
            <a:ext cx="7367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1C59C9-1DFD-6344-9097-7BEA9D83C79D}"/>
              </a:ext>
            </a:extLst>
          </p:cNvPr>
          <p:cNvSpPr/>
          <p:nvPr/>
        </p:nvSpPr>
        <p:spPr>
          <a:xfrm>
            <a:off x="2511494" y="5120635"/>
            <a:ext cx="117461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laan5 gwai2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DE0E11-4F21-3E4B-A632-28DE1A1DAB28}"/>
              </a:ext>
            </a:extLst>
          </p:cNvPr>
          <p:cNvSpPr/>
          <p:nvPr/>
        </p:nvSpPr>
        <p:spPr>
          <a:xfrm>
            <a:off x="2385359" y="5459189"/>
            <a:ext cx="18222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mou5 daam2 gwai2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925CAC-3A26-AC40-A69A-080B18D5F525}"/>
              </a:ext>
            </a:extLst>
          </p:cNvPr>
          <p:cNvSpPr/>
          <p:nvPr/>
        </p:nvSpPr>
        <p:spPr>
          <a:xfrm>
            <a:off x="2305752" y="5797743"/>
            <a:ext cx="116339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seoi1 gwai2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CEF234-FDF3-BA40-829B-323229D33F6D}"/>
              </a:ext>
            </a:extLst>
          </p:cNvPr>
          <p:cNvSpPr/>
          <p:nvPr/>
        </p:nvSpPr>
        <p:spPr>
          <a:xfrm>
            <a:off x="2491253" y="6136297"/>
            <a:ext cx="161044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zau2 gwai2 </a:t>
            </a:r>
            <a:r>
              <a:rPr lang="ja-JP" altLang="en-US" sz="1600"/>
              <a:t>酒鬼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106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BCFA4CC-45B5-0E4A-8D0D-98AACCD38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963" y="0"/>
            <a:ext cx="779407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6455CE-795A-E443-920B-FAD7877D0CB6}"/>
              </a:ext>
            </a:extLst>
          </p:cNvPr>
          <p:cNvSpPr/>
          <p:nvPr/>
        </p:nvSpPr>
        <p:spPr>
          <a:xfrm>
            <a:off x="2198963" y="809892"/>
            <a:ext cx="12032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lou2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D6291A-960D-1D41-9C44-80183921244F}"/>
              </a:ext>
            </a:extLst>
          </p:cNvPr>
          <p:cNvSpPr/>
          <p:nvPr/>
        </p:nvSpPr>
        <p:spPr>
          <a:xfrm>
            <a:off x="2198963" y="1379908"/>
            <a:ext cx="11576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zai2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3E44A-49CD-5446-9E5D-5C21449AD15F}"/>
              </a:ext>
            </a:extLst>
          </p:cNvPr>
          <p:cNvSpPr/>
          <p:nvPr/>
        </p:nvSpPr>
        <p:spPr>
          <a:xfrm>
            <a:off x="5829601" y="893019"/>
            <a:ext cx="11503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po4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22351-114A-BC47-94D8-D93136EE901F}"/>
              </a:ext>
            </a:extLst>
          </p:cNvPr>
          <p:cNvSpPr/>
          <p:nvPr/>
        </p:nvSpPr>
        <p:spPr>
          <a:xfrm>
            <a:off x="5843142" y="1379908"/>
            <a:ext cx="114255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gwai2 mui1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FA6917-A786-DE44-B2E3-30BB23A0D1F5}"/>
              </a:ext>
            </a:extLst>
          </p:cNvPr>
          <p:cNvSpPr/>
          <p:nvPr/>
        </p:nvSpPr>
        <p:spPr>
          <a:xfrm>
            <a:off x="2607813" y="3179606"/>
            <a:ext cx="37878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hai6 jan4 ding6 hai6 gwai2 aa3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9BC77F-FD99-974F-9DAD-5E9C6156ECC9}"/>
              </a:ext>
            </a:extLst>
          </p:cNvPr>
          <p:cNvSpPr/>
          <p:nvPr/>
        </p:nvSpPr>
        <p:spPr>
          <a:xfrm>
            <a:off x="2631563" y="4044028"/>
            <a:ext cx="465172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di1 zai2 neoi2 go3 joeng2 bun3 jan4 bun3 gwai2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A4ACCB-E069-CD49-8A69-55C885144D39}"/>
              </a:ext>
            </a:extLst>
          </p:cNvPr>
          <p:cNvSpPr/>
          <p:nvPr/>
        </p:nvSpPr>
        <p:spPr>
          <a:xfrm>
            <a:off x="2631563" y="4884698"/>
            <a:ext cx="426764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hou2 coi2 ngo5 lou5 baan2 gwai2 gwai2 dei2 ge3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037D3B-53EE-D343-8426-8B1660215C14}"/>
              </a:ext>
            </a:extLst>
          </p:cNvPr>
          <p:cNvSpPr/>
          <p:nvPr/>
        </p:nvSpPr>
        <p:spPr>
          <a:xfrm>
            <a:off x="8380793" y="5892038"/>
            <a:ext cx="83067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sai1 jan4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7655EB-25EC-0A44-89DD-3CF873E4A4EC}"/>
              </a:ext>
            </a:extLst>
          </p:cNvPr>
          <p:cNvSpPr/>
          <p:nvPr/>
        </p:nvSpPr>
        <p:spPr>
          <a:xfrm>
            <a:off x="4224531" y="6420767"/>
            <a:ext cx="146578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ngoi6 gwok3 jan4</a:t>
            </a:r>
          </a:p>
        </p:txBody>
      </p:sp>
    </p:spTree>
    <p:extLst>
      <p:ext uri="{BB962C8B-B14F-4D97-AF65-F5344CB8AC3E}">
        <p14:creationId xmlns:p14="http://schemas.microsoft.com/office/powerpoint/2010/main" val="3830801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9FC12817-9588-2A43-8DB9-BB08838DD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46"/>
          <a:stretch/>
        </p:blipFill>
        <p:spPr>
          <a:xfrm>
            <a:off x="2304792" y="0"/>
            <a:ext cx="7968659" cy="57987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DEC5FB-0012-B04B-B39B-A760363F2EAA}"/>
              </a:ext>
            </a:extLst>
          </p:cNvPr>
          <p:cNvSpPr/>
          <p:nvPr/>
        </p:nvSpPr>
        <p:spPr>
          <a:xfrm>
            <a:off x="5619911" y="382381"/>
            <a:ext cx="55976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F47475-1C88-1841-AD8F-4A25D565B7A5}"/>
              </a:ext>
            </a:extLst>
          </p:cNvPr>
          <p:cNvSpPr/>
          <p:nvPr/>
        </p:nvSpPr>
        <p:spPr>
          <a:xfrm>
            <a:off x="6956610" y="418006"/>
            <a:ext cx="5868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gam3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F84279-0DC2-8A4E-8D80-38F455B2364D}"/>
              </a:ext>
            </a:extLst>
          </p:cNvPr>
          <p:cNvSpPr/>
          <p:nvPr/>
        </p:nvSpPr>
        <p:spPr>
          <a:xfrm>
            <a:off x="2390950" y="1059276"/>
            <a:ext cx="310014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gam1 ziu1 gam3 gwai2 dung3 ge3 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7DC954-4D2A-494E-AF36-B1E1D22A8F49}"/>
              </a:ext>
            </a:extLst>
          </p:cNvPr>
          <p:cNvSpPr/>
          <p:nvPr/>
        </p:nvSpPr>
        <p:spPr>
          <a:xfrm>
            <a:off x="2649823" y="1422220"/>
            <a:ext cx="396852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dim2 gaai2 nei5 gam3 gwai</a:t>
            </a:r>
            <a:r>
              <a:rPr lang="en-US" altLang="zh-TW" sz="1600" dirty="0"/>
              <a:t>2</a:t>
            </a:r>
            <a:r>
              <a:rPr lang="zh-TW" altLang="en-US" sz="1600" dirty="0"/>
              <a:t> </a:t>
            </a:r>
            <a:r>
              <a:rPr lang="en-US" sz="1600" dirty="0"/>
              <a:t>yim1 zim1 gaa3?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4ED7A-47A9-E844-8F33-DD84122A947F}"/>
              </a:ext>
            </a:extLst>
          </p:cNvPr>
          <p:cNvSpPr/>
          <p:nvPr/>
        </p:nvSpPr>
        <p:spPr>
          <a:xfrm>
            <a:off x="2507795" y="2769677"/>
            <a:ext cx="116006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maa4 faan4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1BEF04-55B3-7541-9097-FC052E547FD9}"/>
              </a:ext>
            </a:extLst>
          </p:cNvPr>
          <p:cNvSpPr/>
          <p:nvPr/>
        </p:nvSpPr>
        <p:spPr>
          <a:xfrm>
            <a:off x="2573770" y="3321600"/>
            <a:ext cx="1079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si6 daan6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21C369-1B6A-1245-B0A3-9F8B51AE3F05}"/>
              </a:ext>
            </a:extLst>
          </p:cNvPr>
          <p:cNvSpPr/>
          <p:nvPr/>
        </p:nvSpPr>
        <p:spPr>
          <a:xfrm>
            <a:off x="2507795" y="3899668"/>
            <a:ext cx="90601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do1 jyu4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9F6D9-2388-4044-8CEA-8763EC790C33}"/>
              </a:ext>
            </a:extLst>
          </p:cNvPr>
          <p:cNvSpPr/>
          <p:nvPr/>
        </p:nvSpPr>
        <p:spPr>
          <a:xfrm>
            <a:off x="2441334" y="5266503"/>
            <a:ext cx="238219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gaa3 gei1 waai6 gwai2 zo2</a:t>
            </a:r>
          </a:p>
        </p:txBody>
      </p:sp>
    </p:spTree>
    <p:extLst>
      <p:ext uri="{BB962C8B-B14F-4D97-AF65-F5344CB8AC3E}">
        <p14:creationId xmlns:p14="http://schemas.microsoft.com/office/powerpoint/2010/main" val="3097613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FB1EE90-36EE-8B43-9962-ECA7C933B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209"/>
          <a:stretch/>
        </p:blipFill>
        <p:spPr>
          <a:xfrm>
            <a:off x="2197179" y="1436914"/>
            <a:ext cx="7617902" cy="263720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817247-D12A-024A-A488-9D53F56BE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984"/>
          <a:stretch/>
        </p:blipFill>
        <p:spPr>
          <a:xfrm>
            <a:off x="2197179" y="4074122"/>
            <a:ext cx="7667781" cy="2172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E9C9B2-ABD1-184F-83F9-845422EC3DCD}"/>
              </a:ext>
            </a:extLst>
          </p:cNvPr>
          <p:cNvSpPr/>
          <p:nvPr/>
        </p:nvSpPr>
        <p:spPr>
          <a:xfrm>
            <a:off x="7376297" y="2447741"/>
            <a:ext cx="50687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bin1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BADD8-7D08-6741-96E7-AAA64C241F8B}"/>
              </a:ext>
            </a:extLst>
          </p:cNvPr>
          <p:cNvSpPr/>
          <p:nvPr/>
        </p:nvSpPr>
        <p:spPr>
          <a:xfrm>
            <a:off x="8300610" y="2447740"/>
            <a:ext cx="4543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go3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29256B-E861-554D-B3A2-FBF109360698}"/>
              </a:ext>
            </a:extLst>
          </p:cNvPr>
          <p:cNvSpPr/>
          <p:nvPr/>
        </p:nvSpPr>
        <p:spPr>
          <a:xfrm>
            <a:off x="2348404" y="2708082"/>
            <a:ext cx="144090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bin1 gwai2 go3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07AC98-18A9-154E-A14F-93A5B6BF2937}"/>
              </a:ext>
            </a:extLst>
          </p:cNvPr>
          <p:cNvSpPr/>
          <p:nvPr/>
        </p:nvSpPr>
        <p:spPr>
          <a:xfrm>
            <a:off x="1543632" y="3221825"/>
            <a:ext cx="449135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bin1 gwai2 gaa3 ce1 zong6 faa1 ngo5 gaa3 ce1 aa3?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B0B435-85B4-F547-BCCB-076E94F8D433}"/>
              </a:ext>
            </a:extLst>
          </p:cNvPr>
          <p:cNvSpPr/>
          <p:nvPr/>
        </p:nvSpPr>
        <p:spPr>
          <a:xfrm>
            <a:off x="2348794" y="4774218"/>
            <a:ext cx="162801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zi1 me1?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FB55F-E7E8-9843-BDB6-A93FFD75F58F}"/>
              </a:ext>
            </a:extLst>
          </p:cNvPr>
          <p:cNvSpPr/>
          <p:nvPr/>
        </p:nvSpPr>
        <p:spPr>
          <a:xfrm>
            <a:off x="2197179" y="5345290"/>
            <a:ext cx="232909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bong1 keoi5 aa3</a:t>
            </a:r>
          </a:p>
        </p:txBody>
      </p:sp>
    </p:spTree>
    <p:extLst>
      <p:ext uri="{BB962C8B-B14F-4D97-AF65-F5344CB8AC3E}">
        <p14:creationId xmlns:p14="http://schemas.microsoft.com/office/powerpoint/2010/main" val="2844878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592CE7AA-9DA6-214B-B98B-29E0EFD83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95"/>
          <a:stretch/>
        </p:blipFill>
        <p:spPr>
          <a:xfrm>
            <a:off x="1444198" y="689415"/>
            <a:ext cx="9572366" cy="51176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4FE152-99B1-334D-80BB-26464AE1883E}"/>
              </a:ext>
            </a:extLst>
          </p:cNvPr>
          <p:cNvSpPr/>
          <p:nvPr/>
        </p:nvSpPr>
        <p:spPr>
          <a:xfrm>
            <a:off x="3662043" y="2187431"/>
            <a:ext cx="220188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gwai2 zi1 me1</a:t>
            </a:r>
            <a:r>
              <a:rPr lang="zh-TW" altLang="en-US" dirty="0"/>
              <a:t> </a:t>
            </a:r>
            <a:r>
              <a:rPr lang="en-GB" altLang="zh-TW" dirty="0"/>
              <a:t>?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BFFC5C-7A6B-C94E-80D8-771579A1DB77}"/>
              </a:ext>
            </a:extLst>
          </p:cNvPr>
          <p:cNvSpPr/>
          <p:nvPr/>
        </p:nvSpPr>
        <p:spPr>
          <a:xfrm>
            <a:off x="2151085" y="3122932"/>
            <a:ext cx="221342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tou3 hei3 hou2 mun6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A70961-03CA-1A42-878E-2498A8C017B9}"/>
              </a:ext>
            </a:extLst>
          </p:cNvPr>
          <p:cNvSpPr/>
          <p:nvPr/>
        </p:nvSpPr>
        <p:spPr>
          <a:xfrm>
            <a:off x="2172353" y="3492264"/>
            <a:ext cx="299601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bin1 go3 hai2 dou6 cou4 aa3?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D3587-234C-C241-9593-3AA20D3CA365}"/>
              </a:ext>
            </a:extLst>
          </p:cNvPr>
          <p:cNvSpPr/>
          <p:nvPr/>
        </p:nvSpPr>
        <p:spPr>
          <a:xfrm>
            <a:off x="1860432" y="4137535"/>
            <a:ext cx="18697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fai3 si6 heoi3 laa3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81C59F-0A57-274D-829C-D20C1552C038}"/>
              </a:ext>
            </a:extLst>
          </p:cNvPr>
          <p:cNvSpPr/>
          <p:nvPr/>
        </p:nvSpPr>
        <p:spPr>
          <a:xfrm>
            <a:off x="1903324" y="4513126"/>
            <a:ext cx="24611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gaa3 ce1 maai6 zo2 laa3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8C9E6-2318-6F4D-9DE3-FB0EC0254677}"/>
              </a:ext>
            </a:extLst>
          </p:cNvPr>
          <p:cNvSpPr/>
          <p:nvPr/>
        </p:nvSpPr>
        <p:spPr>
          <a:xfrm>
            <a:off x="2204084" y="4805614"/>
            <a:ext cx="30521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nei5 heoi3 zo2 bin1 dou6 aa3?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9A16-97A8-7846-9FEC-2A1D3723E29C}"/>
              </a:ext>
            </a:extLst>
          </p:cNvPr>
          <p:cNvSpPr/>
          <p:nvPr/>
        </p:nvSpPr>
        <p:spPr>
          <a:xfrm>
            <a:off x="2233000" y="5432084"/>
            <a:ext cx="246644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gam3 coeng4 hei3 gaa3!</a:t>
            </a:r>
          </a:p>
        </p:txBody>
      </p:sp>
    </p:spTree>
    <p:extLst>
      <p:ext uri="{BB962C8B-B14F-4D97-AF65-F5344CB8AC3E}">
        <p14:creationId xmlns:p14="http://schemas.microsoft.com/office/powerpoint/2010/main" val="3675960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356092-0ACA-B54B-AC47-A9E00FBE3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7455"/>
              </p:ext>
            </p:extLst>
          </p:nvPr>
        </p:nvGraphicFramePr>
        <p:xfrm>
          <a:off x="3048000" y="1676596"/>
          <a:ext cx="6096000" cy="2595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789300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39129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40094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HK" b="0"/>
                        <a:t>邊個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Bin1 go6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96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/>
                        <a:t>咩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/</a:t>
                      </a:r>
                      <a:r>
                        <a:rPr lang="zh-TW" altLang="en-US" dirty="0"/>
                        <a:t> 乜</a:t>
                      </a:r>
                      <a:r>
                        <a:rPr lang="ja-JP" altLang="en-GB"/>
                        <a:t>嘢</a:t>
                      </a:r>
                      <a:endParaRPr lang="en-HK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Me1 / Mat1 je5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7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邊度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Bin1 dou6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48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</a:t>
                      </a:r>
                      <a:r>
                        <a:rPr lang="en-US" altLang="zh-TW" dirty="0"/>
                        <a:t>2 gaai2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24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</a:t>
                      </a:r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si4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3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</a:t>
                      </a:r>
                      <a:r>
                        <a:rPr lang="zh-TW" altLang="en-US" dirty="0"/>
                        <a:t>（</a:t>
                      </a:r>
                      <a:r>
                        <a:rPr lang="ja-JP" altLang="en-US"/>
                        <a:t>樣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Dim2</a:t>
                      </a:r>
                      <a:r>
                        <a:rPr lang="en-US" dirty="0"/>
                        <a:t> </a:t>
                      </a:r>
                      <a:r>
                        <a:rPr lang="zh-TW" altLang="en-US" dirty="0"/>
                        <a:t>（</a:t>
                      </a:r>
                      <a:r>
                        <a:rPr lang="en-GB" dirty="0"/>
                        <a:t>yoeng2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43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many/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much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Gei2 do1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57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45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7A94CA-502F-3847-A3DD-085489F38629}"/>
              </a:ext>
            </a:extLst>
          </p:cNvPr>
          <p:cNvSpPr/>
          <p:nvPr/>
        </p:nvSpPr>
        <p:spPr>
          <a:xfrm>
            <a:off x="3135086" y="1930315"/>
            <a:ext cx="69233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Daa2 syun3 </a:t>
            </a:r>
            <a:r>
              <a:rPr lang="ja-JP" altLang="en-US" sz="2400"/>
              <a:t>打算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What do you plan to have for dinner?</a:t>
            </a:r>
          </a:p>
          <a:p>
            <a:endParaRPr lang="en-US" sz="2400" dirty="0"/>
          </a:p>
          <a:p>
            <a:r>
              <a:rPr lang="en-US" sz="2400" dirty="0"/>
              <a:t>What do you plan to do in the weekend?</a:t>
            </a:r>
          </a:p>
        </p:txBody>
      </p:sp>
    </p:spTree>
    <p:extLst>
      <p:ext uri="{BB962C8B-B14F-4D97-AF65-F5344CB8AC3E}">
        <p14:creationId xmlns:p14="http://schemas.microsoft.com/office/powerpoint/2010/main" val="2427797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A72E8152-3124-EC43-A0A7-B9C0E3D7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19" y="0"/>
            <a:ext cx="548041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37CBC4-014B-B14E-BA37-995230DC21BC}"/>
              </a:ext>
            </a:extLst>
          </p:cNvPr>
          <p:cNvSpPr txBox="1"/>
          <p:nvPr/>
        </p:nvSpPr>
        <p:spPr>
          <a:xfrm>
            <a:off x="819398" y="1603169"/>
            <a:ext cx="1840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食咗飯</a:t>
            </a:r>
            <a:endParaRPr lang="en-HK" altLang="ja-JP" dirty="0"/>
          </a:p>
          <a:p>
            <a:r>
              <a:rPr lang="ja-JP" altLang="en-US"/>
              <a:t>食緊飯</a:t>
            </a:r>
            <a:endParaRPr lang="en-HK" altLang="ja-JP" dirty="0"/>
          </a:p>
          <a:p>
            <a:r>
              <a:rPr lang="ja-JP" altLang="en-US"/>
              <a:t>就黎食飯</a:t>
            </a:r>
            <a:endParaRPr lang="en-HK" altLang="ja-JP" dirty="0"/>
          </a:p>
          <a:p>
            <a:r>
              <a:rPr lang="ja-JP" altLang="en-US"/>
              <a:t>會食飯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53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80ADE2-AAFA-BB42-AC15-4D2571912A6A}"/>
              </a:ext>
            </a:extLst>
          </p:cNvPr>
          <p:cNvSpPr txBox="1"/>
          <p:nvPr/>
        </p:nvSpPr>
        <p:spPr>
          <a:xfrm>
            <a:off x="3228109" y="374102"/>
            <a:ext cx="6163293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I will have exam soon.</a:t>
            </a:r>
          </a:p>
          <a:p>
            <a:pPr marL="342900" indent="-342900">
              <a:buAutoNum type="arabicPeriod"/>
            </a:pPr>
            <a:r>
              <a:rPr lang="en-US" dirty="0"/>
              <a:t>I will have vacation soon. (</a:t>
            </a:r>
            <a:r>
              <a:rPr lang="en-HK" dirty="0"/>
              <a:t>fong3 gaa3</a:t>
            </a:r>
            <a:r>
              <a:rPr lang="en-GB" dirty="0"/>
              <a:t>)</a:t>
            </a:r>
            <a:endParaRPr lang="en-US" dirty="0"/>
          </a:p>
          <a:p>
            <a:r>
              <a:rPr lang="en-US" dirty="0"/>
              <a:t>3.    What is he doing?</a:t>
            </a:r>
          </a:p>
          <a:p>
            <a:r>
              <a:rPr lang="en-US" dirty="0"/>
              <a:t>He is reading. (tai2 syu1)</a:t>
            </a:r>
          </a:p>
          <a:p>
            <a:endParaRPr lang="en-US" dirty="0"/>
          </a:p>
          <a:p>
            <a:r>
              <a:rPr lang="en-US" dirty="0"/>
              <a:t>4. What are you doing?</a:t>
            </a:r>
          </a:p>
          <a:p>
            <a:r>
              <a:rPr lang="en-US" dirty="0"/>
              <a:t>    I am going to the university. (daai</a:t>
            </a:r>
            <a:r>
              <a:rPr lang="en-US" altLang="zh-TW" dirty="0"/>
              <a:t>6</a:t>
            </a:r>
            <a:r>
              <a:rPr lang="en-US" dirty="0"/>
              <a:t> hok</a:t>
            </a:r>
            <a:r>
              <a:rPr lang="en-US" altLang="zh-TW" dirty="0"/>
              <a:t>6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altLang="zh-TW" dirty="0"/>
              <a:t>5.</a:t>
            </a:r>
            <a:r>
              <a:rPr lang="zh-TW" altLang="en-US" dirty="0"/>
              <a:t> </a:t>
            </a:r>
            <a:r>
              <a:rPr lang="en-GB" altLang="zh-TW" dirty="0"/>
              <a:t>What are you eating?</a:t>
            </a:r>
          </a:p>
          <a:p>
            <a:r>
              <a:rPr lang="en-GB" dirty="0"/>
              <a:t>   I am eating noodles.</a:t>
            </a:r>
            <a:r>
              <a:rPr lang="zh-TW" altLang="en-US" dirty="0"/>
              <a:t> </a:t>
            </a:r>
            <a:r>
              <a:rPr lang="en-US" altLang="zh-TW" dirty="0"/>
              <a:t> (min6)</a:t>
            </a:r>
            <a:endParaRPr lang="en-GB" dirty="0"/>
          </a:p>
          <a:p>
            <a:endParaRPr lang="en-GB" dirty="0"/>
          </a:p>
          <a:p>
            <a:r>
              <a:rPr lang="en-GB" dirty="0"/>
              <a:t>6. What will you do this weekend?</a:t>
            </a:r>
          </a:p>
          <a:p>
            <a:r>
              <a:rPr lang="en-GB" dirty="0"/>
              <a:t> I will go to the park. (</a:t>
            </a:r>
            <a:r>
              <a:rPr lang="en-HK" dirty="0"/>
              <a:t>gung1 </a:t>
            </a:r>
            <a:r>
              <a:rPr lang="en-HK" dirty="0" err="1"/>
              <a:t>jyun</a:t>
            </a:r>
            <a:r>
              <a:rPr lang="en-US" altLang="zh-TW" dirty="0"/>
              <a:t>2</a:t>
            </a:r>
            <a:r>
              <a:rPr lang="en-GB" altLang="zh-TW" dirty="0"/>
              <a:t>)</a:t>
            </a:r>
          </a:p>
          <a:p>
            <a:endParaRPr lang="en-GB" dirty="0"/>
          </a:p>
          <a:p>
            <a:r>
              <a:rPr lang="en-GB" dirty="0"/>
              <a:t>7. What book did you read?</a:t>
            </a:r>
          </a:p>
          <a:p>
            <a:r>
              <a:rPr lang="en-GB" dirty="0"/>
              <a:t>  I read XXX.</a:t>
            </a:r>
          </a:p>
          <a:p>
            <a:endParaRPr lang="en-GB" dirty="0"/>
          </a:p>
          <a:p>
            <a:r>
              <a:rPr lang="en-GB" dirty="0"/>
              <a:t>8. How long have you been learning Mandarin?</a:t>
            </a:r>
          </a:p>
          <a:p>
            <a:r>
              <a:rPr lang="en-GB" dirty="0"/>
              <a:t>  I have been learning for X years.</a:t>
            </a:r>
          </a:p>
          <a:p>
            <a:endParaRPr lang="en-GB" dirty="0"/>
          </a:p>
          <a:p>
            <a:r>
              <a:rPr lang="en-US" altLang="zh-TW" dirty="0"/>
              <a:t>9.</a:t>
            </a:r>
            <a:r>
              <a:rPr lang="zh-TW" altLang="en-US" dirty="0"/>
              <a:t> </a:t>
            </a:r>
            <a:r>
              <a:rPr lang="en-GB" altLang="zh-TW" dirty="0"/>
              <a:t>Have you done your homework?</a:t>
            </a:r>
          </a:p>
          <a:p>
            <a:r>
              <a:rPr lang="en-GB" dirty="0"/>
              <a:t> I am doing it!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086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C8CB54D-C82A-D740-9368-5A7E04FFAFD5}"/>
              </a:ext>
            </a:extLst>
          </p:cNvPr>
          <p:cNvGrpSpPr/>
          <p:nvPr/>
        </p:nvGrpSpPr>
        <p:grpSpPr>
          <a:xfrm>
            <a:off x="1577908" y="744468"/>
            <a:ext cx="9036184" cy="5369064"/>
            <a:chOff x="1577908" y="744468"/>
            <a:chExt cx="9036184" cy="5369064"/>
          </a:xfrm>
        </p:grpSpPr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3902B973-C166-2A4C-870B-BEE8375E0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568"/>
            <a:stretch/>
          </p:blipFill>
          <p:spPr>
            <a:xfrm>
              <a:off x="1577908" y="744468"/>
              <a:ext cx="9036184" cy="536906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908590-858A-B14D-9ABE-3F5C48C18C0E}"/>
                </a:ext>
              </a:extLst>
            </p:cNvPr>
            <p:cNvSpPr/>
            <p:nvPr/>
          </p:nvSpPr>
          <p:spPr>
            <a:xfrm>
              <a:off x="1840230" y="2263140"/>
              <a:ext cx="5349240" cy="36347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gaa1 si1  peng4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A9266C-3418-DC46-9E23-3B8097079A07}"/>
                </a:ext>
              </a:extLst>
            </p:cNvPr>
            <p:cNvSpPr/>
            <p:nvPr/>
          </p:nvSpPr>
          <p:spPr>
            <a:xfrm>
              <a:off x="5739537" y="2444234"/>
              <a:ext cx="12158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mun5 zuk1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36F4BF-2516-2A4C-B710-6F0C8305FAEC}"/>
                </a:ext>
              </a:extLst>
            </p:cNvPr>
            <p:cNvSpPr/>
            <p:nvPr/>
          </p:nvSpPr>
          <p:spPr>
            <a:xfrm>
              <a:off x="6211133" y="2809994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lek1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C9383AD-87BE-7046-9D44-696984CEB228}"/>
                </a:ext>
              </a:extLst>
            </p:cNvPr>
            <p:cNvSpPr/>
            <p:nvPr/>
          </p:nvSpPr>
          <p:spPr>
            <a:xfrm>
              <a:off x="6211133" y="3059668"/>
              <a:ext cx="970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Gui6 </a:t>
              </a:r>
              <a:r>
                <a:rPr lang="ja-JP" altLang="en-US"/>
                <a:t>攰 </a:t>
              </a: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47CF47-3CFA-3F4A-BE90-FDBFC164D08B}"/>
                </a:ext>
              </a:extLst>
            </p:cNvPr>
            <p:cNvSpPr/>
            <p:nvPr/>
          </p:nvSpPr>
          <p:spPr>
            <a:xfrm>
              <a:off x="6096000" y="3360420"/>
              <a:ext cx="9156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dak1 ji3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D76689-D0A5-1843-A450-C8BEB979E42A}"/>
                </a:ext>
              </a:extLst>
            </p:cNvPr>
            <p:cNvSpPr/>
            <p:nvPr/>
          </p:nvSpPr>
          <p:spPr>
            <a:xfrm>
              <a:off x="5607083" y="3652912"/>
              <a:ext cx="14045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long6 maan6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A4CAFC-D033-4147-BF9F-B33D906C5DA5}"/>
                </a:ext>
              </a:extLst>
            </p:cNvPr>
            <p:cNvSpPr/>
            <p:nvPr/>
          </p:nvSpPr>
          <p:spPr>
            <a:xfrm>
              <a:off x="5111563" y="4043720"/>
              <a:ext cx="1900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tau4 faat3</a:t>
              </a:r>
              <a:r>
                <a:rPr lang="en-GB" dirty="0"/>
                <a:t>…</a:t>
              </a:r>
              <a:r>
                <a:rPr lang="en-US" dirty="0"/>
                <a:t>dyun2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248E01-4190-214D-8347-B6E4AA471046}"/>
                </a:ext>
              </a:extLst>
            </p:cNvPr>
            <p:cNvSpPr/>
            <p:nvPr/>
          </p:nvSpPr>
          <p:spPr>
            <a:xfrm>
              <a:off x="4284991" y="4384432"/>
              <a:ext cx="23636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gaa1 si1</a:t>
              </a:r>
              <a:r>
                <a:rPr lang="ja-JP" altLang="en-US"/>
                <a:t>家俬</a:t>
              </a:r>
              <a:r>
                <a:rPr lang="zh-TW" altLang="en-US" dirty="0"/>
                <a:t>   </a:t>
              </a:r>
              <a:r>
                <a:rPr lang="en-US" dirty="0"/>
                <a:t>peng4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947EFD-61C3-3548-898C-48E691161FA8}"/>
                </a:ext>
              </a:extLst>
            </p:cNvPr>
            <p:cNvSpPr/>
            <p:nvPr/>
          </p:nvSpPr>
          <p:spPr>
            <a:xfrm>
              <a:off x="4284990" y="4697998"/>
              <a:ext cx="26441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gaau3 sau6…ceot1 meng2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2AECA3-4AB2-6849-9843-5D0329108618}"/>
                </a:ext>
              </a:extLst>
            </p:cNvPr>
            <p:cNvSpPr/>
            <p:nvPr/>
          </p:nvSpPr>
          <p:spPr>
            <a:xfrm>
              <a:off x="6059024" y="4989999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laan5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7B37A8-A6AD-1F4B-B251-72C7AB9CBAFE}"/>
                </a:ext>
              </a:extLst>
            </p:cNvPr>
            <p:cNvSpPr/>
            <p:nvPr/>
          </p:nvSpPr>
          <p:spPr>
            <a:xfrm>
              <a:off x="5309619" y="5352276"/>
              <a:ext cx="16017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soeng2... leng3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50DBDC7-1379-1649-A7A3-B7E1AF491756}"/>
              </a:ext>
            </a:extLst>
          </p:cNvPr>
          <p:cNvSpPr txBox="1"/>
          <p:nvPr/>
        </p:nvSpPr>
        <p:spPr>
          <a:xfrm>
            <a:off x="3750572" y="3652912"/>
            <a:ext cx="185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套戲</a:t>
            </a:r>
            <a:r>
              <a:rPr lang="en-US" altLang="ja-JP" dirty="0"/>
              <a:t> tou3 hei3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47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3551A0-AC97-B749-8FEB-C4E83D61F79B}"/>
              </a:ext>
            </a:extLst>
          </p:cNvPr>
          <p:cNvSpPr txBox="1"/>
          <p:nvPr/>
        </p:nvSpPr>
        <p:spPr>
          <a:xfrm>
            <a:off x="1911927" y="956952"/>
            <a:ext cx="98548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Translate the following into Cantonese using adverbs.</a:t>
            </a:r>
          </a:p>
          <a:p>
            <a:r>
              <a:rPr lang="en-US" altLang="zh-TW" sz="2400" dirty="0"/>
              <a:t>1.</a:t>
            </a:r>
            <a:r>
              <a:rPr lang="zh-TW" altLang="en-US" sz="2400" dirty="0"/>
              <a:t> </a:t>
            </a:r>
            <a:r>
              <a:rPr lang="en-US" sz="2400" dirty="0"/>
              <a:t>I was in Prague</a:t>
            </a:r>
            <a:r>
              <a:rPr lang="zh-TW" altLang="en-US" sz="2400" dirty="0"/>
              <a:t> </a:t>
            </a:r>
            <a:r>
              <a:rPr lang="en-US" altLang="zh-TW" sz="2400" dirty="0"/>
              <a:t>【</a:t>
            </a:r>
            <a:r>
              <a:rPr lang="en-HK" altLang="zh-TW" sz="2400" dirty="0"/>
              <a:t>bou3 laai1 gaak3</a:t>
            </a:r>
            <a:r>
              <a:rPr lang="en-US" altLang="zh-TW" sz="2400" dirty="0"/>
              <a:t>】</a:t>
            </a:r>
            <a:r>
              <a:rPr lang="en-US" sz="2400" dirty="0"/>
              <a:t> (yesterday)</a:t>
            </a:r>
          </a:p>
          <a:p>
            <a:r>
              <a:rPr lang="en-US" altLang="zh-TW" sz="2400" dirty="0"/>
              <a:t>2.</a:t>
            </a:r>
            <a:r>
              <a:rPr lang="zh-TW" altLang="en-US" sz="2400" dirty="0"/>
              <a:t> </a:t>
            </a:r>
            <a:r>
              <a:rPr lang="en-US" sz="2400" dirty="0"/>
              <a:t>She arrived at the university (just now)</a:t>
            </a:r>
          </a:p>
          <a:p>
            <a:r>
              <a:rPr lang="en-US" altLang="zh-TW" sz="2400" dirty="0"/>
              <a:t>3.</a:t>
            </a:r>
            <a:r>
              <a:rPr lang="zh-TW" altLang="en-US" sz="2400" dirty="0"/>
              <a:t> </a:t>
            </a:r>
            <a:r>
              <a:rPr lang="en-US" sz="2400" dirty="0"/>
              <a:t>I have met him (before)</a:t>
            </a:r>
          </a:p>
          <a:p>
            <a:r>
              <a:rPr lang="en-US" altLang="zh-TW" sz="2400" dirty="0"/>
              <a:t>4</a:t>
            </a:r>
            <a:r>
              <a:rPr lang="en-GB" altLang="zh-TW" sz="2400" dirty="0"/>
              <a:t>.</a:t>
            </a:r>
            <a:r>
              <a:rPr lang="en-US" altLang="zh-TW" sz="2400" dirty="0"/>
              <a:t> </a:t>
            </a:r>
            <a:r>
              <a:rPr lang="en-US" sz="2400" dirty="0"/>
              <a:t>They won the first prize (last time)</a:t>
            </a:r>
          </a:p>
          <a:p>
            <a:r>
              <a:rPr lang="en-US" sz="2400" dirty="0"/>
              <a:t>5. We were still small</a:t>
            </a:r>
            <a:r>
              <a:rPr lang="zh-TW" altLang="en-US" sz="2400" dirty="0"/>
              <a:t> </a:t>
            </a:r>
            <a:r>
              <a:rPr lang="en-US" altLang="zh-TW" sz="2400" dirty="0"/>
              <a:t>【</a:t>
            </a:r>
            <a:r>
              <a:rPr lang="en-HK" altLang="zh-TW" sz="2400" dirty="0"/>
              <a:t>sai3 go3</a:t>
            </a:r>
            <a:r>
              <a:rPr lang="zh-TW" altLang="en-US" sz="2400" dirty="0"/>
              <a:t> </a:t>
            </a:r>
            <a:r>
              <a:rPr lang="ja-JP" altLang="en-US" sz="2400"/>
              <a:t>細個</a:t>
            </a:r>
            <a:r>
              <a:rPr lang="en-US" altLang="zh-TW" sz="2400" dirty="0"/>
              <a:t>】</a:t>
            </a:r>
            <a:r>
              <a:rPr lang="en-US" sz="2400" dirty="0"/>
              <a:t> (then)</a:t>
            </a:r>
          </a:p>
          <a:p>
            <a:r>
              <a:rPr lang="en-US" sz="2400" dirty="0"/>
              <a:t>6. I used to be a nurse</a:t>
            </a:r>
            <a:r>
              <a:rPr lang="zh-TW" altLang="en-US" sz="2400" dirty="0"/>
              <a:t> </a:t>
            </a:r>
            <a:r>
              <a:rPr lang="en-US" altLang="zh-TW" sz="2400" dirty="0"/>
              <a:t>【</a:t>
            </a:r>
            <a:r>
              <a:rPr lang="en-HK" altLang="zh-TW" sz="2400" dirty="0"/>
              <a:t>wu6 si6</a:t>
            </a:r>
            <a:r>
              <a:rPr lang="zh-TW" altLang="en-US" sz="2400" dirty="0"/>
              <a:t> </a:t>
            </a:r>
            <a:r>
              <a:rPr lang="ja-JP" altLang="en-US" sz="2400"/>
              <a:t>護士</a:t>
            </a:r>
            <a:r>
              <a:rPr lang="en-US" altLang="zh-TW" sz="2400" dirty="0"/>
              <a:t>】</a:t>
            </a:r>
            <a:r>
              <a:rPr lang="en-US" sz="2400" dirty="0"/>
              <a:t> (originally)</a:t>
            </a:r>
          </a:p>
          <a:p>
            <a:r>
              <a:rPr lang="en-US" sz="2400" dirty="0"/>
              <a:t>7. We will contact</a:t>
            </a:r>
            <a:r>
              <a:rPr lang="zh-TW" altLang="en-US" sz="2400" dirty="0"/>
              <a:t> </a:t>
            </a:r>
            <a:r>
              <a:rPr lang="en-US" altLang="zh-TW" sz="2400" dirty="0"/>
              <a:t>【</a:t>
            </a:r>
            <a:r>
              <a:rPr lang="en-HK" altLang="zh-TW" sz="2400" dirty="0"/>
              <a:t>lyun4 lok3</a:t>
            </a:r>
            <a:r>
              <a:rPr lang="en-US" sz="2400" dirty="0"/>
              <a:t> </a:t>
            </a:r>
            <a:r>
              <a:rPr lang="ja-JP" altLang="en-US" sz="2400"/>
              <a:t>聯絡</a:t>
            </a:r>
            <a:r>
              <a:rPr lang="en-US" altLang="zh-TW" sz="2400" dirty="0"/>
              <a:t>】</a:t>
            </a:r>
            <a:r>
              <a:rPr lang="en-US" sz="2400" dirty="0"/>
              <a:t>you (next time)</a:t>
            </a:r>
          </a:p>
          <a:p>
            <a:r>
              <a:rPr lang="en-US" sz="2400" dirty="0"/>
              <a:t>8. He got angry</a:t>
            </a:r>
            <a:r>
              <a:rPr lang="zh-TW" altLang="en-US" sz="2400" dirty="0"/>
              <a:t> </a:t>
            </a:r>
            <a:r>
              <a:rPr lang="en-US" altLang="zh-TW" sz="2400" dirty="0"/>
              <a:t>【</a:t>
            </a:r>
            <a:r>
              <a:rPr lang="en-HK" altLang="zh-TW" sz="2400" dirty="0"/>
              <a:t>nau1</a:t>
            </a:r>
            <a:r>
              <a:rPr lang="zh-TW" altLang="en-US" sz="2400" dirty="0"/>
              <a:t> 嬲</a:t>
            </a:r>
            <a:r>
              <a:rPr lang="en-US" altLang="zh-TW" sz="2400" dirty="0"/>
              <a:t>】</a:t>
            </a:r>
            <a:r>
              <a:rPr lang="en-US" sz="2400" dirty="0"/>
              <a:t> (immediately)</a:t>
            </a:r>
          </a:p>
          <a:p>
            <a:r>
              <a:rPr lang="en-US" sz="2400" dirty="0"/>
              <a:t>9. I will treat you a meal </a:t>
            </a:r>
            <a:r>
              <a:rPr lang="en-US" altLang="zh-TW" sz="2400" dirty="0"/>
              <a:t>【</a:t>
            </a:r>
            <a:r>
              <a:rPr lang="en-US" sz="2400" dirty="0"/>
              <a:t>ceng2 sik6 faan6</a:t>
            </a:r>
            <a:r>
              <a:rPr lang="zh-TW" altLang="en-US" sz="2400" dirty="0"/>
              <a:t> </a:t>
            </a:r>
            <a:r>
              <a:rPr lang="ja-JP" altLang="en-US" sz="2400"/>
              <a:t>請吃飯</a:t>
            </a:r>
            <a:r>
              <a:rPr lang="en-US" altLang="zh-TW" sz="2400" dirty="0"/>
              <a:t>】</a:t>
            </a:r>
            <a:r>
              <a:rPr lang="en-US" sz="2400" dirty="0"/>
              <a:t>(in the future)</a:t>
            </a:r>
          </a:p>
          <a:p>
            <a:r>
              <a:rPr lang="en-US" sz="2400" dirty="0"/>
              <a:t>10. We used to live in America </a:t>
            </a:r>
            <a:r>
              <a:rPr lang="en-US" altLang="zh-TW" sz="2400" dirty="0"/>
              <a:t>【</a:t>
            </a:r>
            <a:r>
              <a:rPr lang="en-US" sz="2400" dirty="0"/>
              <a:t>mei5 gwok3</a:t>
            </a:r>
            <a:r>
              <a:rPr lang="en-US" altLang="zh-TW" sz="2400" dirty="0"/>
              <a:t>】</a:t>
            </a:r>
            <a:r>
              <a:rPr lang="zh-TW" altLang="en-US" sz="2400" dirty="0"/>
              <a:t> </a:t>
            </a:r>
            <a:r>
              <a:rPr lang="en-US" sz="2400" dirty="0"/>
              <a:t>(before)</a:t>
            </a:r>
          </a:p>
          <a:p>
            <a:r>
              <a:rPr lang="en-US" sz="2400" dirty="0"/>
              <a:t>1</a:t>
            </a:r>
            <a:r>
              <a:rPr lang="en-US" altLang="zh-TW" sz="2400" dirty="0"/>
              <a:t>1</a:t>
            </a:r>
            <a:r>
              <a:rPr lang="en-US" sz="2400" dirty="0"/>
              <a:t>. My father arrived home (just now)</a:t>
            </a:r>
          </a:p>
          <a:p>
            <a:r>
              <a:rPr lang="en-US" altLang="zh-TW" sz="2400" dirty="0"/>
              <a:t>12. I liked swimming (then) </a:t>
            </a:r>
          </a:p>
          <a:p>
            <a:pPr marL="342900" indent="-342900">
              <a:buAutoNum type="arabicPeriod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906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D3B5205B-3A3F-B94F-8FB0-DDC588504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75"/>
          <a:stretch/>
        </p:blipFill>
        <p:spPr>
          <a:xfrm>
            <a:off x="3982717" y="0"/>
            <a:ext cx="521633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D08CFD-8C91-5E4E-BC90-22623147AA10}"/>
              </a:ext>
            </a:extLst>
          </p:cNvPr>
          <p:cNvSpPr/>
          <p:nvPr/>
        </p:nvSpPr>
        <p:spPr>
          <a:xfrm>
            <a:off x="4090008" y="868378"/>
            <a:ext cx="60907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Gwo</a:t>
            </a:r>
            <a:r>
              <a:rPr lang="en-US" altLang="zh-TW" sz="1400" dirty="0"/>
              <a:t>3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A42BBD-C1E9-AD4B-BB4F-13012BFE89B7}"/>
              </a:ext>
            </a:extLst>
          </p:cNvPr>
          <p:cNvSpPr/>
          <p:nvPr/>
        </p:nvSpPr>
        <p:spPr>
          <a:xfrm>
            <a:off x="4912744" y="3358662"/>
            <a:ext cx="115685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sai3 gwo3 ngo5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ED1C19-CB32-3148-ACA4-1D9707AFD74C}"/>
              </a:ext>
            </a:extLst>
          </p:cNvPr>
          <p:cNvSpPr/>
          <p:nvPr/>
        </p:nvSpPr>
        <p:spPr>
          <a:xfrm>
            <a:off x="4276212" y="3775247"/>
            <a:ext cx="206537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baat3 lau2 hou2 gwo3 ji6 lau2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AB2424-264A-344B-9B3B-E81C9A659BC5}"/>
              </a:ext>
            </a:extLst>
          </p:cNvPr>
          <p:cNvSpPr/>
          <p:nvPr/>
        </p:nvSpPr>
        <p:spPr>
          <a:xfrm>
            <a:off x="4139701" y="4145194"/>
            <a:ext cx="220188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ni1 deoi3 gwai3 gwo3 go2 deoi3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0192B1-A45E-934E-A14A-04F71B4E0DF1}"/>
              </a:ext>
            </a:extLst>
          </p:cNvPr>
          <p:cNvSpPr/>
          <p:nvPr/>
        </p:nvSpPr>
        <p:spPr>
          <a:xfrm>
            <a:off x="4219415" y="5634242"/>
            <a:ext cx="105060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Jenny sai3 di1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B77181-A0B6-5946-B3E0-F7C368247C55}"/>
              </a:ext>
            </a:extLst>
          </p:cNvPr>
          <p:cNvSpPr/>
          <p:nvPr/>
        </p:nvSpPr>
        <p:spPr>
          <a:xfrm>
            <a:off x="4030324" y="5851122"/>
            <a:ext cx="142878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baat3 lau2 hou2 di1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EF2570-8F0A-FA45-9414-ADDE9E38B793}"/>
              </a:ext>
            </a:extLst>
          </p:cNvPr>
          <p:cNvSpPr/>
          <p:nvPr/>
        </p:nvSpPr>
        <p:spPr>
          <a:xfrm>
            <a:off x="4090008" y="6096253"/>
            <a:ext cx="143706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go2 deoi3 gwai3 di1</a:t>
            </a:r>
          </a:p>
        </p:txBody>
      </p:sp>
    </p:spTree>
    <p:extLst>
      <p:ext uri="{BB962C8B-B14F-4D97-AF65-F5344CB8AC3E}">
        <p14:creationId xmlns:p14="http://schemas.microsoft.com/office/powerpoint/2010/main" val="367775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218156-21CF-5243-AD83-ED0F9A5329C5}"/>
              </a:ext>
            </a:extLst>
          </p:cNvPr>
          <p:cNvSpPr txBox="1"/>
          <p:nvPr/>
        </p:nvSpPr>
        <p:spPr>
          <a:xfrm>
            <a:off x="2336470" y="1272143"/>
            <a:ext cx="84789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Translate the following into Cantonese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It’s warmer today </a:t>
            </a:r>
          </a:p>
          <a:p>
            <a:r>
              <a:rPr lang="en-US" altLang="zh-TW" sz="2400" dirty="0"/>
              <a:t>2. She is happier now</a:t>
            </a:r>
          </a:p>
          <a:p>
            <a:r>
              <a:rPr lang="en-US" sz="2400" dirty="0"/>
              <a:t>3. My friend is older than me</a:t>
            </a:r>
          </a:p>
          <a:p>
            <a:r>
              <a:rPr lang="en-US" sz="2400" dirty="0"/>
              <a:t>4. She is much taller than before</a:t>
            </a:r>
          </a:p>
          <a:p>
            <a:r>
              <a:rPr lang="en-US" sz="2400" dirty="0"/>
              <a:t>5. It’s slower this time</a:t>
            </a:r>
          </a:p>
          <a:p>
            <a:r>
              <a:rPr lang="en-US" sz="2400" dirty="0"/>
              <a:t>6. This restaurant is cheaper than that one</a:t>
            </a:r>
          </a:p>
          <a:p>
            <a:r>
              <a:rPr lang="en-US" sz="2400" dirty="0"/>
              <a:t>7. Cycling is better than walking</a:t>
            </a:r>
            <a:r>
              <a:rPr lang="zh-TW" altLang="en-US" sz="2400" dirty="0"/>
              <a:t> </a:t>
            </a:r>
            <a:endParaRPr lang="en-HK" altLang="zh-TW" sz="2400" dirty="0"/>
          </a:p>
          <a:p>
            <a:r>
              <a:rPr lang="en-US" sz="2400" dirty="0"/>
              <a:t>8. Your idea is better</a:t>
            </a:r>
          </a:p>
        </p:txBody>
      </p:sp>
    </p:spTree>
    <p:extLst>
      <p:ext uri="{BB962C8B-B14F-4D97-AF65-F5344CB8AC3E}">
        <p14:creationId xmlns:p14="http://schemas.microsoft.com/office/powerpoint/2010/main" val="1626783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39498</TotalTime>
  <Words>1485</Words>
  <Application>Microsoft Macintosh PowerPoint</Application>
  <PresentationFormat>Widescreen</PresentationFormat>
  <Paragraphs>246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Cantonese II Week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309</cp:revision>
  <dcterms:created xsi:type="dcterms:W3CDTF">2021-03-20T21:00:42Z</dcterms:created>
  <dcterms:modified xsi:type="dcterms:W3CDTF">2021-05-25T15:53:36Z</dcterms:modified>
</cp:coreProperties>
</file>