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4" r:id="rId4"/>
    <p:sldId id="274" r:id="rId5"/>
    <p:sldId id="275" r:id="rId6"/>
    <p:sldId id="276" r:id="rId7"/>
    <p:sldId id="257" r:id="rId8"/>
    <p:sldId id="259" r:id="rId9"/>
    <p:sldId id="260" r:id="rId10"/>
    <p:sldId id="261" r:id="rId11"/>
    <p:sldId id="262" r:id="rId12"/>
    <p:sldId id="266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4"/>
    <p:restoredTop sz="94436"/>
  </p:normalViewPr>
  <p:slideViewPr>
    <p:cSldViewPr snapToGrid="0" snapToObjects="1">
      <p:cViewPr varScale="1">
        <p:scale>
          <a:sx n="105" d="100"/>
          <a:sy n="105" d="100"/>
        </p:scale>
        <p:origin x="119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A6B48-EDB3-C34A-9D59-9812ED3235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83289A-70CD-C446-84C5-C839F71F8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13095-5136-A047-87D7-6016BF902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1B437-C4BB-FB4F-9197-64F743087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B5D0F-018E-134B-BB32-D5B0AEC2A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33388-7889-E949-8C97-AFDDAAFEB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7097BD-4B49-944D-9129-42ECF54336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4C372-DAD3-F846-A013-5C8C9FEDA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CE4AC-1FB2-9D43-B0FE-89D2FF179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84A08-5FA8-3344-9EB0-14F36B99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21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0F17A0-E9DA-9848-8A45-512E348588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AE4A61-FEBA-0948-8610-B45B333F1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1B3AC-A40A-904C-B341-6A8743171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F1A20-BD49-9F46-AB40-EBA1EA879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46361-E199-F741-8F64-BD38A24D9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D0C4E-9C9A-F34C-887C-0F42AD5D6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86239-A28E-C54B-B799-9D6E61B2C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9587F-C0E9-6F4E-AA7E-097F99303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2CEA6-29AD-E04F-8408-4B65E49B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5F71D-DBF1-894C-A57A-AC3523FAC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1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5430C-9D80-F54B-8E39-7109EADB4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60575-D133-7D45-AF0E-1CB8CFEFA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FA262-A5F8-9449-9814-B075A63F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0CAE1-1DDB-4D4A-9350-96F1BAD1F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0AF72-29F2-784E-AF72-8E24B68DE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0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FD98D-4D0B-CF46-9913-96D85EAF6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4F6AC-E4F3-3D4B-9EFE-F37F30282C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55CC66-F3A0-5B4E-BD49-6627FBB00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82417C-86C8-C448-AB23-62EBA4A9C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3/12/21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8B1AF-4F1C-9649-A5EE-8D8361556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A5377-6662-D44E-AB1A-E6FAC190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6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EF891-FB07-2242-A574-BB59F2F35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55BE9-A14F-DB48-89A8-44550D8B9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312BE-3127-F04E-9592-DBAB48054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0A3449-7783-B345-A2CB-6C65549E3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D4E368-4C9C-984F-9478-ED06D402C3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BA540D-D41B-AC40-A7F1-47BF6C42C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3/12/21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469A0A-1238-3940-9F07-E51E0B04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B704FD-383D-5244-A0FE-BBB77B127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20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09477-1FBC-A44C-899A-951AA4EF4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A06B4-F7D8-114A-AC46-EAED0A2FF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3/12/21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78392C-F015-4E42-A880-5354A9AE4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A312C2-A79C-D243-8278-3DB2857F5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44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C99C61-0156-DC47-B962-7D4C90510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3/12/21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609CF4-2059-EB4B-808D-3A5BAC7CF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FECF7-B2F8-9946-9589-C03D9C6F3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43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3C571-8D5F-7E4E-9A36-51B022207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F0E8-CF8C-5D48-A81C-979F92A7E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D6550A-5CC1-354E-B9EA-D057CFBDB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A938C-7719-9F4C-B498-2F1734F6B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3/12/21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E5E5A-B92A-B340-AB45-E7803DD1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BC38B0-B343-BE40-AD3F-44D4B6786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3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7892B-D68D-6949-A77C-1E3E51F18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2D1E25-E130-ED4C-9131-7D1493C060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6C5F1-7163-C445-B02F-2F2BFCE59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284005-1A81-1C46-BCE7-DAAAE2BD8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6EF9-4137-904E-9EBD-712C45F9F9D9}" type="datetimeFigureOut">
              <a:rPr lang="en-US" smtClean="0"/>
              <a:t>3/12/21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3D1CBF-3097-F64A-8D95-4C274CB60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3AC81-68EB-9E47-9405-63A373DF1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0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BB5865-EDD4-6649-BB2A-3FB53ECF9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2445D-F1D8-F246-AC70-AC29EAA74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831EB-B79C-2F4F-9297-734A999979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76EF9-4137-904E-9EBD-712C45F9F9D9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84497-2569-C84D-A4A0-00023B85CA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F6AB4-6926-1049-A551-6B2CB8AAD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2764E-0289-C24A-BAFE-942009AFF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7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43C7DC-0F03-4A4B-9AF2-C06C22C6E7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D75B68-D44F-3247-94D0-54692D5E8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640080"/>
            <a:ext cx="2980944" cy="2895600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>
                <a:solidFill>
                  <a:srgbClr val="262626"/>
                </a:solidFill>
              </a:rPr>
              <a:t>Cantonese II</a:t>
            </a:r>
          </a:p>
          <a:p>
            <a:r>
              <a:rPr lang="en-US" sz="2800" b="1">
                <a:solidFill>
                  <a:srgbClr val="262626"/>
                </a:solidFill>
              </a:rPr>
              <a:t>Week 2</a:t>
            </a:r>
          </a:p>
        </p:txBody>
      </p:sp>
    </p:spTree>
    <p:extLst>
      <p:ext uri="{BB962C8B-B14F-4D97-AF65-F5344CB8AC3E}">
        <p14:creationId xmlns:p14="http://schemas.microsoft.com/office/powerpoint/2010/main" val="3337372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5DA0C320-0F36-B34A-8019-D47E19D58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528" y="292061"/>
            <a:ext cx="4770943" cy="627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73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F72E2383-F409-3D44-A735-148013513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208" y="474426"/>
            <a:ext cx="5937059" cy="3010006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FEB5A8F-2F0F-6A45-A3A5-F3005CEEF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49" y="407482"/>
            <a:ext cx="6063791" cy="597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2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188586CE-F952-A547-B266-AC538BA95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750" y="209550"/>
            <a:ext cx="7302500" cy="6438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A52638-B76A-984E-8EBE-221810C72425}"/>
              </a:ext>
            </a:extLst>
          </p:cNvPr>
          <p:cNvSpPr txBox="1"/>
          <p:nvPr/>
        </p:nvSpPr>
        <p:spPr>
          <a:xfrm>
            <a:off x="995680" y="2854960"/>
            <a:ext cx="1767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對話</a:t>
            </a:r>
            <a:endParaRPr lang="en-HK" altLang="ja-JP" dirty="0"/>
          </a:p>
          <a:p>
            <a:r>
              <a:rPr lang="en-GB" dirty="0"/>
              <a:t>Deoi3 waa6</a:t>
            </a:r>
            <a:r>
              <a:rPr lang="zh-TW" altLang="en-US" dirty="0"/>
              <a:t> </a:t>
            </a:r>
            <a:endParaRPr lang="en-GB" dirty="0"/>
          </a:p>
          <a:p>
            <a:endParaRPr lang="en-GB" dirty="0"/>
          </a:p>
          <a:p>
            <a:r>
              <a:rPr lang="ja-JP" altLang="en-GB"/>
              <a:t>室</a:t>
            </a:r>
            <a:r>
              <a:rPr lang="ja-JP" altLang="en-US"/>
              <a:t>友</a:t>
            </a:r>
            <a:endParaRPr lang="en-HK" altLang="ja-JP" dirty="0"/>
          </a:p>
          <a:p>
            <a:r>
              <a:rPr lang="en-US" dirty="0"/>
              <a:t>Sut1 yau5</a:t>
            </a:r>
          </a:p>
          <a:p>
            <a:endParaRPr lang="en-US" dirty="0"/>
          </a:p>
          <a:p>
            <a:r>
              <a:rPr lang="ja-JP" altLang="en-US"/>
              <a:t>傾偈</a:t>
            </a:r>
            <a:endParaRPr lang="en-HK" altLang="ja-JP" dirty="0"/>
          </a:p>
          <a:p>
            <a:r>
              <a:rPr lang="en-GB" dirty="0"/>
              <a:t>King1 gaai2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290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B9854AE4-72BE-1E4D-A324-C6F57509F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937" y="368792"/>
            <a:ext cx="8547565" cy="3227443"/>
          </a:xfrm>
          <a:prstGeom prst="rect">
            <a:avLst/>
          </a:prstGeom>
        </p:spPr>
      </p:pic>
      <p:pic>
        <p:nvPicPr>
          <p:cNvPr id="4" name="Picture 3" descr="Application, timeline&#10;&#10;Description automatically generated with medium confidence">
            <a:extLst>
              <a:ext uri="{FF2B5EF4-FFF2-40B4-BE49-F238E27FC236}">
                <a16:creationId xmlns:a16="http://schemas.microsoft.com/office/drawing/2014/main" id="{60818415-9975-7E40-915D-6ED186311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875" y="3499126"/>
            <a:ext cx="8053199" cy="28171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BB03BE-AA48-D544-BC7D-35DC6FFB1FF3}"/>
              </a:ext>
            </a:extLst>
          </p:cNvPr>
          <p:cNvSpPr txBox="1"/>
          <p:nvPr/>
        </p:nvSpPr>
        <p:spPr>
          <a:xfrm>
            <a:off x="741680" y="4469995"/>
            <a:ext cx="2448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舊年</a:t>
            </a:r>
            <a:endParaRPr lang="en-HK" altLang="ja-JP" dirty="0"/>
          </a:p>
          <a:p>
            <a:r>
              <a:rPr lang="en-GB" dirty="0"/>
              <a:t>Gau6 nin2</a:t>
            </a:r>
            <a:r>
              <a:rPr lang="zh-TW" alt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5041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BD3DB068-8C3A-4840-9BCD-6B53D0C08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214" y="704580"/>
            <a:ext cx="9107571" cy="54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81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29F3546-1AB4-4942-9BF7-4CD732EC8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778" y="0"/>
            <a:ext cx="63084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86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60DD37AD-04FC-944B-9A50-B5CA70532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549" y="2159733"/>
            <a:ext cx="8164688" cy="197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46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B1104844-35B5-C043-9BC6-08395D974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514" y="51716"/>
            <a:ext cx="5998972" cy="675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94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53DC86E7-5274-FB45-A994-27BF3E867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215900"/>
            <a:ext cx="6781800" cy="64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21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able&#10;&#10;Description automatically generated with medium confidence">
            <a:extLst>
              <a:ext uri="{FF2B5EF4-FFF2-40B4-BE49-F238E27FC236}">
                <a16:creationId xmlns:a16="http://schemas.microsoft.com/office/drawing/2014/main" id="{46217C57-1CCC-3A46-A8B5-033CF9C09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254" y="1761472"/>
            <a:ext cx="6757491" cy="33350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14B710-E667-C44E-824E-1CA64F78FFEA}"/>
              </a:ext>
            </a:extLst>
          </p:cNvPr>
          <p:cNvSpPr txBox="1"/>
          <p:nvPr/>
        </p:nvSpPr>
        <p:spPr>
          <a:xfrm>
            <a:off x="853440" y="2397760"/>
            <a:ext cx="141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房</a:t>
            </a:r>
            <a:endParaRPr lang="en-HK" altLang="ja-JP" dirty="0"/>
          </a:p>
          <a:p>
            <a:r>
              <a:rPr lang="en-US" dirty="0"/>
              <a:t>Fong2</a:t>
            </a:r>
          </a:p>
        </p:txBody>
      </p:sp>
    </p:spTree>
    <p:extLst>
      <p:ext uri="{BB962C8B-B14F-4D97-AF65-F5344CB8AC3E}">
        <p14:creationId xmlns:p14="http://schemas.microsoft.com/office/powerpoint/2010/main" val="2487487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1E502917-A4BB-2448-9845-E1D25E735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717" y="0"/>
            <a:ext cx="52147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62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31749EFF-BA72-DD43-928C-D35C0AA5B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648" y="0"/>
            <a:ext cx="5210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19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AFCB9D23-4931-DD46-8AFB-3C9E1FF24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730" y="179515"/>
            <a:ext cx="4997317" cy="667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38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Macintosh PowerPoint</Application>
  <PresentationFormat>Widescreen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Cantonese II Week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Cantonese II Week 2</dc:title>
  <dc:creator>Rona Chau</dc:creator>
  <cp:lastModifiedBy>Rona Chau</cp:lastModifiedBy>
  <cp:revision>1</cp:revision>
  <dcterms:created xsi:type="dcterms:W3CDTF">2021-03-12T09:26:27Z</dcterms:created>
  <dcterms:modified xsi:type="dcterms:W3CDTF">2021-03-12T09:26:57Z</dcterms:modified>
</cp:coreProperties>
</file>