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96" r:id="rId3"/>
    <p:sldId id="287" r:id="rId4"/>
    <p:sldId id="284" r:id="rId5"/>
    <p:sldId id="257" r:id="rId6"/>
    <p:sldId id="290" r:id="rId7"/>
    <p:sldId id="276" r:id="rId8"/>
    <p:sldId id="260" r:id="rId9"/>
    <p:sldId id="289" r:id="rId10"/>
    <p:sldId id="291" r:id="rId11"/>
    <p:sldId id="292" r:id="rId12"/>
    <p:sldId id="293" r:id="rId13"/>
    <p:sldId id="294" r:id="rId14"/>
    <p:sldId id="295" r:id="rId15"/>
    <p:sldId id="261" r:id="rId16"/>
    <p:sldId id="262" r:id="rId17"/>
    <p:sldId id="266" r:id="rId18"/>
    <p:sldId id="268" r:id="rId19"/>
    <p:sldId id="285" r:id="rId20"/>
    <p:sldId id="288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7"/>
    <p:restoredTop sz="95885"/>
  </p:normalViewPr>
  <p:slideViewPr>
    <p:cSldViewPr snapToGrid="0" snapToObjects="1">
      <p:cViewPr>
        <p:scale>
          <a:sx n="118" d="100"/>
          <a:sy n="118" d="100"/>
        </p:scale>
        <p:origin x="712" y="-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3/28/21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5</a:t>
            </a: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A5A8F99-9A82-FC4A-9F0C-D20BE3C9A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6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table&#10;&#10;Description automatically generated">
            <a:extLst>
              <a:ext uri="{FF2B5EF4-FFF2-40B4-BE49-F238E27FC236}">
                <a16:creationId xmlns:a16="http://schemas.microsoft.com/office/drawing/2014/main" id="{19B0EFE9-8494-1041-85D0-2C799D91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213" y="98865"/>
            <a:ext cx="8275574" cy="66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78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8684AE4A-8214-5B4A-984F-080342F30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678" y="0"/>
            <a:ext cx="7158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18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10517F9-0D1B-A840-A14B-C99562DA9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79" y="367048"/>
            <a:ext cx="7238580" cy="61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42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26F16B3-A680-B34A-8A2F-C06E57042DA3}"/>
              </a:ext>
            </a:extLst>
          </p:cNvPr>
          <p:cNvGrpSpPr/>
          <p:nvPr/>
        </p:nvGrpSpPr>
        <p:grpSpPr>
          <a:xfrm>
            <a:off x="3717234" y="505312"/>
            <a:ext cx="8099797" cy="6074848"/>
            <a:chOff x="2031652" y="391576"/>
            <a:chExt cx="8099797" cy="6074848"/>
          </a:xfrm>
        </p:grpSpPr>
        <p:pic>
          <p:nvPicPr>
            <p:cNvPr id="2" name="Picture 1" descr="Diagram&#10;&#10;Description automatically generated">
              <a:extLst>
                <a:ext uri="{FF2B5EF4-FFF2-40B4-BE49-F238E27FC236}">
                  <a16:creationId xmlns:a16="http://schemas.microsoft.com/office/drawing/2014/main" id="{22618869-61CD-A548-8634-69F00A7C0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1652" y="391576"/>
              <a:ext cx="8099797" cy="60748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CD86BF-26E5-334F-BCA6-64D97024CF17}"/>
                </a:ext>
              </a:extLst>
            </p:cNvPr>
            <p:cNvSpPr txBox="1"/>
            <p:nvPr/>
          </p:nvSpPr>
          <p:spPr>
            <a:xfrm>
              <a:off x="3717234" y="2365513"/>
              <a:ext cx="33793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E99C0A-543D-9C4F-AD1C-C2D4D7CDD8D8}"/>
                </a:ext>
              </a:extLst>
            </p:cNvPr>
            <p:cNvSpPr txBox="1"/>
            <p:nvPr/>
          </p:nvSpPr>
          <p:spPr>
            <a:xfrm>
              <a:off x="6096000" y="4316896"/>
              <a:ext cx="33793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26C671-116E-5543-A420-778584EA5F0B}"/>
                </a:ext>
              </a:extLst>
            </p:cNvPr>
            <p:cNvSpPr txBox="1"/>
            <p:nvPr/>
          </p:nvSpPr>
          <p:spPr>
            <a:xfrm>
              <a:off x="4906617" y="4059343"/>
              <a:ext cx="33793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400422-0CCB-8841-93CF-0AEBB2CA7BFD}"/>
                </a:ext>
              </a:extLst>
            </p:cNvPr>
            <p:cNvSpPr txBox="1"/>
            <p:nvPr/>
          </p:nvSpPr>
          <p:spPr>
            <a:xfrm>
              <a:off x="6175514" y="2550179"/>
              <a:ext cx="33793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</p:grp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DDE0FB7-9F2A-2548-B41B-821217CC9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477" y="0"/>
            <a:ext cx="3918711" cy="331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4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47126C64-9316-8743-B882-36213F7B2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70" y="0"/>
            <a:ext cx="5242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73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D8F3D6D-8911-7E43-B852-F616FDBC6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466" y="0"/>
            <a:ext cx="5015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FEDCFAB5-AC6F-7F45-88B4-1B93211B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136" y="0"/>
            <a:ext cx="529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0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CDE61DC9-5FF2-7545-9426-AFE6EFA56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712" y="0"/>
            <a:ext cx="4828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41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CD220FC-AFDD-8F44-A301-4BC5AC46E2A6}"/>
              </a:ext>
            </a:extLst>
          </p:cNvPr>
          <p:cNvGrpSpPr/>
          <p:nvPr/>
        </p:nvGrpSpPr>
        <p:grpSpPr>
          <a:xfrm>
            <a:off x="2387600" y="590550"/>
            <a:ext cx="7416800" cy="5676900"/>
            <a:chOff x="2387600" y="590550"/>
            <a:chExt cx="7416800" cy="5676900"/>
          </a:xfrm>
        </p:grpSpPr>
        <p:pic>
          <p:nvPicPr>
            <p:cNvPr id="3" name="Picture 2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E8E8201E-E0D4-EC46-BF20-152CC0F58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7600" y="590550"/>
              <a:ext cx="7416800" cy="56769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1D0768-8AB7-E24E-841C-593D9ACA3E70}"/>
                </a:ext>
              </a:extLst>
            </p:cNvPr>
            <p:cNvSpPr txBox="1"/>
            <p:nvPr/>
          </p:nvSpPr>
          <p:spPr>
            <a:xfrm>
              <a:off x="3082344" y="1416677"/>
              <a:ext cx="2326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嗰位老師</a:t>
              </a:r>
              <a:r>
                <a:rPr lang="ja-JP" altLang="en-HK"/>
                <a:t>講緊</a:t>
              </a:r>
              <a:r>
                <a:rPr lang="ja-JP" altLang="en-US"/>
                <a:t>日本話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4E576F-31BB-8746-851D-5327CEF463D5}"/>
                </a:ext>
              </a:extLst>
            </p:cNvPr>
            <p:cNvSpPr txBox="1"/>
            <p:nvPr/>
          </p:nvSpPr>
          <p:spPr>
            <a:xfrm>
              <a:off x="3082344" y="2148627"/>
              <a:ext cx="2326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我就黎無錢喇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D75DD3-8702-DE44-A569-1B302D4F858C}"/>
                </a:ext>
              </a:extLst>
            </p:cNvPr>
            <p:cNvSpPr txBox="1"/>
            <p:nvPr/>
          </p:nvSpPr>
          <p:spPr>
            <a:xfrm>
              <a:off x="3082344" y="2880577"/>
              <a:ext cx="2326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點解你咁得閒呀</a:t>
              </a:r>
              <a:r>
                <a:rPr lang="zh-TW" altLang="en-US" dirty="0"/>
                <a:t>？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99BE73-B8E1-1E4E-A146-634BC4839C76}"/>
                </a:ext>
              </a:extLst>
            </p:cNvPr>
            <p:cNvSpPr txBox="1"/>
            <p:nvPr/>
          </p:nvSpPr>
          <p:spPr>
            <a:xfrm>
              <a:off x="3082344" y="3608092"/>
              <a:ext cx="2326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HK"/>
                <a:t>我</a:t>
              </a:r>
              <a:r>
                <a:rPr lang="ja-JP" altLang="en-US"/>
                <a:t>妹妹喺度跳緊舞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CB2990-618C-3145-BD3D-1E471C4EB5A4}"/>
                </a:ext>
              </a:extLst>
            </p:cNvPr>
            <p:cNvSpPr txBox="1"/>
            <p:nvPr/>
          </p:nvSpPr>
          <p:spPr>
            <a:xfrm>
              <a:off x="3082344" y="4335607"/>
              <a:ext cx="2326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你點樣練習廣東話呀</a:t>
              </a:r>
              <a:r>
                <a:rPr lang="zh-TW" altLang="en-US" dirty="0"/>
                <a:t>？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C44F37-67E8-C44A-9B36-B9BA8CF13BA4}"/>
                </a:ext>
              </a:extLst>
            </p:cNvPr>
            <p:cNvSpPr txBox="1"/>
            <p:nvPr/>
          </p:nvSpPr>
          <p:spPr>
            <a:xfrm>
              <a:off x="3082344" y="5063122"/>
              <a:ext cx="3910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HK"/>
                <a:t>你</a:t>
              </a:r>
              <a:r>
                <a:rPr lang="ja-JP" altLang="en-US"/>
                <a:t>地點樣由中環去柴灣呀</a:t>
              </a:r>
              <a:r>
                <a:rPr lang="zh-TW" altLang="en-US" dirty="0"/>
                <a:t>？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265FD1-BC32-5F49-9DE2-EB84A0858F23}"/>
                </a:ext>
              </a:extLst>
            </p:cNvPr>
            <p:cNvSpPr txBox="1"/>
            <p:nvPr/>
          </p:nvSpPr>
          <p:spPr>
            <a:xfrm>
              <a:off x="3082344" y="5786060"/>
              <a:ext cx="3910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HK"/>
                <a:t>如果</a:t>
              </a:r>
              <a:r>
                <a:rPr lang="ja-JP" altLang="en-US"/>
                <a:t>你覺得悶</a:t>
              </a:r>
              <a:r>
                <a:rPr lang="zh-TW" altLang="en-US" dirty="0"/>
                <a:t>，</a:t>
              </a:r>
              <a:r>
                <a:rPr lang="ja-JP" altLang="en-US"/>
                <a:t>睇電視啦</a:t>
              </a:r>
              <a:r>
                <a:rPr lang="zh-TW" altLang="en-US" dirty="0"/>
                <a:t>。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0927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362E87B9-3824-A344-9F49-A8D07CE9E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17000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255B0-7EEC-4F4C-AFB6-B87D49A001BF}"/>
              </a:ext>
            </a:extLst>
          </p:cNvPr>
          <p:cNvSpPr txBox="1"/>
          <p:nvPr/>
        </p:nvSpPr>
        <p:spPr>
          <a:xfrm>
            <a:off x="853440" y="782320"/>
            <a:ext cx="224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單車</a:t>
            </a:r>
            <a:r>
              <a:rPr lang="zh-TW" altLang="en-US" dirty="0"/>
              <a:t> </a:t>
            </a:r>
            <a:r>
              <a:rPr lang="en-GB" altLang="zh-TW" dirty="0"/>
              <a:t>daan1 ce1</a:t>
            </a:r>
          </a:p>
          <a:p>
            <a:r>
              <a:rPr lang="ja-JP" altLang="en-GB"/>
              <a:t>踩</a:t>
            </a:r>
            <a:r>
              <a:rPr lang="en-GB" altLang="ja-JP" dirty="0"/>
              <a:t> caai2 (verb)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24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A959D11-7F85-C546-AB1C-EC60FBE0263B}"/>
              </a:ext>
            </a:extLst>
          </p:cNvPr>
          <p:cNvGrpSpPr/>
          <p:nvPr/>
        </p:nvGrpSpPr>
        <p:grpSpPr>
          <a:xfrm>
            <a:off x="1486213" y="1146220"/>
            <a:ext cx="8474537" cy="4331430"/>
            <a:chOff x="1486213" y="1146220"/>
            <a:chExt cx="8474537" cy="4331430"/>
          </a:xfrm>
        </p:grpSpPr>
        <p:pic>
          <p:nvPicPr>
            <p:cNvPr id="2" name="Picture 1" descr="Text&#10;&#10;Description automatically generated">
              <a:extLst>
                <a:ext uri="{FF2B5EF4-FFF2-40B4-BE49-F238E27FC236}">
                  <a16:creationId xmlns:a16="http://schemas.microsoft.com/office/drawing/2014/main" id="{9B45F275-EAD7-364B-A329-A82C0EE9A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6213" y="1146220"/>
              <a:ext cx="8474537" cy="433143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CBAD5A-0035-0F4F-BE12-C0AAEF000E12}"/>
                </a:ext>
              </a:extLst>
            </p:cNvPr>
            <p:cNvSpPr txBox="1"/>
            <p:nvPr/>
          </p:nvSpPr>
          <p:spPr>
            <a:xfrm>
              <a:off x="2331076" y="2343954"/>
              <a:ext cx="2871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佢哋喺度打緊波</a:t>
              </a:r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174AD4-672B-674E-BF33-81817775124B}"/>
                </a:ext>
              </a:extLst>
            </p:cNvPr>
            <p:cNvSpPr txBox="1"/>
            <p:nvPr/>
          </p:nvSpPr>
          <p:spPr>
            <a:xfrm>
              <a:off x="2331076" y="2891087"/>
              <a:ext cx="3670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因為佢好攰</a:t>
              </a:r>
              <a:r>
                <a:rPr lang="zh-TW" altLang="en-US" dirty="0"/>
                <a:t>，</a:t>
              </a:r>
              <a:r>
                <a:rPr lang="ja-JP" altLang="en-US"/>
                <a:t>所以喺度訓覺</a:t>
              </a:r>
              <a:r>
                <a:rPr lang="zh-TW" altLang="en-US" dirty="0"/>
                <a:t>。</a:t>
              </a:r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74948D-E067-D947-B764-4433475987A5}"/>
                </a:ext>
              </a:extLst>
            </p:cNvPr>
            <p:cNvSpPr txBox="1"/>
            <p:nvPr/>
          </p:nvSpPr>
          <p:spPr>
            <a:xfrm>
              <a:off x="2331075" y="3391081"/>
              <a:ext cx="3670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HK"/>
                <a:t>呢</a:t>
              </a:r>
              <a:r>
                <a:rPr lang="ja-JP" altLang="en-US"/>
                <a:t>對鞋靚</a:t>
              </a:r>
              <a:r>
                <a:rPr lang="zh-TW" altLang="en-US" dirty="0"/>
                <a:t>，</a:t>
              </a:r>
              <a:r>
                <a:rPr lang="ja-JP" altLang="en-US"/>
                <a:t>我想買呀</a:t>
              </a:r>
              <a:r>
                <a:rPr lang="zh-TW" altLang="en-US" dirty="0"/>
                <a:t>！</a:t>
              </a: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24ED3-0CF8-094E-B823-31E21B38F4F4}"/>
                </a:ext>
              </a:extLst>
            </p:cNvPr>
            <p:cNvSpPr txBox="1"/>
            <p:nvPr/>
          </p:nvSpPr>
          <p:spPr>
            <a:xfrm>
              <a:off x="2331074" y="3934371"/>
              <a:ext cx="3670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HK"/>
                <a:t>因為</a:t>
              </a:r>
              <a:r>
                <a:rPr lang="ja-JP" altLang="en-US"/>
                <a:t>我生日</a:t>
              </a:r>
              <a:r>
                <a:rPr lang="zh-TW" altLang="en-US" dirty="0"/>
                <a:t>，</a:t>
              </a:r>
              <a:r>
                <a:rPr lang="ja-JP" altLang="en-US"/>
                <a:t>所以我開心</a:t>
              </a:r>
              <a:r>
                <a:rPr lang="zh-TW" altLang="en-US" dirty="0"/>
                <a:t>。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001C73-EC71-C14E-8EA1-FCD417B7A49C}"/>
                </a:ext>
              </a:extLst>
            </p:cNvPr>
            <p:cNvSpPr txBox="1"/>
            <p:nvPr/>
          </p:nvSpPr>
          <p:spPr>
            <a:xfrm>
              <a:off x="2331073" y="4434365"/>
              <a:ext cx="3670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你</a:t>
              </a:r>
              <a:r>
                <a:rPr lang="ja-JP" altLang="en-HK"/>
                <a:t>地</a:t>
              </a:r>
              <a:r>
                <a:rPr lang="ja-JP" altLang="en-US"/>
                <a:t>無問題</a:t>
              </a:r>
              <a:r>
                <a:rPr lang="zh-TW" altLang="en-US" dirty="0"/>
                <a:t>，</a:t>
              </a:r>
              <a:r>
                <a:rPr lang="ja-JP" altLang="en-US"/>
                <a:t>落堂喇</a:t>
              </a:r>
              <a:r>
                <a:rPr lang="zh-TW" altLang="en-US" dirty="0"/>
                <a:t>。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9338CD-B1CD-C843-B643-C03B1AB87885}"/>
                </a:ext>
              </a:extLst>
            </p:cNvPr>
            <p:cNvSpPr txBox="1"/>
            <p:nvPr/>
          </p:nvSpPr>
          <p:spPr>
            <a:xfrm>
              <a:off x="2331072" y="4964290"/>
              <a:ext cx="3670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HK"/>
                <a:t>佢哋</a:t>
              </a:r>
              <a:r>
                <a:rPr lang="ja-JP" altLang="en-US"/>
                <a:t>返屋企喇</a:t>
              </a:r>
              <a:r>
                <a:rPr lang="zh-TW" altLang="en-US" dirty="0"/>
                <a:t>。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34110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8E4E39C-5BBB-0741-999F-863CC085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020" y="1781298"/>
            <a:ext cx="5857980" cy="3045725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9D759E6-C7F7-0C4C-9FED-E4F22094C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0076"/>
            <a:ext cx="6497737" cy="56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1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87B11E9-3F4E-8F46-9494-EB8F5F732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32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B650162-18F9-1845-852C-45F92B72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684" y="0"/>
            <a:ext cx="5808631" cy="6858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77B6432-F64A-9547-8D06-87535A6EAF5D}"/>
              </a:ext>
            </a:extLst>
          </p:cNvPr>
          <p:cNvSpPr/>
          <p:nvPr/>
        </p:nvSpPr>
        <p:spPr>
          <a:xfrm>
            <a:off x="6317673" y="3099460"/>
            <a:ext cx="66501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60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A72E8152-3124-EC43-A0A7-B9C0E3D7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19" y="0"/>
            <a:ext cx="548041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7CBC4-014B-B14E-BA37-995230DC21BC}"/>
              </a:ext>
            </a:extLst>
          </p:cNvPr>
          <p:cNvSpPr txBox="1"/>
          <p:nvPr/>
        </p:nvSpPr>
        <p:spPr>
          <a:xfrm>
            <a:off x="819398" y="1603169"/>
            <a:ext cx="1840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食咗飯</a:t>
            </a:r>
            <a:endParaRPr lang="en-HK" altLang="ja-JP" dirty="0"/>
          </a:p>
          <a:p>
            <a:r>
              <a:rPr lang="ja-JP" altLang="en-US"/>
              <a:t>食緊飯</a:t>
            </a:r>
            <a:endParaRPr lang="en-HK" altLang="ja-JP" dirty="0"/>
          </a:p>
          <a:p>
            <a:r>
              <a:rPr lang="ja-JP" altLang="en-US"/>
              <a:t>就黎食飯</a:t>
            </a:r>
            <a:endParaRPr lang="en-HK" altLang="ja-JP" dirty="0"/>
          </a:p>
          <a:p>
            <a:r>
              <a:rPr lang="ja-JP" altLang="en-US"/>
              <a:t>會食飯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62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80ADE2-AAFA-BB42-AC15-4D2571912A6A}"/>
              </a:ext>
            </a:extLst>
          </p:cNvPr>
          <p:cNvSpPr txBox="1"/>
          <p:nvPr/>
        </p:nvSpPr>
        <p:spPr>
          <a:xfrm>
            <a:off x="3014353" y="148471"/>
            <a:ext cx="616329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I will have exam soon.</a:t>
            </a:r>
          </a:p>
          <a:p>
            <a:pPr marL="342900" indent="-342900">
              <a:buAutoNum type="arabicPeriod"/>
            </a:pPr>
            <a:r>
              <a:rPr lang="en-US" sz="1600" dirty="0"/>
              <a:t>I will have vacation soon. (</a:t>
            </a:r>
            <a:r>
              <a:rPr lang="en-HK" sz="1600" dirty="0"/>
              <a:t>fong3 gaa3</a:t>
            </a:r>
            <a:r>
              <a:rPr lang="en-GB" sz="1600" dirty="0"/>
              <a:t>)</a:t>
            </a:r>
            <a:endParaRPr lang="en-US" sz="1600" dirty="0"/>
          </a:p>
          <a:p>
            <a:r>
              <a:rPr lang="en-US" sz="1600" dirty="0"/>
              <a:t>3.    What is he doing?</a:t>
            </a:r>
          </a:p>
          <a:p>
            <a:r>
              <a:rPr lang="en-US" sz="1600" dirty="0"/>
              <a:t>He is reading. (tai2 syu1)</a:t>
            </a:r>
          </a:p>
          <a:p>
            <a:endParaRPr lang="en-US" sz="1600" dirty="0"/>
          </a:p>
          <a:p>
            <a:r>
              <a:rPr lang="en-US" sz="1600" dirty="0"/>
              <a:t>4. What are you doing?</a:t>
            </a:r>
          </a:p>
          <a:p>
            <a:r>
              <a:rPr lang="en-US" sz="1600" dirty="0"/>
              <a:t>    I am going to the university. (daai</a:t>
            </a:r>
            <a:r>
              <a:rPr lang="en-US" altLang="zh-TW" sz="1600" dirty="0"/>
              <a:t>6</a:t>
            </a:r>
            <a:r>
              <a:rPr lang="en-US" sz="1600" dirty="0"/>
              <a:t> hok</a:t>
            </a:r>
            <a:r>
              <a:rPr lang="en-US" altLang="zh-TW" sz="1600" dirty="0"/>
              <a:t>6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altLang="zh-TW" sz="1600" dirty="0"/>
              <a:t>5.</a:t>
            </a:r>
            <a:r>
              <a:rPr lang="zh-TW" altLang="en-US" sz="1600" dirty="0"/>
              <a:t> </a:t>
            </a:r>
            <a:r>
              <a:rPr lang="en-GB" altLang="zh-TW" sz="1600" dirty="0"/>
              <a:t>What are you eating?</a:t>
            </a:r>
          </a:p>
          <a:p>
            <a:r>
              <a:rPr lang="en-GB" sz="1600" dirty="0"/>
              <a:t>   I am eating noodles.</a:t>
            </a:r>
            <a:r>
              <a:rPr lang="zh-TW" altLang="en-US" sz="1600" dirty="0"/>
              <a:t> </a:t>
            </a:r>
            <a:r>
              <a:rPr lang="en-US" altLang="zh-TW" sz="1600" dirty="0"/>
              <a:t> (min6)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6. What will you do this weekend?</a:t>
            </a:r>
          </a:p>
          <a:p>
            <a:r>
              <a:rPr lang="en-GB" sz="1600" dirty="0"/>
              <a:t> I will go to the park. (</a:t>
            </a:r>
            <a:r>
              <a:rPr lang="en-HK" sz="1600" dirty="0"/>
              <a:t>gung1 </a:t>
            </a:r>
            <a:r>
              <a:rPr lang="en-HK" sz="1600" dirty="0" err="1"/>
              <a:t>jyun</a:t>
            </a:r>
            <a:r>
              <a:rPr lang="en-US" altLang="zh-TW" sz="1600" dirty="0"/>
              <a:t>2</a:t>
            </a:r>
            <a:r>
              <a:rPr lang="en-GB" altLang="zh-TW" sz="1600" dirty="0"/>
              <a:t>)</a:t>
            </a:r>
          </a:p>
          <a:p>
            <a:endParaRPr lang="en-GB" sz="1600" dirty="0"/>
          </a:p>
          <a:p>
            <a:r>
              <a:rPr lang="en-GB" sz="1600" dirty="0"/>
              <a:t>7. What book did you read?</a:t>
            </a:r>
          </a:p>
          <a:p>
            <a:r>
              <a:rPr lang="en-GB" sz="1600" dirty="0"/>
              <a:t>  I read XXX.</a:t>
            </a:r>
          </a:p>
          <a:p>
            <a:endParaRPr lang="en-GB" sz="1600" dirty="0"/>
          </a:p>
          <a:p>
            <a:r>
              <a:rPr lang="en-GB" sz="1600" dirty="0"/>
              <a:t>8. How long have you been learning Mandarin?</a:t>
            </a:r>
          </a:p>
          <a:p>
            <a:r>
              <a:rPr lang="en-GB" sz="1600" dirty="0"/>
              <a:t>  I have been learning for X years.</a:t>
            </a:r>
          </a:p>
          <a:p>
            <a:endParaRPr lang="en-GB" sz="1600" dirty="0"/>
          </a:p>
          <a:p>
            <a:r>
              <a:rPr lang="en-US" altLang="zh-TW" sz="1600" dirty="0"/>
              <a:t>9.</a:t>
            </a:r>
            <a:r>
              <a:rPr lang="zh-TW" altLang="en-US" sz="1600" dirty="0"/>
              <a:t> </a:t>
            </a:r>
            <a:r>
              <a:rPr lang="en-GB" altLang="zh-TW" sz="1600" dirty="0"/>
              <a:t>Have you done your homework?</a:t>
            </a:r>
          </a:p>
          <a:p>
            <a:r>
              <a:rPr lang="en-GB" sz="1600" dirty="0"/>
              <a:t> I am doing it!</a:t>
            </a:r>
          </a:p>
          <a:p>
            <a:endParaRPr lang="en-GB" sz="1600" dirty="0"/>
          </a:p>
          <a:p>
            <a:r>
              <a:rPr lang="en-GB" sz="1600" dirty="0"/>
              <a:t>10. What will you do in Easter? (fuk6 wut6 zit3)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730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1DAD45D6-E578-A940-A952-1425097A5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703" y="0"/>
            <a:ext cx="5198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87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06CAE359-5DE5-4740-816A-4FCDC1248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898" y="0"/>
            <a:ext cx="5050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3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356092-0ACA-B54B-AC47-A9E00FBE3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7455"/>
              </p:ext>
            </p:extLst>
          </p:nvPr>
        </p:nvGraphicFramePr>
        <p:xfrm>
          <a:off x="3048000" y="1676596"/>
          <a:ext cx="6096000" cy="2595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78930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39129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0094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HK" b="0"/>
                        <a:t>邊個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Bin1 go6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6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/>
                        <a:t>咩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/</a:t>
                      </a:r>
                      <a:r>
                        <a:rPr lang="zh-TW" altLang="en-US" dirty="0"/>
                        <a:t> 乜</a:t>
                      </a:r>
                      <a:r>
                        <a:rPr lang="ja-JP" altLang="en-GB"/>
                        <a:t>嘢</a:t>
                      </a:r>
                      <a:endParaRPr lang="en-HK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Me1 / Mat1 je5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邊度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Bin1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48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</a:t>
                      </a:r>
                      <a:r>
                        <a:rPr lang="en-US" altLang="zh-TW" dirty="0"/>
                        <a:t>2 gaai2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24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</a:t>
                      </a:r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si4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3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</a:t>
                      </a:r>
                      <a:r>
                        <a:rPr lang="zh-TW" altLang="en-US" dirty="0"/>
                        <a:t>（</a:t>
                      </a:r>
                      <a:r>
                        <a:rPr lang="ja-JP" altLang="en-US"/>
                        <a:t>樣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Dim2</a:t>
                      </a:r>
                      <a:r>
                        <a:rPr lang="en-US" dirty="0"/>
                        <a:t> </a:t>
                      </a:r>
                      <a:r>
                        <a:rPr lang="zh-TW" altLang="en-US" dirty="0"/>
                        <a:t>（</a:t>
                      </a:r>
                      <a:r>
                        <a:rPr lang="en-GB" dirty="0"/>
                        <a:t>yoeng2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43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many/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much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Gei2 do1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5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52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15589</TotalTime>
  <Words>325</Words>
  <Application>Microsoft Macintosh PowerPoint</Application>
  <PresentationFormat>Widescreen</PresentationFormat>
  <Paragraphs>70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Cantonese II Week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53</cp:revision>
  <dcterms:created xsi:type="dcterms:W3CDTF">2021-03-20T21:00:42Z</dcterms:created>
  <dcterms:modified xsi:type="dcterms:W3CDTF">2021-03-31T17:31:47Z</dcterms:modified>
</cp:coreProperties>
</file>