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9" r:id="rId3"/>
    <p:sldId id="260" r:id="rId4"/>
    <p:sldId id="291" r:id="rId5"/>
    <p:sldId id="305" r:id="rId6"/>
    <p:sldId id="304" r:id="rId7"/>
    <p:sldId id="294" r:id="rId8"/>
    <p:sldId id="306" r:id="rId9"/>
    <p:sldId id="307" r:id="rId10"/>
    <p:sldId id="308" r:id="rId11"/>
    <p:sldId id="309" r:id="rId12"/>
    <p:sldId id="310" r:id="rId13"/>
    <p:sldId id="311" r:id="rId14"/>
    <p:sldId id="313" r:id="rId15"/>
    <p:sldId id="312" r:id="rId16"/>
    <p:sldId id="314" r:id="rId17"/>
    <p:sldId id="315" r:id="rId18"/>
    <p:sldId id="316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5884"/>
  </p:normalViewPr>
  <p:slideViewPr>
    <p:cSldViewPr snapToGrid="0" snapToObjects="1">
      <p:cViewPr>
        <p:scale>
          <a:sx n="125" d="100"/>
          <a:sy n="125" d="100"/>
        </p:scale>
        <p:origin x="392" y="-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4/18/21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8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6B9245F-B42C-8848-A011-F6F16D8643C1}"/>
              </a:ext>
            </a:extLst>
          </p:cNvPr>
          <p:cNvGrpSpPr/>
          <p:nvPr/>
        </p:nvGrpSpPr>
        <p:grpSpPr>
          <a:xfrm>
            <a:off x="2400799" y="422030"/>
            <a:ext cx="7390402" cy="5817907"/>
            <a:chOff x="2400799" y="422030"/>
            <a:chExt cx="7390402" cy="5817907"/>
          </a:xfrm>
        </p:grpSpPr>
        <p:pic>
          <p:nvPicPr>
            <p:cNvPr id="31" name="Picture 30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E3DCAEEA-F9A7-2D42-B1D6-463242E6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847"/>
            <a:stretch/>
          </p:blipFill>
          <p:spPr>
            <a:xfrm>
              <a:off x="2400799" y="422030"/>
              <a:ext cx="7390402" cy="58179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063566-A980-FC42-84F5-EB46A42656FB}"/>
                </a:ext>
              </a:extLst>
            </p:cNvPr>
            <p:cNvSpPr/>
            <p:nvPr/>
          </p:nvSpPr>
          <p:spPr>
            <a:xfrm>
              <a:off x="2466288" y="1581011"/>
              <a:ext cx="12588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Sing4/ seng4 jat6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9EC859-3936-584F-8945-DE0A107FEBC1}"/>
                </a:ext>
              </a:extLst>
            </p:cNvPr>
            <p:cNvSpPr/>
            <p:nvPr/>
          </p:nvSpPr>
          <p:spPr>
            <a:xfrm>
              <a:off x="2641845" y="1860484"/>
              <a:ext cx="761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do1 sou3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13C763-BED5-EE4F-B51F-A4B454A75437}"/>
                </a:ext>
              </a:extLst>
            </p:cNvPr>
            <p:cNvSpPr/>
            <p:nvPr/>
          </p:nvSpPr>
          <p:spPr>
            <a:xfrm>
              <a:off x="2874358" y="2064252"/>
              <a:ext cx="12977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jau5 </a:t>
              </a:r>
              <a:r>
                <a:rPr lang="zh-TW" altLang="en-US" sz="1200" dirty="0"/>
                <a:t>（</a:t>
              </a:r>
              <a:r>
                <a:rPr lang="en-US" sz="1200" dirty="0"/>
                <a:t>zan6</a:t>
              </a:r>
              <a:r>
                <a:rPr lang="zh-TW" altLang="en-US" sz="1200" dirty="0"/>
                <a:t>）</a:t>
              </a:r>
              <a:r>
                <a:rPr lang="en-US" sz="1200" dirty="0"/>
                <a:t> si4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B5B4EC-DCD0-5D45-A599-EA78471EEFC4}"/>
                </a:ext>
              </a:extLst>
            </p:cNvPr>
            <p:cNvSpPr/>
            <p:nvPr/>
          </p:nvSpPr>
          <p:spPr>
            <a:xfrm>
              <a:off x="3523253" y="2303927"/>
              <a:ext cx="843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si4 si4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82FB0D-DBB7-6C4B-958E-81EC03EA020C}"/>
                </a:ext>
              </a:extLst>
            </p:cNvPr>
            <p:cNvSpPr/>
            <p:nvPr/>
          </p:nvSpPr>
          <p:spPr>
            <a:xfrm>
              <a:off x="2874358" y="2580926"/>
              <a:ext cx="740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ping4 si4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B87110-8A66-454B-A0CB-867A755DB0E4}"/>
                </a:ext>
              </a:extLst>
            </p:cNvPr>
            <p:cNvSpPr/>
            <p:nvPr/>
          </p:nvSpPr>
          <p:spPr>
            <a:xfrm>
              <a:off x="6206062" y="1510254"/>
              <a:ext cx="638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ci3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153DCF-6003-144B-96E6-325ED96BDCBC}"/>
                </a:ext>
              </a:extLst>
            </p:cNvPr>
            <p:cNvSpPr/>
            <p:nvPr/>
          </p:nvSpPr>
          <p:spPr>
            <a:xfrm>
              <a:off x="6271633" y="2450121"/>
              <a:ext cx="9589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/>
                <a:t>tung1 soeng4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91E42F-C048-674E-9D18-4E1F957D5B08}"/>
                </a:ext>
              </a:extLst>
            </p:cNvPr>
            <p:cNvSpPr/>
            <p:nvPr/>
          </p:nvSpPr>
          <p:spPr>
            <a:xfrm>
              <a:off x="2559554" y="2953042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mui5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0B1132-BBD2-D148-9F35-158ABA841BB2}"/>
                </a:ext>
              </a:extLst>
            </p:cNvPr>
            <p:cNvSpPr/>
            <p:nvPr/>
          </p:nvSpPr>
          <p:spPr>
            <a:xfrm>
              <a:off x="2893020" y="5516482"/>
              <a:ext cx="792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ziu1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05FE22-9470-284C-B345-0F62638D873C}"/>
                </a:ext>
              </a:extLst>
            </p:cNvPr>
            <p:cNvSpPr/>
            <p:nvPr/>
          </p:nvSpPr>
          <p:spPr>
            <a:xfrm>
              <a:off x="3022718" y="5791831"/>
              <a:ext cx="966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maan5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C584EB-F146-944B-B7DF-E9707804166F}"/>
                </a:ext>
              </a:extLst>
            </p:cNvPr>
            <p:cNvSpPr/>
            <p:nvPr/>
          </p:nvSpPr>
          <p:spPr>
            <a:xfrm>
              <a:off x="2979209" y="5265184"/>
              <a:ext cx="811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nin4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1D57AC-9163-A543-9EDB-B0C446E61DFD}"/>
                </a:ext>
              </a:extLst>
            </p:cNvPr>
            <p:cNvSpPr/>
            <p:nvPr/>
          </p:nvSpPr>
          <p:spPr>
            <a:xfrm>
              <a:off x="2955249" y="4748510"/>
              <a:ext cx="7168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ci3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B6484B-CA9F-8748-9E18-E7B7E3337C43}"/>
                </a:ext>
              </a:extLst>
            </p:cNvPr>
            <p:cNvSpPr/>
            <p:nvPr/>
          </p:nvSpPr>
          <p:spPr>
            <a:xfrm>
              <a:off x="2979209" y="5011282"/>
              <a:ext cx="776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551A0-AC97-B749-8FEB-C4E83D61F79B}"/>
              </a:ext>
            </a:extLst>
          </p:cNvPr>
          <p:cNvSpPr txBox="1"/>
          <p:nvPr/>
        </p:nvSpPr>
        <p:spPr>
          <a:xfrm>
            <a:off x="2764700" y="0"/>
            <a:ext cx="666259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Translate the following into Cantonese using the adverbs we just learnt.</a:t>
            </a:r>
          </a:p>
          <a:p>
            <a:r>
              <a:rPr lang="en-US" altLang="zh-TW" sz="1400" dirty="0"/>
              <a:t>1.</a:t>
            </a:r>
            <a:r>
              <a:rPr lang="zh-TW" altLang="en-US" sz="1400" dirty="0"/>
              <a:t> </a:t>
            </a:r>
            <a:r>
              <a:rPr lang="en-US" sz="1400" dirty="0"/>
              <a:t>I was in Prague</a:t>
            </a:r>
            <a:r>
              <a:rPr lang="zh-TW" altLang="en-US" sz="1400" dirty="0"/>
              <a:t> </a:t>
            </a:r>
            <a:r>
              <a:rPr lang="en-US" altLang="zh-TW" sz="1400" dirty="0"/>
              <a:t>【</a:t>
            </a:r>
            <a:r>
              <a:rPr lang="en-HK" altLang="zh-TW" sz="1400" dirty="0"/>
              <a:t>bou3 laai1 gaak3</a:t>
            </a:r>
            <a:r>
              <a:rPr lang="en-US" altLang="zh-TW" sz="1400" dirty="0"/>
              <a:t>】</a:t>
            </a:r>
            <a:r>
              <a:rPr lang="en-US" sz="1400" dirty="0"/>
              <a:t> (yesterday)</a:t>
            </a:r>
          </a:p>
          <a:p>
            <a:r>
              <a:rPr lang="en-US" sz="1400" dirty="0"/>
              <a:t>ngo5 cam4 jat6 hai2 bou3 laai1 gaak3</a:t>
            </a:r>
            <a:r>
              <a:rPr lang="zh-TW" altLang="en-US" sz="1400" dirty="0"/>
              <a:t> 我尋日喺布拉格</a:t>
            </a:r>
            <a:endParaRPr lang="en-US" sz="1400" dirty="0"/>
          </a:p>
          <a:p>
            <a:r>
              <a:rPr lang="en-US" altLang="zh-TW" sz="1400" dirty="0"/>
              <a:t>2.</a:t>
            </a:r>
            <a:r>
              <a:rPr lang="zh-TW" altLang="en-US" sz="1400" dirty="0"/>
              <a:t> </a:t>
            </a:r>
            <a:r>
              <a:rPr lang="en-US" sz="1400" dirty="0"/>
              <a:t>She arrived at the university (just now)</a:t>
            </a:r>
          </a:p>
          <a:p>
            <a:r>
              <a:rPr lang="en-US" sz="1400" dirty="0"/>
              <a:t>Keoi5 ngaam1 ngaam1 dou3 zo2 daai6 hok6</a:t>
            </a:r>
            <a:r>
              <a:rPr lang="zh-TW" altLang="en-US" sz="1400" dirty="0"/>
              <a:t> 佢啱啱到咗大學</a:t>
            </a:r>
            <a:endParaRPr lang="en-US" sz="1400" dirty="0"/>
          </a:p>
          <a:p>
            <a:r>
              <a:rPr lang="en-US" altLang="zh-TW" sz="1400" dirty="0"/>
              <a:t>3.</a:t>
            </a:r>
            <a:r>
              <a:rPr lang="zh-TW" altLang="en-US" sz="1400" dirty="0"/>
              <a:t> </a:t>
            </a:r>
            <a:r>
              <a:rPr lang="en-US" sz="1400" dirty="0"/>
              <a:t>I have met him (before)</a:t>
            </a:r>
          </a:p>
          <a:p>
            <a:r>
              <a:rPr lang="en-US" sz="1400" dirty="0"/>
              <a:t>ngo5 zi1 cin4/ ji5 cin4 gin3 gwo3 keoi5 </a:t>
            </a:r>
            <a:r>
              <a:rPr lang="ja-JP" altLang="en-US" sz="1400"/>
              <a:t>我之前</a:t>
            </a:r>
            <a:r>
              <a:rPr lang="en-US" altLang="ja-JP" sz="1400" dirty="0"/>
              <a:t>/</a:t>
            </a:r>
            <a:r>
              <a:rPr lang="ja-JP" altLang="en-US" sz="1400"/>
              <a:t>以前見過佢</a:t>
            </a:r>
            <a:endParaRPr lang="en-US" sz="1400" dirty="0"/>
          </a:p>
          <a:p>
            <a:r>
              <a:rPr lang="en-US" altLang="zh-TW" sz="1400" dirty="0"/>
              <a:t>4</a:t>
            </a:r>
            <a:r>
              <a:rPr lang="en-GB" altLang="zh-TW" sz="1400" dirty="0"/>
              <a:t>.</a:t>
            </a:r>
            <a:r>
              <a:rPr lang="en-US" altLang="zh-TW" sz="1400" dirty="0"/>
              <a:t> </a:t>
            </a:r>
            <a:r>
              <a:rPr lang="en-US" sz="1400" dirty="0"/>
              <a:t>They won the first prize (last time)</a:t>
            </a:r>
          </a:p>
          <a:p>
            <a:r>
              <a:rPr lang="en-US" sz="1400" dirty="0"/>
              <a:t>keoi5 dei6 soeng6 ci3 jeng4 zo2 dai6 jat1 ming4</a:t>
            </a:r>
            <a:r>
              <a:rPr lang="zh-TW" altLang="en-US" sz="1400" dirty="0"/>
              <a:t> 佢哋上次贏咗第一名</a:t>
            </a:r>
            <a:endParaRPr lang="en-US" sz="1400" dirty="0"/>
          </a:p>
          <a:p>
            <a:r>
              <a:rPr lang="en-US" sz="1400" dirty="0"/>
              <a:t>5. We were still small</a:t>
            </a:r>
            <a:r>
              <a:rPr lang="zh-TW" altLang="en-US" sz="1400" dirty="0"/>
              <a:t> </a:t>
            </a:r>
            <a:r>
              <a:rPr lang="en-US" altLang="zh-TW" sz="1400" dirty="0"/>
              <a:t>【</a:t>
            </a:r>
            <a:r>
              <a:rPr lang="en-HK" altLang="zh-TW" sz="1400" dirty="0"/>
              <a:t>sai3 go3</a:t>
            </a:r>
            <a:r>
              <a:rPr lang="zh-TW" altLang="en-US" sz="1400" dirty="0"/>
              <a:t> </a:t>
            </a:r>
            <a:r>
              <a:rPr lang="ja-JP" altLang="en-US" sz="1400"/>
              <a:t>細個</a:t>
            </a:r>
            <a:r>
              <a:rPr lang="en-US" altLang="zh-TW" sz="1400" dirty="0"/>
              <a:t>】</a:t>
            </a:r>
            <a:r>
              <a:rPr lang="en-US" sz="1400" dirty="0"/>
              <a:t> (then)</a:t>
            </a:r>
          </a:p>
          <a:p>
            <a:r>
              <a:rPr lang="en-US" sz="1400" dirty="0"/>
              <a:t>ngo5 dei6 go2 zan6 zung6 sai3 go3</a:t>
            </a:r>
            <a:r>
              <a:rPr lang="zh-TW" altLang="en-US" sz="1400" dirty="0"/>
              <a:t> 我地嗰陣仲細個</a:t>
            </a:r>
            <a:endParaRPr lang="en-US" sz="1400" dirty="0"/>
          </a:p>
          <a:p>
            <a:r>
              <a:rPr lang="en-US" sz="1400" dirty="0"/>
              <a:t>6. I used to be a nurse</a:t>
            </a:r>
            <a:r>
              <a:rPr lang="zh-TW" altLang="en-US" sz="1400" dirty="0"/>
              <a:t> </a:t>
            </a:r>
            <a:r>
              <a:rPr lang="en-US" altLang="zh-TW" sz="1400" dirty="0"/>
              <a:t>【</a:t>
            </a:r>
            <a:r>
              <a:rPr lang="en-HK" altLang="zh-TW" sz="1400" dirty="0"/>
              <a:t>wu6 si6</a:t>
            </a:r>
            <a:r>
              <a:rPr lang="zh-TW" altLang="en-US" sz="1400" dirty="0"/>
              <a:t> </a:t>
            </a:r>
            <a:r>
              <a:rPr lang="ja-JP" altLang="en-US" sz="1400"/>
              <a:t>護士</a:t>
            </a:r>
            <a:r>
              <a:rPr lang="en-US" altLang="zh-TW" sz="1400" dirty="0"/>
              <a:t>】</a:t>
            </a:r>
            <a:r>
              <a:rPr lang="en-US" sz="1400" dirty="0"/>
              <a:t> (originally)</a:t>
            </a:r>
          </a:p>
          <a:p>
            <a:r>
              <a:rPr lang="en-US" sz="1400" dirty="0"/>
              <a:t>ngo5 bun2 loi4 hai6 go3 wu6 si6</a:t>
            </a:r>
            <a:r>
              <a:rPr lang="zh-TW" altLang="en-US" sz="1400" dirty="0"/>
              <a:t> 我本來係個護士</a:t>
            </a:r>
            <a:endParaRPr lang="en-US" sz="1400" dirty="0"/>
          </a:p>
          <a:p>
            <a:r>
              <a:rPr lang="en-US" sz="1400" dirty="0"/>
              <a:t>7. We will contact</a:t>
            </a:r>
            <a:r>
              <a:rPr lang="zh-TW" altLang="en-US" sz="1400" dirty="0"/>
              <a:t> </a:t>
            </a:r>
            <a:r>
              <a:rPr lang="en-US" altLang="zh-TW" sz="1400" dirty="0"/>
              <a:t>【</a:t>
            </a:r>
            <a:r>
              <a:rPr lang="en-HK" altLang="zh-TW" sz="1400" dirty="0"/>
              <a:t>lyun4 lok3</a:t>
            </a:r>
            <a:r>
              <a:rPr lang="en-US" sz="1400" dirty="0"/>
              <a:t> </a:t>
            </a:r>
            <a:r>
              <a:rPr lang="ja-JP" altLang="en-US" sz="1400"/>
              <a:t>聯絡</a:t>
            </a:r>
            <a:r>
              <a:rPr lang="en-US" altLang="zh-TW" sz="1400" dirty="0"/>
              <a:t>】</a:t>
            </a:r>
            <a:r>
              <a:rPr lang="en-US" sz="1400" dirty="0"/>
              <a:t>you (next time)</a:t>
            </a:r>
          </a:p>
          <a:p>
            <a:r>
              <a:rPr lang="en-US" sz="1400" dirty="0"/>
              <a:t>ngo5 dei6 haa2 ci3 wui5 lyun4 lok3 nei5</a:t>
            </a:r>
            <a:r>
              <a:rPr lang="zh-TW" altLang="en-US" sz="1400" dirty="0"/>
              <a:t> 我地下次會聯絡你</a:t>
            </a:r>
            <a:endParaRPr lang="en-US" sz="1400" dirty="0"/>
          </a:p>
          <a:p>
            <a:r>
              <a:rPr lang="en-US" sz="1400" dirty="0"/>
              <a:t>8. He got angry</a:t>
            </a:r>
            <a:r>
              <a:rPr lang="zh-TW" altLang="en-US" sz="1400" dirty="0"/>
              <a:t> </a:t>
            </a:r>
            <a:r>
              <a:rPr lang="en-US" altLang="zh-TW" sz="1400" dirty="0"/>
              <a:t>【</a:t>
            </a:r>
            <a:r>
              <a:rPr lang="en-HK" altLang="zh-TW" sz="1400" dirty="0"/>
              <a:t>nau1</a:t>
            </a:r>
            <a:r>
              <a:rPr lang="zh-TW" altLang="en-US" sz="1400" dirty="0"/>
              <a:t> 嬲</a:t>
            </a:r>
            <a:r>
              <a:rPr lang="en-US" altLang="zh-TW" sz="1400" dirty="0"/>
              <a:t>】</a:t>
            </a:r>
            <a:r>
              <a:rPr lang="en-US" sz="1400" dirty="0"/>
              <a:t> (immediately)</a:t>
            </a:r>
          </a:p>
          <a:p>
            <a:r>
              <a:rPr lang="en-US" sz="1400" dirty="0"/>
              <a:t>keoi5 zik1 hak1 nau1 zo2</a:t>
            </a:r>
            <a:r>
              <a:rPr lang="zh-TW" altLang="en-US" sz="1400" dirty="0"/>
              <a:t> 佢即刻嬲咗</a:t>
            </a:r>
            <a:endParaRPr lang="en-US" sz="1400" dirty="0"/>
          </a:p>
          <a:p>
            <a:r>
              <a:rPr lang="en-US" sz="1400" dirty="0"/>
              <a:t>9. I will treat you a meal </a:t>
            </a:r>
            <a:r>
              <a:rPr lang="en-US" altLang="zh-TW" sz="1400" dirty="0"/>
              <a:t>【</a:t>
            </a:r>
            <a:r>
              <a:rPr lang="en-US" sz="1400" dirty="0"/>
              <a:t>ceng2 sik6 faan6</a:t>
            </a:r>
            <a:r>
              <a:rPr lang="zh-TW" altLang="en-US" sz="1400" dirty="0"/>
              <a:t> </a:t>
            </a:r>
            <a:r>
              <a:rPr lang="ja-JP" altLang="en-US" sz="1400"/>
              <a:t>請吃飯</a:t>
            </a:r>
            <a:r>
              <a:rPr lang="en-US" altLang="zh-TW" sz="1400" dirty="0"/>
              <a:t>】</a:t>
            </a:r>
            <a:r>
              <a:rPr lang="en-US" sz="1400" dirty="0"/>
              <a:t>(in the future)</a:t>
            </a:r>
          </a:p>
          <a:p>
            <a:r>
              <a:rPr lang="en-US" sz="1400" dirty="0"/>
              <a:t>ngo5 dai6 si4 ceng2 nei5 sik6 faan6</a:t>
            </a:r>
            <a:r>
              <a:rPr lang="zh-TW" altLang="en-US" sz="1400" dirty="0"/>
              <a:t> 我第時請你食飯</a:t>
            </a:r>
            <a:endParaRPr lang="en-US" sz="1400" dirty="0"/>
          </a:p>
          <a:p>
            <a:r>
              <a:rPr lang="en-US" sz="1400" dirty="0"/>
              <a:t>10. We used to live in America </a:t>
            </a:r>
            <a:r>
              <a:rPr lang="en-US" altLang="zh-TW" sz="1400" dirty="0"/>
              <a:t>【</a:t>
            </a:r>
            <a:r>
              <a:rPr lang="en-US" sz="1400" dirty="0"/>
              <a:t>mei5 gwok3</a:t>
            </a:r>
            <a:r>
              <a:rPr lang="en-US" altLang="zh-TW" sz="1400" dirty="0"/>
              <a:t>】</a:t>
            </a:r>
            <a:r>
              <a:rPr lang="zh-TW" altLang="en-US" sz="1400" dirty="0"/>
              <a:t> </a:t>
            </a:r>
            <a:r>
              <a:rPr lang="en-US" sz="1400" dirty="0"/>
              <a:t>(before)</a:t>
            </a:r>
          </a:p>
          <a:p>
            <a:r>
              <a:rPr lang="en-US" sz="1400" dirty="0"/>
              <a:t>ngo5 ji5 cin4 zyu6 hai2 mei5 gwok3</a:t>
            </a:r>
            <a:r>
              <a:rPr lang="zh-TW" altLang="en-US" sz="1400" dirty="0"/>
              <a:t> 我以前住喺美國</a:t>
            </a:r>
            <a:endParaRPr lang="en-US" sz="1400" dirty="0"/>
          </a:p>
          <a:p>
            <a:r>
              <a:rPr lang="en-US" altLang="zh-TW" sz="1400" dirty="0"/>
              <a:t>11.</a:t>
            </a:r>
            <a:r>
              <a:rPr lang="zh-TW" altLang="en-US" sz="1400" dirty="0"/>
              <a:t> </a:t>
            </a:r>
            <a:r>
              <a:rPr lang="en-GB" altLang="zh-TW" sz="1400" dirty="0"/>
              <a:t>I planned to go to Taiwan (originally)</a:t>
            </a:r>
          </a:p>
          <a:p>
            <a:r>
              <a:rPr lang="en-GB" altLang="zh-TW" sz="1400" dirty="0"/>
              <a:t>ngo5 bun2 loi4 daa2 syun3 heoi3 toi4 waan1</a:t>
            </a:r>
            <a:r>
              <a:rPr lang="zh-TW" altLang="en-US" sz="1400" dirty="0"/>
              <a:t> 我本來打算去台灣</a:t>
            </a:r>
            <a:endParaRPr lang="en-GB" altLang="zh-TW" sz="1400" dirty="0"/>
          </a:p>
          <a:p>
            <a:r>
              <a:rPr lang="en-US" altLang="zh-TW" sz="1400" dirty="0"/>
              <a:t>12.</a:t>
            </a:r>
            <a:r>
              <a:rPr lang="en-GB" sz="1400" dirty="0"/>
              <a:t> I will go to Hong Kong (next time)</a:t>
            </a:r>
          </a:p>
          <a:p>
            <a:r>
              <a:rPr lang="en-US" sz="1400" dirty="0"/>
              <a:t>ngo5 haa6 ci3 wui5 heoi3 hoeng1 gong2</a:t>
            </a:r>
            <a:r>
              <a:rPr lang="zh-TW" altLang="en-US" sz="1400" dirty="0"/>
              <a:t> 我下次會去香港</a:t>
            </a:r>
            <a:endParaRPr lang="en-US" sz="1400" dirty="0"/>
          </a:p>
          <a:p>
            <a:r>
              <a:rPr lang="en-US" sz="1400" dirty="0"/>
              <a:t>13. My father arrived home (just now)</a:t>
            </a:r>
          </a:p>
          <a:p>
            <a:r>
              <a:rPr lang="en-US" sz="1400" dirty="0"/>
              <a:t>ngo5 baa4 baa1 ngaam1 ngaam1 faan1 zo</a:t>
            </a:r>
            <a:r>
              <a:rPr lang="en-US" altLang="zh-TW" sz="1400" dirty="0"/>
              <a:t>2</a:t>
            </a:r>
            <a:r>
              <a:rPr lang="en-US" sz="1400" dirty="0"/>
              <a:t> uk1 kei2</a:t>
            </a:r>
            <a:r>
              <a:rPr lang="zh-TW" altLang="en-US" sz="1400" dirty="0"/>
              <a:t> 我爸爸啱啱返</a:t>
            </a:r>
            <a:r>
              <a:rPr lang="ja-JP" altLang="en-US" sz="1400"/>
              <a:t>咗</a:t>
            </a:r>
            <a:r>
              <a:rPr lang="zh-TW" altLang="en-US" sz="1400" dirty="0"/>
              <a:t>屋企</a:t>
            </a:r>
            <a:endParaRPr lang="en-US" altLang="zh-TW" sz="1400" dirty="0"/>
          </a:p>
          <a:p>
            <a:r>
              <a:rPr lang="en-US" altLang="zh-TW" sz="1400" dirty="0"/>
              <a:t>14. I liked swimming (then) </a:t>
            </a:r>
          </a:p>
          <a:p>
            <a:r>
              <a:rPr lang="en-US" sz="1400" dirty="0"/>
              <a:t>ngo5 go2 zan6 zung1 ji3 jau4 seoi2</a:t>
            </a:r>
            <a:r>
              <a:rPr lang="zh-TW" altLang="en-US" sz="1400" dirty="0"/>
              <a:t> 我嗰陣鍾意游水</a:t>
            </a:r>
            <a:endParaRPr lang="en-US" sz="1400" dirty="0"/>
          </a:p>
          <a:p>
            <a:pPr marL="342900" indent="-342900">
              <a:buAutoNum type="arabicPeriod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8394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38B819-4205-A344-B164-2C849A98B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8" t="64608" r="27709" b="16716"/>
          <a:stretch/>
        </p:blipFill>
        <p:spPr>
          <a:xfrm>
            <a:off x="6291241" y="86916"/>
            <a:ext cx="3867757" cy="163449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284450-AD18-CC49-8E14-58B4F17F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6" t="83469" r="7580"/>
          <a:stretch/>
        </p:blipFill>
        <p:spPr>
          <a:xfrm>
            <a:off x="6312439" y="1591279"/>
            <a:ext cx="3825359" cy="1554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07FCC-F01F-274C-A098-4B512D99BC09}"/>
              </a:ext>
            </a:extLst>
          </p:cNvPr>
          <p:cNvSpPr txBox="1"/>
          <p:nvPr/>
        </p:nvSpPr>
        <p:spPr>
          <a:xfrm>
            <a:off x="10128415" y="86916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D12FB-AC47-9645-8F8B-6109561DC8ED}"/>
              </a:ext>
            </a:extLst>
          </p:cNvPr>
          <p:cNvSpPr txBox="1"/>
          <p:nvPr/>
        </p:nvSpPr>
        <p:spPr>
          <a:xfrm>
            <a:off x="486887" y="364025"/>
            <a:ext cx="444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Ask: How often do you _____ ?</a:t>
            </a:r>
          </a:p>
          <a:p>
            <a:endParaRPr lang="en-US" dirty="0"/>
          </a:p>
          <a:p>
            <a:r>
              <a:rPr lang="en-US" dirty="0"/>
              <a:t>Answer with with frequency we just learnt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52994-02C3-084C-8F51-772B2D9666A9}"/>
              </a:ext>
            </a:extLst>
          </p:cNvPr>
          <p:cNvGrpSpPr/>
          <p:nvPr/>
        </p:nvGrpSpPr>
        <p:grpSpPr>
          <a:xfrm>
            <a:off x="-1099163" y="1383931"/>
            <a:ext cx="7390402" cy="5817907"/>
            <a:chOff x="2400799" y="422030"/>
            <a:chExt cx="7390402" cy="5817907"/>
          </a:xfrm>
        </p:grpSpPr>
        <p:pic>
          <p:nvPicPr>
            <p:cNvPr id="10" name="Picture 9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5A1DDC4A-4440-3C48-B933-0F7494501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847"/>
            <a:stretch/>
          </p:blipFill>
          <p:spPr>
            <a:xfrm>
              <a:off x="2400799" y="422030"/>
              <a:ext cx="7390402" cy="581790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B79D5B-659C-0C4B-B569-ECE21D085929}"/>
                </a:ext>
              </a:extLst>
            </p:cNvPr>
            <p:cNvSpPr/>
            <p:nvPr/>
          </p:nvSpPr>
          <p:spPr>
            <a:xfrm>
              <a:off x="2894254" y="1583485"/>
              <a:ext cx="7859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sing4 jat6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479953-7864-FD4B-8389-0885035CD8EA}"/>
                </a:ext>
              </a:extLst>
            </p:cNvPr>
            <p:cNvSpPr/>
            <p:nvPr/>
          </p:nvSpPr>
          <p:spPr>
            <a:xfrm>
              <a:off x="2641845" y="1860484"/>
              <a:ext cx="761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do1 sou3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A25481-BFF0-3441-87CD-76B67E9ABE2E}"/>
                </a:ext>
              </a:extLst>
            </p:cNvPr>
            <p:cNvSpPr/>
            <p:nvPr/>
          </p:nvSpPr>
          <p:spPr>
            <a:xfrm>
              <a:off x="2874358" y="2064252"/>
              <a:ext cx="12977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jau5 </a:t>
              </a:r>
              <a:r>
                <a:rPr lang="zh-TW" altLang="en-US" sz="1200" dirty="0"/>
                <a:t>（</a:t>
              </a:r>
              <a:r>
                <a:rPr lang="en-US" sz="1200" dirty="0"/>
                <a:t>zan6</a:t>
              </a:r>
              <a:r>
                <a:rPr lang="zh-TW" altLang="en-US" sz="1200" dirty="0"/>
                <a:t>）</a:t>
              </a:r>
              <a:r>
                <a:rPr lang="en-US" sz="1200" dirty="0"/>
                <a:t> si4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A1D3EA-FDB2-294A-B8AE-6DBC89D80C52}"/>
                </a:ext>
              </a:extLst>
            </p:cNvPr>
            <p:cNvSpPr/>
            <p:nvPr/>
          </p:nvSpPr>
          <p:spPr>
            <a:xfrm>
              <a:off x="3523253" y="2303927"/>
              <a:ext cx="843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si4 si4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963FE1-5403-AD43-B35C-F6B0993394AC}"/>
                </a:ext>
              </a:extLst>
            </p:cNvPr>
            <p:cNvSpPr/>
            <p:nvPr/>
          </p:nvSpPr>
          <p:spPr>
            <a:xfrm>
              <a:off x="2874358" y="2580926"/>
              <a:ext cx="740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ping4 si4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2AEBEC-F7EF-2E49-B9F0-91CB0CA53AC8}"/>
                </a:ext>
              </a:extLst>
            </p:cNvPr>
            <p:cNvSpPr/>
            <p:nvPr/>
          </p:nvSpPr>
          <p:spPr>
            <a:xfrm>
              <a:off x="6206062" y="1510254"/>
              <a:ext cx="638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ci3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9DDB03-4106-0B40-9390-277F9C24C8F8}"/>
                </a:ext>
              </a:extLst>
            </p:cNvPr>
            <p:cNvSpPr/>
            <p:nvPr/>
          </p:nvSpPr>
          <p:spPr>
            <a:xfrm>
              <a:off x="6271633" y="2450121"/>
              <a:ext cx="9589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/>
                <a:t>tung1 soeng4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D55416-EC58-7C49-9784-5B95096859F0}"/>
                </a:ext>
              </a:extLst>
            </p:cNvPr>
            <p:cNvSpPr/>
            <p:nvPr/>
          </p:nvSpPr>
          <p:spPr>
            <a:xfrm>
              <a:off x="2559554" y="2953042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mui5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C1B1C7-16B0-E44A-BBB5-51F856FFBA23}"/>
                </a:ext>
              </a:extLst>
            </p:cNvPr>
            <p:cNvSpPr/>
            <p:nvPr/>
          </p:nvSpPr>
          <p:spPr>
            <a:xfrm>
              <a:off x="2893020" y="5516482"/>
              <a:ext cx="792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ziu1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244869-CDA7-1A4B-A47B-006445066109}"/>
                </a:ext>
              </a:extLst>
            </p:cNvPr>
            <p:cNvSpPr/>
            <p:nvPr/>
          </p:nvSpPr>
          <p:spPr>
            <a:xfrm>
              <a:off x="3022718" y="5791831"/>
              <a:ext cx="966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maan5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6FD241-F4A7-7544-BADB-6F03AC91936F}"/>
                </a:ext>
              </a:extLst>
            </p:cNvPr>
            <p:cNvSpPr/>
            <p:nvPr/>
          </p:nvSpPr>
          <p:spPr>
            <a:xfrm>
              <a:off x="2979209" y="5265184"/>
              <a:ext cx="811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nin4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55764D-6AA6-2A44-8405-6AE0482D6BBE}"/>
                </a:ext>
              </a:extLst>
            </p:cNvPr>
            <p:cNvSpPr/>
            <p:nvPr/>
          </p:nvSpPr>
          <p:spPr>
            <a:xfrm>
              <a:off x="2955249" y="4748510"/>
              <a:ext cx="7168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ci3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B4F18B-A084-6945-A521-41F6FD4FB707}"/>
                </a:ext>
              </a:extLst>
            </p:cNvPr>
            <p:cNvSpPr/>
            <p:nvPr/>
          </p:nvSpPr>
          <p:spPr>
            <a:xfrm>
              <a:off x="2979209" y="5011282"/>
              <a:ext cx="776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59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5"/>
          <a:stretch/>
        </p:blipFill>
        <p:spPr>
          <a:xfrm>
            <a:off x="3982717" y="0"/>
            <a:ext cx="52163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08CFD-8C91-5E4E-BC90-22623147AA10}"/>
              </a:ext>
            </a:extLst>
          </p:cNvPr>
          <p:cNvSpPr/>
          <p:nvPr/>
        </p:nvSpPr>
        <p:spPr>
          <a:xfrm>
            <a:off x="4090008" y="868378"/>
            <a:ext cx="6090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Gwo</a:t>
            </a:r>
            <a:r>
              <a:rPr lang="en-US" altLang="zh-TW" sz="1400" dirty="0"/>
              <a:t>3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42BBD-C1E9-AD4B-BB4F-13012BFE89B7}"/>
              </a:ext>
            </a:extLst>
          </p:cNvPr>
          <p:cNvSpPr/>
          <p:nvPr/>
        </p:nvSpPr>
        <p:spPr>
          <a:xfrm>
            <a:off x="4912744" y="3358662"/>
            <a:ext cx="11568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sai3 gwo3 ngo5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D1C19-CB32-3148-ACA4-1D9707AFD74C}"/>
              </a:ext>
            </a:extLst>
          </p:cNvPr>
          <p:cNvSpPr/>
          <p:nvPr/>
        </p:nvSpPr>
        <p:spPr>
          <a:xfrm>
            <a:off x="4276212" y="3775247"/>
            <a:ext cx="20653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gwo3 ji6 lau2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B2424-264A-344B-9B3B-E81C9A659BC5}"/>
              </a:ext>
            </a:extLst>
          </p:cNvPr>
          <p:cNvSpPr/>
          <p:nvPr/>
        </p:nvSpPr>
        <p:spPr>
          <a:xfrm>
            <a:off x="4139701" y="4145194"/>
            <a:ext cx="22018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deoi3 gwai3 gwo3 go2 deoi3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192B1-A45E-934E-A14A-04F71B4E0DF1}"/>
              </a:ext>
            </a:extLst>
          </p:cNvPr>
          <p:cNvSpPr/>
          <p:nvPr/>
        </p:nvSpPr>
        <p:spPr>
          <a:xfrm>
            <a:off x="4219415" y="5634242"/>
            <a:ext cx="10506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Jenny sai3 di1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77181-A0B6-5946-B3E0-F7C368247C55}"/>
              </a:ext>
            </a:extLst>
          </p:cNvPr>
          <p:cNvSpPr/>
          <p:nvPr/>
        </p:nvSpPr>
        <p:spPr>
          <a:xfrm>
            <a:off x="4030324" y="5851122"/>
            <a:ext cx="142878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di1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F2570-8F0A-FA45-9414-ADDE9E38B793}"/>
              </a:ext>
            </a:extLst>
          </p:cNvPr>
          <p:cNvSpPr/>
          <p:nvPr/>
        </p:nvSpPr>
        <p:spPr>
          <a:xfrm>
            <a:off x="4090008" y="6096253"/>
            <a:ext cx="14370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go2 deoi3 gwai3 di1</a:t>
            </a:r>
          </a:p>
        </p:txBody>
      </p:sp>
    </p:spTree>
    <p:extLst>
      <p:ext uri="{BB962C8B-B14F-4D97-AF65-F5344CB8AC3E}">
        <p14:creationId xmlns:p14="http://schemas.microsoft.com/office/powerpoint/2010/main" val="1949517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93"/>
          <a:stretch/>
        </p:blipFill>
        <p:spPr>
          <a:xfrm>
            <a:off x="3139944" y="172967"/>
            <a:ext cx="5508726" cy="15737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7F5C0F-0731-6D4A-82C2-B00A4EFA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18"/>
          <a:stretch/>
        </p:blipFill>
        <p:spPr>
          <a:xfrm>
            <a:off x="3139944" y="1746740"/>
            <a:ext cx="5508727" cy="4888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B23202-BF74-8544-83CA-92D03906F43F}"/>
              </a:ext>
            </a:extLst>
          </p:cNvPr>
          <p:cNvSpPr/>
          <p:nvPr/>
        </p:nvSpPr>
        <p:spPr>
          <a:xfrm>
            <a:off x="3286801" y="2548143"/>
            <a:ext cx="21339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lek1 gwo3 keoi5 hou2 do1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179DD-422B-6344-AA79-08B45D8152CE}"/>
              </a:ext>
            </a:extLst>
          </p:cNvPr>
          <p:cNvSpPr/>
          <p:nvPr/>
        </p:nvSpPr>
        <p:spPr>
          <a:xfrm>
            <a:off x="3287827" y="3003158"/>
            <a:ext cx="213295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gou1 gwo3 nei5 siu2 siu2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E5449B-6F32-2341-AE73-8EECAA38CB76}"/>
              </a:ext>
            </a:extLst>
          </p:cNvPr>
          <p:cNvSpPr/>
          <p:nvPr/>
        </p:nvSpPr>
        <p:spPr>
          <a:xfrm>
            <a:off x="3449161" y="3429000"/>
            <a:ext cx="22068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ngo5 daai6 gwo3 keoi5 jat1 nin4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BFA91-DEC9-C441-8D63-CA7622ADF52F}"/>
              </a:ext>
            </a:extLst>
          </p:cNvPr>
          <p:cNvSpPr/>
          <p:nvPr/>
        </p:nvSpPr>
        <p:spPr>
          <a:xfrm>
            <a:off x="3438770" y="5320809"/>
            <a:ext cx="128650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8AC34-4C86-AA47-BE38-81ACBC73CD8F}"/>
              </a:ext>
            </a:extLst>
          </p:cNvPr>
          <p:cNvSpPr/>
          <p:nvPr/>
        </p:nvSpPr>
        <p:spPr>
          <a:xfrm>
            <a:off x="5141527" y="5320808"/>
            <a:ext cx="166353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gei2 pui5</a:t>
            </a:r>
          </a:p>
        </p:txBody>
      </p:sp>
    </p:spTree>
    <p:extLst>
      <p:ext uri="{BB962C8B-B14F-4D97-AF65-F5344CB8AC3E}">
        <p14:creationId xmlns:p14="http://schemas.microsoft.com/office/powerpoint/2010/main" val="413948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3840C73-2628-9449-94E8-8C350A43B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5"/>
          <a:stretch/>
        </p:blipFill>
        <p:spPr>
          <a:xfrm>
            <a:off x="2215793" y="1309254"/>
            <a:ext cx="7413890" cy="2761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27FE82-01E0-FA4A-BCD2-9A7F5B16C249}"/>
              </a:ext>
            </a:extLst>
          </p:cNvPr>
          <p:cNvSpPr/>
          <p:nvPr/>
        </p:nvSpPr>
        <p:spPr>
          <a:xfrm>
            <a:off x="2791709" y="2028598"/>
            <a:ext cx="29776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gam1 ci3 zung6 hou2 gwo3 soeng6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2D484-B13E-174A-909E-61F50CF60139}"/>
              </a:ext>
            </a:extLst>
          </p:cNvPr>
          <p:cNvSpPr/>
          <p:nvPr/>
        </p:nvSpPr>
        <p:spPr>
          <a:xfrm>
            <a:off x="2699165" y="2610489"/>
            <a:ext cx="22835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gam2 joeng2 zung6 hou2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3144A-CF60-F84E-8A50-0AD97874F2E6}"/>
              </a:ext>
            </a:extLst>
          </p:cNvPr>
          <p:cNvSpPr/>
          <p:nvPr/>
        </p:nvSpPr>
        <p:spPr>
          <a:xfrm>
            <a:off x="2531144" y="1309254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</p:spTree>
    <p:extLst>
      <p:ext uri="{BB962C8B-B14F-4D97-AF65-F5344CB8AC3E}">
        <p14:creationId xmlns:p14="http://schemas.microsoft.com/office/powerpoint/2010/main" val="350049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18156-21CF-5243-AD83-ED0F9A5329C5}"/>
              </a:ext>
            </a:extLst>
          </p:cNvPr>
          <p:cNvSpPr txBox="1"/>
          <p:nvPr/>
        </p:nvSpPr>
        <p:spPr>
          <a:xfrm>
            <a:off x="2348346" y="1070263"/>
            <a:ext cx="84789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Translate the following into Cantonese</a:t>
            </a:r>
          </a:p>
          <a:p>
            <a:endParaRPr lang="en-US" dirty="0"/>
          </a:p>
          <a:p>
            <a:r>
              <a:rPr lang="en-US" dirty="0"/>
              <a:t>1. It’s warmer today (nyun5</a:t>
            </a:r>
            <a:r>
              <a:rPr lang="zh-TW" altLang="en-US" dirty="0"/>
              <a:t> </a:t>
            </a:r>
            <a:r>
              <a:rPr lang="ja-JP" altLang="en-US"/>
              <a:t>暖</a:t>
            </a:r>
            <a:r>
              <a:rPr lang="zh-TW" altLang="en-US" dirty="0"/>
              <a:t>）</a:t>
            </a:r>
            <a:endParaRPr lang="en-GB" altLang="zh-TW" dirty="0"/>
          </a:p>
          <a:p>
            <a:r>
              <a:rPr lang="en-HK" altLang="zh-TW" dirty="0"/>
              <a:t>gam1 jat6 nyun5 di1</a:t>
            </a:r>
            <a:r>
              <a:rPr lang="zh-TW" altLang="en-US" dirty="0"/>
              <a:t> 今日暖啲</a:t>
            </a:r>
            <a:endParaRPr lang="en-HK" altLang="zh-TW" dirty="0"/>
          </a:p>
          <a:p>
            <a:r>
              <a:rPr lang="en-US" altLang="zh-TW" dirty="0"/>
              <a:t>2. She is happier now</a:t>
            </a:r>
          </a:p>
          <a:p>
            <a:r>
              <a:rPr lang="en-US" altLang="zh-TW" dirty="0"/>
              <a:t>keoi5 ji4 gaa1 hoi1 sam1 di1</a:t>
            </a:r>
            <a:r>
              <a:rPr lang="zh-TW" altLang="en-US" dirty="0"/>
              <a:t> 佢而家開心啲</a:t>
            </a:r>
            <a:endParaRPr lang="en-US" altLang="zh-TW" dirty="0"/>
          </a:p>
          <a:p>
            <a:r>
              <a:rPr lang="en-US" dirty="0"/>
              <a:t>3. My friend is older than me</a:t>
            </a:r>
          </a:p>
          <a:p>
            <a:r>
              <a:rPr lang="en-US" dirty="0"/>
              <a:t>ngo5 pang4 jau5 daai6 gwo3 ngo5</a:t>
            </a:r>
            <a:r>
              <a:rPr lang="zh-TW" altLang="en-US" dirty="0"/>
              <a:t> 我朋友大過我</a:t>
            </a:r>
            <a:endParaRPr lang="en-US" dirty="0"/>
          </a:p>
          <a:p>
            <a:r>
              <a:rPr lang="en-US" dirty="0"/>
              <a:t>4. She is much taller than before</a:t>
            </a:r>
          </a:p>
          <a:p>
            <a:r>
              <a:rPr lang="en-US" dirty="0"/>
              <a:t>keoi5 gou1 gwo3 ji5 cin4 hou2 do1</a:t>
            </a:r>
            <a:r>
              <a:rPr lang="zh-TW" altLang="en-US" dirty="0"/>
              <a:t> 佢高過以前好多</a:t>
            </a:r>
            <a:endParaRPr lang="en-US" dirty="0"/>
          </a:p>
          <a:p>
            <a:r>
              <a:rPr lang="en-US" dirty="0"/>
              <a:t>5. It’s slower this time</a:t>
            </a:r>
          </a:p>
          <a:p>
            <a:r>
              <a:rPr lang="en-US" dirty="0"/>
              <a:t>gam1 ci3 maan6 di1</a:t>
            </a:r>
            <a:r>
              <a:rPr lang="zh-TW" altLang="en-US" dirty="0"/>
              <a:t> 今次慢啲</a:t>
            </a:r>
            <a:endParaRPr lang="en-US" dirty="0"/>
          </a:p>
          <a:p>
            <a:r>
              <a:rPr lang="en-US" dirty="0"/>
              <a:t>6. This restaurant is cheaper than that one</a:t>
            </a:r>
          </a:p>
          <a:p>
            <a:r>
              <a:rPr lang="en-US" dirty="0"/>
              <a:t>ni1 gaan1 caan1 teng1 peng4 gwo3 go2 gaan2</a:t>
            </a:r>
            <a:r>
              <a:rPr lang="zh-TW" altLang="en-US" dirty="0"/>
              <a:t> 呢間餐廳平過嗰間</a:t>
            </a:r>
            <a:endParaRPr lang="en-US" dirty="0"/>
          </a:p>
          <a:p>
            <a:r>
              <a:rPr lang="en-US" dirty="0"/>
              <a:t>7. Cycling is better than walking</a:t>
            </a:r>
            <a:r>
              <a:rPr lang="zh-TW" altLang="en-US" dirty="0"/>
              <a:t> （</a:t>
            </a:r>
            <a:r>
              <a:rPr lang="en-HK" altLang="zh-TW" dirty="0"/>
              <a:t>haang4 lou6</a:t>
            </a:r>
            <a:r>
              <a:rPr lang="zh-TW" altLang="en-US" dirty="0"/>
              <a:t> </a:t>
            </a:r>
            <a:r>
              <a:rPr lang="ja-JP" altLang="en-US"/>
              <a:t>行路</a:t>
            </a:r>
            <a:r>
              <a:rPr lang="zh-TW" altLang="en-US" dirty="0"/>
              <a:t>）</a:t>
            </a:r>
            <a:endParaRPr lang="en-HK" altLang="zh-TW" dirty="0"/>
          </a:p>
          <a:p>
            <a:r>
              <a:rPr lang="en-US" dirty="0"/>
              <a:t>caai2 daan1 ce1 hou2 gwo3 haang4 lou6</a:t>
            </a:r>
            <a:r>
              <a:rPr lang="zh-TW" altLang="en-US" dirty="0"/>
              <a:t> 踩單車好過行路</a:t>
            </a:r>
            <a:endParaRPr lang="en-US" dirty="0"/>
          </a:p>
          <a:p>
            <a:r>
              <a:rPr lang="en-US" dirty="0"/>
              <a:t>8. Your idea is better (zyu2 ji3 </a:t>
            </a:r>
            <a:r>
              <a:rPr lang="ja-JP" altLang="en-US"/>
              <a:t>主意</a:t>
            </a:r>
            <a:r>
              <a:rPr lang="zh-TW" altLang="en-US" dirty="0"/>
              <a:t>）</a:t>
            </a:r>
            <a:endParaRPr lang="en-US" dirty="0"/>
          </a:p>
          <a:p>
            <a:r>
              <a:rPr lang="en-US" dirty="0"/>
              <a:t>nei5 ge3 zyu2 ji3 hou2 di1</a:t>
            </a:r>
            <a:r>
              <a:rPr lang="zh-TW" altLang="en-US" dirty="0"/>
              <a:t> 你嘅主意好啲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AA8753-403B-B54A-883A-18A6573DCC02}"/>
              </a:ext>
            </a:extLst>
          </p:cNvPr>
          <p:cNvSpPr txBox="1"/>
          <p:nvPr/>
        </p:nvSpPr>
        <p:spPr>
          <a:xfrm>
            <a:off x="2211778" y="1030183"/>
            <a:ext cx="8478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the following comparisons more explicit using the adverb given in brackets: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This year is (much) colder [dung3</a:t>
            </a:r>
            <a:r>
              <a:rPr lang="ja-JP" altLang="en-US" sz="2400"/>
              <a:t>凍</a:t>
            </a:r>
            <a:r>
              <a:rPr lang="en-US" altLang="ja-JP" sz="2400" dirty="0"/>
              <a:t>]</a:t>
            </a:r>
            <a:r>
              <a:rPr lang="en-US" sz="2400" dirty="0"/>
              <a:t> than last year</a:t>
            </a:r>
          </a:p>
          <a:p>
            <a:pPr marL="457200" indent="-457200">
              <a:buAutoNum type="arabicPeriod"/>
            </a:pPr>
            <a:r>
              <a:rPr lang="en-US" sz="2400" dirty="0"/>
              <a:t>It’s (much) warmer [nyun5</a:t>
            </a:r>
            <a:r>
              <a:rPr lang="zh-TW" altLang="en-US" sz="2400" dirty="0"/>
              <a:t> </a:t>
            </a:r>
            <a:r>
              <a:rPr lang="ja-JP" altLang="en-US" sz="2400"/>
              <a:t>暖</a:t>
            </a:r>
            <a:r>
              <a:rPr lang="en-GB" altLang="ja-JP" sz="2400" dirty="0"/>
              <a:t>] </a:t>
            </a:r>
            <a:r>
              <a:rPr lang="en-US" sz="2400" dirty="0"/>
              <a:t>today</a:t>
            </a:r>
          </a:p>
          <a:p>
            <a:pPr marL="457200" indent="-457200">
              <a:buAutoNum type="arabicPeriod"/>
            </a:pPr>
            <a:r>
              <a:rPr lang="en-US" sz="2400" dirty="0"/>
              <a:t>Your hair is (a little) shorter [dyun2</a:t>
            </a:r>
            <a:r>
              <a:rPr lang="ja-JP" altLang="en-US" sz="2400"/>
              <a:t>短</a:t>
            </a:r>
            <a:r>
              <a:rPr lang="en-US" sz="2400" dirty="0"/>
              <a:t>] now</a:t>
            </a:r>
          </a:p>
          <a:p>
            <a:pPr marL="457200" indent="-457200">
              <a:buAutoNum type="arabicPeriod"/>
            </a:pPr>
            <a:r>
              <a:rPr lang="en-US" sz="2400" dirty="0"/>
              <a:t>Hong Kong is (several times) more expensive than here</a:t>
            </a:r>
          </a:p>
          <a:p>
            <a:pPr marL="457200" indent="-457200">
              <a:buFontTx/>
              <a:buAutoNum type="arabicPeriod"/>
            </a:pPr>
            <a:r>
              <a:rPr lang="en-US" sz="2400" dirty="0"/>
              <a:t>I’m (even) more tired [gui6 </a:t>
            </a:r>
            <a:r>
              <a:rPr lang="ja-JP" altLang="en-US" sz="2400"/>
              <a:t>攰 </a:t>
            </a:r>
            <a:r>
              <a:rPr lang="en-GB" altLang="ja-JP" sz="2400" dirty="0"/>
              <a:t>]</a:t>
            </a:r>
            <a:r>
              <a:rPr lang="en-US" sz="2400" dirty="0"/>
              <a:t>  than she is</a:t>
            </a:r>
          </a:p>
          <a:p>
            <a:pPr marL="457200" indent="-457200">
              <a:buAutoNum type="arabicPeriod"/>
            </a:pPr>
            <a:r>
              <a:rPr lang="en-US" sz="2400" dirty="0"/>
              <a:t>Eating rice is (even) cheaper than eating noodles</a:t>
            </a:r>
          </a:p>
          <a:p>
            <a:pPr marL="457200" indent="-457200">
              <a:buAutoNum type="arabicPeriod"/>
            </a:pPr>
            <a:r>
              <a:rPr lang="en-US" sz="2400" dirty="0"/>
              <a:t>She is (5cm</a:t>
            </a:r>
            <a:r>
              <a:rPr lang="zh-TW" altLang="en-US" sz="2400" dirty="0"/>
              <a:t> </a:t>
            </a:r>
            <a:r>
              <a:rPr lang="en-HK" altLang="zh-TW" sz="2400" dirty="0"/>
              <a:t>lei4 mai5</a:t>
            </a:r>
            <a:r>
              <a:rPr lang="ja-JP" altLang="en-HK" sz="2400"/>
              <a:t>厘米</a:t>
            </a:r>
            <a:r>
              <a:rPr lang="en-US" sz="2400" dirty="0"/>
              <a:t>) taller than me</a:t>
            </a:r>
          </a:p>
          <a:p>
            <a:pPr marL="457200" indent="-457200">
              <a:buAutoNum type="arabicPeriod"/>
            </a:pPr>
            <a:r>
              <a:rPr lang="en-US" sz="2400" dirty="0"/>
              <a:t>My elder brother is (20 pounds</a:t>
            </a:r>
            <a:r>
              <a:rPr lang="zh-TW" altLang="en-US" sz="2400" dirty="0"/>
              <a:t> </a:t>
            </a:r>
            <a:r>
              <a:rPr lang="en-HK" altLang="zh-TW" sz="2400" dirty="0"/>
              <a:t>bong6</a:t>
            </a:r>
            <a:r>
              <a:rPr lang="ja-JP" altLang="en-HK" sz="2400"/>
              <a:t>磅</a:t>
            </a:r>
            <a:r>
              <a:rPr lang="en-US" sz="2400" dirty="0"/>
              <a:t>) heavier than me</a:t>
            </a:r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79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D4EC5-6937-B548-904B-2AE932816DCA}"/>
              </a:ext>
            </a:extLst>
          </p:cNvPr>
          <p:cNvSpPr txBox="1"/>
          <p:nvPr/>
        </p:nvSpPr>
        <p:spPr>
          <a:xfrm>
            <a:off x="3396343" y="2078182"/>
            <a:ext cx="7398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us:</a:t>
            </a:r>
          </a:p>
          <a:p>
            <a:endParaRPr lang="en-US" dirty="0"/>
          </a:p>
          <a:p>
            <a:r>
              <a:rPr lang="en-US" dirty="0"/>
              <a:t>What you planned to do last year but couldn’t do.</a:t>
            </a:r>
          </a:p>
          <a:p>
            <a:endParaRPr lang="en-US" dirty="0"/>
          </a:p>
          <a:p>
            <a:r>
              <a:rPr lang="en-US" dirty="0"/>
              <a:t>What activities do you like to do? How often you do them?</a:t>
            </a:r>
          </a:p>
          <a:p>
            <a:endParaRPr lang="en-US" dirty="0"/>
          </a:p>
          <a:p>
            <a:r>
              <a:rPr lang="en-US" dirty="0"/>
              <a:t>Compare yourself with your family member/ friend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D42FB2E-A9E4-5B4A-9992-4660984E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2" y="407112"/>
            <a:ext cx="6717777" cy="6043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910AF-5D26-EB43-9626-5E3B9E8C0C5B}"/>
              </a:ext>
            </a:extLst>
          </p:cNvPr>
          <p:cNvSpPr/>
          <p:nvPr/>
        </p:nvSpPr>
        <p:spPr>
          <a:xfrm>
            <a:off x="2985848" y="1424499"/>
            <a:ext cx="63991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peng4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A6B72-75F5-994D-B941-CE2353B10CE9}"/>
              </a:ext>
            </a:extLst>
          </p:cNvPr>
          <p:cNvSpPr/>
          <p:nvPr/>
        </p:nvSpPr>
        <p:spPr>
          <a:xfrm>
            <a:off x="2626661" y="1707470"/>
            <a:ext cx="18467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gwaai1 ge3 sai3 lou6 zai2</a:t>
            </a:r>
          </a:p>
          <a:p>
            <a:r>
              <a:rPr lang="en-US" sz="1200" dirty="0"/>
              <a:t>co3 ge3 kyut3 ding6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46E50C-D71C-0245-987C-204B1F7B2AA0}"/>
              </a:ext>
            </a:extLst>
          </p:cNvPr>
          <p:cNvSpPr/>
          <p:nvPr/>
        </p:nvSpPr>
        <p:spPr>
          <a:xfrm>
            <a:off x="2554942" y="3226820"/>
            <a:ext cx="24204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hou2 kan4 lik6 ge3 hok6 saang1</a:t>
            </a:r>
          </a:p>
          <a:p>
            <a:r>
              <a:rPr lang="en-US" sz="1200" dirty="0"/>
              <a:t>zeoi3 nin4 hing1 ge3 bok3 si6</a:t>
            </a:r>
          </a:p>
          <a:p>
            <a:r>
              <a:rPr lang="en-US" sz="1200" dirty="0"/>
              <a:t>gam3 daai6 ge3 jing2 hoeng2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4C5CF-4F01-B343-A363-1B83F55598C9}"/>
              </a:ext>
            </a:extLst>
          </p:cNvPr>
          <p:cNvSpPr/>
          <p:nvPr/>
        </p:nvSpPr>
        <p:spPr>
          <a:xfrm>
            <a:off x="2420472" y="5649744"/>
            <a:ext cx="21193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ngo5 hou2 hoi1 sam1</a:t>
            </a:r>
          </a:p>
          <a:p>
            <a:r>
              <a:rPr lang="en-US" sz="1400" dirty="0"/>
              <a:t>di1 tong1 hou2 haam4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5600-680E-2D48-9FAE-6AEBAB75BBA1}"/>
              </a:ext>
            </a:extLst>
          </p:cNvPr>
          <p:cNvSpPr/>
          <p:nvPr/>
        </p:nvSpPr>
        <p:spPr>
          <a:xfrm>
            <a:off x="8617407" y="4615934"/>
            <a:ext cx="4988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hai6</a:t>
            </a:r>
          </a:p>
        </p:txBody>
      </p:sp>
    </p:spTree>
    <p:extLst>
      <p:ext uri="{BB962C8B-B14F-4D97-AF65-F5344CB8AC3E}">
        <p14:creationId xmlns:p14="http://schemas.microsoft.com/office/powerpoint/2010/main" val="68986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BC6BA89B-695C-FC47-A441-8795CAAE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98" y="219399"/>
            <a:ext cx="10016254" cy="6419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0F637-7856-8C4A-85D0-E2C9916DECF8}"/>
              </a:ext>
            </a:extLst>
          </p:cNvPr>
          <p:cNvSpPr/>
          <p:nvPr/>
        </p:nvSpPr>
        <p:spPr>
          <a:xfrm>
            <a:off x="2712334" y="628852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keoi5 gin6 saam1 hou2 leng3</a:t>
            </a:r>
          </a:p>
          <a:p>
            <a:r>
              <a:rPr lang="en-US" sz="1600" dirty="0"/>
              <a:t>gam1 jat6 hou2 sap1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BCB80-67B7-4044-BA96-CB3BD62223FE}"/>
              </a:ext>
            </a:extLst>
          </p:cNvPr>
          <p:cNvSpPr/>
          <p:nvPr/>
        </p:nvSpPr>
        <p:spPr>
          <a:xfrm>
            <a:off x="-432038" y="4077516"/>
            <a:ext cx="432507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di1 gei1 piu3 gei2 peng4</a:t>
            </a:r>
          </a:p>
          <a:p>
            <a:r>
              <a:rPr lang="en-US" dirty="0"/>
              <a:t>nei5 go3 sau2 tai4 din6 nou5 gam3 gwai3</a:t>
            </a:r>
          </a:p>
          <a:p>
            <a:r>
              <a:rPr lang="en-US" dirty="0"/>
              <a:t>go3 daan6 gou1 taai3 tim4</a:t>
            </a:r>
          </a:p>
          <a:p>
            <a:r>
              <a:rPr lang="en-US" dirty="0"/>
              <a:t>on1 cyun4 zeoi3 gan2 jiu3</a:t>
            </a:r>
          </a:p>
          <a:p>
            <a:r>
              <a:rPr lang="en-US" dirty="0"/>
              <a:t>tiu3 sing2 gau3 saai3 coeng4</a:t>
            </a:r>
          </a:p>
        </p:txBody>
      </p:sp>
    </p:spTree>
    <p:extLst>
      <p:ext uri="{BB962C8B-B14F-4D97-AF65-F5344CB8AC3E}">
        <p14:creationId xmlns:p14="http://schemas.microsoft.com/office/powerpoint/2010/main" val="311526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EAC2CF3-E8C8-9840-A8B6-E022AF43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91" y="-41031"/>
            <a:ext cx="840001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EF4283-CFE3-244A-9D55-F52D3BEF1585}"/>
              </a:ext>
            </a:extLst>
          </p:cNvPr>
          <p:cNvSpPr/>
          <p:nvPr/>
        </p:nvSpPr>
        <p:spPr>
          <a:xfrm>
            <a:off x="2454555" y="2399382"/>
            <a:ext cx="5677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6AA4A-68B2-EF46-BA2A-B4860E09847C}"/>
              </a:ext>
            </a:extLst>
          </p:cNvPr>
          <p:cNvSpPr/>
          <p:nvPr/>
        </p:nvSpPr>
        <p:spPr>
          <a:xfrm>
            <a:off x="4100088" y="2376232"/>
            <a:ext cx="14350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  <a:r>
              <a:rPr lang="zh-TW" altLang="en-US" sz="1600" dirty="0"/>
              <a:t> </a:t>
            </a:r>
            <a:r>
              <a:rPr lang="en-GB" altLang="zh-TW" sz="1600" dirty="0"/>
              <a:t>tim2</a:t>
            </a:r>
            <a:r>
              <a:rPr lang="en-US" altLang="zh-TW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8E0341-C435-C342-817B-6471BA2E11BA}"/>
              </a:ext>
            </a:extLst>
          </p:cNvPr>
          <p:cNvSpPr/>
          <p:nvPr/>
        </p:nvSpPr>
        <p:spPr>
          <a:xfrm>
            <a:off x="2388319" y="2714786"/>
            <a:ext cx="7002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BE5B3-4083-0348-A7DD-6BD77C7E7B5A}"/>
              </a:ext>
            </a:extLst>
          </p:cNvPr>
          <p:cNvSpPr/>
          <p:nvPr/>
        </p:nvSpPr>
        <p:spPr>
          <a:xfrm>
            <a:off x="4076377" y="2674799"/>
            <a:ext cx="16989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E31D5-5B6D-BD4B-8D4F-E5A59668E512}"/>
              </a:ext>
            </a:extLst>
          </p:cNvPr>
          <p:cNvSpPr/>
          <p:nvPr/>
        </p:nvSpPr>
        <p:spPr>
          <a:xfrm>
            <a:off x="2404862" y="3013353"/>
            <a:ext cx="6671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7D24C-818C-524F-981A-0BFBF8D3E40C}"/>
              </a:ext>
            </a:extLst>
          </p:cNvPr>
          <p:cNvSpPr/>
          <p:nvPr/>
        </p:nvSpPr>
        <p:spPr>
          <a:xfrm>
            <a:off x="4802153" y="2969199"/>
            <a:ext cx="16145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 mun2 dei2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9121A-A44B-0546-9B59-49DCA0C6B33B}"/>
              </a:ext>
            </a:extLst>
          </p:cNvPr>
          <p:cNvSpPr/>
          <p:nvPr/>
        </p:nvSpPr>
        <p:spPr>
          <a:xfrm>
            <a:off x="936317" y="4990519"/>
            <a:ext cx="36042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di1 zung1 joek6 fu2 fu2 dei2</a:t>
            </a:r>
          </a:p>
          <a:p>
            <a:endParaRPr lang="en-US" dirty="0"/>
          </a:p>
          <a:p>
            <a:r>
              <a:rPr lang="en-US" dirty="0"/>
              <a:t>tiu4 gaai1 sap1 sap1 dei2</a:t>
            </a:r>
          </a:p>
          <a:p>
            <a:r>
              <a:rPr lang="en-US" dirty="0"/>
              <a:t>tou3 hei3 mun6 mun2 dei2</a:t>
            </a:r>
          </a:p>
          <a:p>
            <a:r>
              <a:rPr lang="en-US" dirty="0"/>
              <a:t>ngo5 gok3 dak1 mun6 mun2 dei2</a:t>
            </a:r>
          </a:p>
        </p:txBody>
      </p:sp>
    </p:spTree>
    <p:extLst>
      <p:ext uri="{BB962C8B-B14F-4D97-AF65-F5344CB8AC3E}">
        <p14:creationId xmlns:p14="http://schemas.microsoft.com/office/powerpoint/2010/main" val="91767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17"/>
          <a:stretch/>
        </p:blipFill>
        <p:spPr>
          <a:xfrm>
            <a:off x="1817101" y="1100957"/>
            <a:ext cx="8024837" cy="4656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984A7-F671-354F-9F6F-A6F4E4769A99}"/>
              </a:ext>
            </a:extLst>
          </p:cNvPr>
          <p:cNvSpPr/>
          <p:nvPr/>
        </p:nvSpPr>
        <p:spPr>
          <a:xfrm>
            <a:off x="3333750" y="2477185"/>
            <a:ext cx="67939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go4 go1 hai2 jat1 gaan1 hou2 jau5 meng2 ge3 gung1 si1 zou6 je5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56858-D383-F341-9370-F946202C4B81}"/>
              </a:ext>
            </a:extLst>
          </p:cNvPr>
          <p:cNvSpPr/>
          <p:nvPr/>
        </p:nvSpPr>
        <p:spPr>
          <a:xfrm>
            <a:off x="2350062" y="3575804"/>
            <a:ext cx="213052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uk1 kei2 jau5 go3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C292C-7C56-0342-A8CC-946824FF4603}"/>
              </a:ext>
            </a:extLst>
          </p:cNvPr>
          <p:cNvSpPr/>
          <p:nvPr/>
        </p:nvSpPr>
        <p:spPr>
          <a:xfrm>
            <a:off x="2121508" y="3914358"/>
            <a:ext cx="12084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haak3 teng1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A0899-8325-6241-81C9-68EE2E1F69FF}"/>
              </a:ext>
            </a:extLst>
          </p:cNvPr>
          <p:cNvSpPr/>
          <p:nvPr/>
        </p:nvSpPr>
        <p:spPr>
          <a:xfrm>
            <a:off x="2378307" y="4198099"/>
            <a:ext cx="20740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deoi3 min6 jau5 gaan1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FD0A0-1551-284A-9B5B-A1B30FD0EBCD}"/>
              </a:ext>
            </a:extLst>
          </p:cNvPr>
          <p:cNvSpPr/>
          <p:nvPr/>
        </p:nvSpPr>
        <p:spPr>
          <a:xfrm>
            <a:off x="2337975" y="4512534"/>
            <a:ext cx="10773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caan1 teng1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CF060-CB25-D64E-B806-28C164732692}"/>
              </a:ext>
            </a:extLst>
          </p:cNvPr>
          <p:cNvSpPr/>
          <p:nvPr/>
        </p:nvSpPr>
        <p:spPr>
          <a:xfrm>
            <a:off x="2378307" y="4780845"/>
            <a:ext cx="231108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zeoi3 gan6 tai2 zo2</a:t>
            </a:r>
          </a:p>
        </p:txBody>
      </p:sp>
    </p:spTree>
    <p:extLst>
      <p:ext uri="{BB962C8B-B14F-4D97-AF65-F5344CB8AC3E}">
        <p14:creationId xmlns:p14="http://schemas.microsoft.com/office/powerpoint/2010/main" val="423086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8CB54D-C82A-D740-9368-5A7E04FFAFD5}"/>
              </a:ext>
            </a:extLst>
          </p:cNvPr>
          <p:cNvGrpSpPr/>
          <p:nvPr/>
        </p:nvGrpSpPr>
        <p:grpSpPr>
          <a:xfrm>
            <a:off x="1577908" y="744468"/>
            <a:ext cx="9036184" cy="5369064"/>
            <a:chOff x="1577908" y="744468"/>
            <a:chExt cx="9036184" cy="536906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3902B973-C166-2A4C-870B-BEE8375E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568"/>
            <a:stretch/>
          </p:blipFill>
          <p:spPr>
            <a:xfrm>
              <a:off x="1577908" y="744468"/>
              <a:ext cx="9036184" cy="53690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908590-858A-B14D-9ABE-3F5C48C18C0E}"/>
                </a:ext>
              </a:extLst>
            </p:cNvPr>
            <p:cNvSpPr/>
            <p:nvPr/>
          </p:nvSpPr>
          <p:spPr>
            <a:xfrm>
              <a:off x="1840230" y="2263140"/>
              <a:ext cx="5349240" cy="36347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gaa1 si1  peng4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A9266C-3418-DC46-9E23-3B8097079A07}"/>
                </a:ext>
              </a:extLst>
            </p:cNvPr>
            <p:cNvSpPr/>
            <p:nvPr/>
          </p:nvSpPr>
          <p:spPr>
            <a:xfrm>
              <a:off x="5739537" y="2444234"/>
              <a:ext cx="12158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mun5 zuk1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36F4BF-2516-2A4C-B710-6F0C8305FAEC}"/>
                </a:ext>
              </a:extLst>
            </p:cNvPr>
            <p:cNvSpPr/>
            <p:nvPr/>
          </p:nvSpPr>
          <p:spPr>
            <a:xfrm>
              <a:off x="6211133" y="2809994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lek1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9383AD-87BE-7046-9D44-696984CEB228}"/>
                </a:ext>
              </a:extLst>
            </p:cNvPr>
            <p:cNvSpPr/>
            <p:nvPr/>
          </p:nvSpPr>
          <p:spPr>
            <a:xfrm>
              <a:off x="6211133" y="3059668"/>
              <a:ext cx="970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Gui6 </a:t>
              </a:r>
              <a:r>
                <a:rPr lang="ja-JP" altLang="en-US"/>
                <a:t>攰 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47CF47-3CFA-3F4A-BE90-FDBFC164D08B}"/>
                </a:ext>
              </a:extLst>
            </p:cNvPr>
            <p:cNvSpPr/>
            <p:nvPr/>
          </p:nvSpPr>
          <p:spPr>
            <a:xfrm>
              <a:off x="6096000" y="3360420"/>
              <a:ext cx="915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dak1 ji3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D76689-D0A5-1843-A450-C8BEB979E42A}"/>
                </a:ext>
              </a:extLst>
            </p:cNvPr>
            <p:cNvSpPr/>
            <p:nvPr/>
          </p:nvSpPr>
          <p:spPr>
            <a:xfrm>
              <a:off x="5607083" y="3652912"/>
              <a:ext cx="14045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long6 maan6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4CAFC-D033-4147-BF9F-B33D906C5DA5}"/>
                </a:ext>
              </a:extLst>
            </p:cNvPr>
            <p:cNvSpPr/>
            <p:nvPr/>
          </p:nvSpPr>
          <p:spPr>
            <a:xfrm>
              <a:off x="5111563" y="4043720"/>
              <a:ext cx="1900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tau4 faat3</a:t>
              </a:r>
              <a:r>
                <a:rPr lang="en-GB" dirty="0"/>
                <a:t>…</a:t>
              </a:r>
              <a:r>
                <a:rPr lang="en-US" dirty="0"/>
                <a:t>dyun2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248E01-4190-214D-8347-B6E4AA471046}"/>
                </a:ext>
              </a:extLst>
            </p:cNvPr>
            <p:cNvSpPr/>
            <p:nvPr/>
          </p:nvSpPr>
          <p:spPr>
            <a:xfrm>
              <a:off x="4284991" y="4384432"/>
              <a:ext cx="23636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gaa1 si1</a:t>
              </a:r>
              <a:r>
                <a:rPr lang="ja-JP" altLang="en-US"/>
                <a:t>家俬</a:t>
              </a:r>
              <a:r>
                <a:rPr lang="zh-TW" altLang="en-US" dirty="0"/>
                <a:t>   </a:t>
              </a:r>
              <a:r>
                <a:rPr lang="en-US" dirty="0"/>
                <a:t>peng4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47EFD-61C3-3548-898C-48E691161FA8}"/>
                </a:ext>
              </a:extLst>
            </p:cNvPr>
            <p:cNvSpPr/>
            <p:nvPr/>
          </p:nvSpPr>
          <p:spPr>
            <a:xfrm>
              <a:off x="4284990" y="4697998"/>
              <a:ext cx="26441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gaau3 sau6…ceot1 meng2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2AECA3-4AB2-6849-9843-5D0329108618}"/>
                </a:ext>
              </a:extLst>
            </p:cNvPr>
            <p:cNvSpPr/>
            <p:nvPr/>
          </p:nvSpPr>
          <p:spPr>
            <a:xfrm>
              <a:off x="6059024" y="4989999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laan5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7B37A8-A6AD-1F4B-B251-72C7AB9CBAFE}"/>
                </a:ext>
              </a:extLst>
            </p:cNvPr>
            <p:cNvSpPr/>
            <p:nvPr/>
          </p:nvSpPr>
          <p:spPr>
            <a:xfrm>
              <a:off x="5309619" y="5352276"/>
              <a:ext cx="1601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soeng2... leng3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0DBDC7-1379-1649-A7A3-B7E1AF491756}"/>
              </a:ext>
            </a:extLst>
          </p:cNvPr>
          <p:cNvSpPr txBox="1"/>
          <p:nvPr/>
        </p:nvSpPr>
        <p:spPr>
          <a:xfrm>
            <a:off x="3750572" y="3652912"/>
            <a:ext cx="185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套戲</a:t>
            </a:r>
            <a:r>
              <a:rPr lang="en-US" altLang="ja-JP" dirty="0"/>
              <a:t> tou3 hei3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3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F810-0DFC-814D-875D-BC20202974AA}"/>
              </a:ext>
            </a:extLst>
          </p:cNvPr>
          <p:cNvGrpSpPr/>
          <p:nvPr/>
        </p:nvGrpSpPr>
        <p:grpSpPr>
          <a:xfrm>
            <a:off x="1910862" y="437079"/>
            <a:ext cx="8845571" cy="5983842"/>
            <a:chOff x="1910862" y="437079"/>
            <a:chExt cx="8845571" cy="5983842"/>
          </a:xfrm>
        </p:grpSpPr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AD9B5F4C-3A1A-D14E-9433-EDC9A6DA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0862" y="437079"/>
              <a:ext cx="8845571" cy="59838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4243DC-2D51-BE44-9DEF-15A9600AE382}"/>
                </a:ext>
              </a:extLst>
            </p:cNvPr>
            <p:cNvSpPr/>
            <p:nvPr/>
          </p:nvSpPr>
          <p:spPr>
            <a:xfrm>
              <a:off x="3665514" y="2787134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dip6 sung1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31243D-C71D-ED4B-9E4C-4F67DAB7711C}"/>
                </a:ext>
              </a:extLst>
            </p:cNvPr>
            <p:cNvSpPr/>
            <p:nvPr/>
          </p:nvSpPr>
          <p:spPr>
            <a:xfrm>
              <a:off x="6753666" y="2787134"/>
              <a:ext cx="650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laat6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D5AC10-2F19-574D-BA67-3F6AAEA4C5F7}"/>
                </a:ext>
              </a:extLst>
            </p:cNvPr>
            <p:cNvSpPr/>
            <p:nvPr/>
          </p:nvSpPr>
          <p:spPr>
            <a:xfrm>
              <a:off x="3780813" y="3158252"/>
              <a:ext cx="7290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tong1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5A51A2-8509-1540-ABE1-FFF5771EA1BE}"/>
                </a:ext>
              </a:extLst>
            </p:cNvPr>
            <p:cNvSpPr/>
            <p:nvPr/>
          </p:nvSpPr>
          <p:spPr>
            <a:xfrm>
              <a:off x="6669155" y="3125748"/>
              <a:ext cx="7351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syun1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DD6560-3B86-D144-AF42-F021103A2D73}"/>
                </a:ext>
              </a:extLst>
            </p:cNvPr>
            <p:cNvSpPr/>
            <p:nvPr/>
          </p:nvSpPr>
          <p:spPr>
            <a:xfrm>
              <a:off x="4175767" y="3413552"/>
              <a:ext cx="7970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saam1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50E04D-56D7-BD40-8715-FC88C6B0558C}"/>
                </a:ext>
              </a:extLst>
            </p:cNvPr>
            <p:cNvSpPr/>
            <p:nvPr/>
          </p:nvSpPr>
          <p:spPr>
            <a:xfrm>
              <a:off x="3972661" y="3709214"/>
              <a:ext cx="9188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tin1 hei3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C950DB-EB7A-764B-B8F7-A776340B008D}"/>
                </a:ext>
              </a:extLst>
            </p:cNvPr>
            <p:cNvSpPr/>
            <p:nvPr/>
          </p:nvSpPr>
          <p:spPr>
            <a:xfrm>
              <a:off x="6912412" y="370921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dung3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3C0E4-027E-1449-A7BF-54C23A0A4AE0}"/>
                </a:ext>
              </a:extLst>
            </p:cNvPr>
            <p:cNvSpPr/>
            <p:nvPr/>
          </p:nvSpPr>
          <p:spPr>
            <a:xfrm>
              <a:off x="3590350" y="4049136"/>
              <a:ext cx="1170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faai3 min6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4C1D29-3CB9-C842-B2EA-F81C7EBD3BB2}"/>
                </a:ext>
              </a:extLst>
            </p:cNvPr>
            <p:cNvSpPr/>
            <p:nvPr/>
          </p:nvSpPr>
          <p:spPr>
            <a:xfrm>
              <a:off x="7078979" y="4049136"/>
              <a:ext cx="704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jyun4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F78E19-593B-244A-AB37-344A95F12F13}"/>
                </a:ext>
              </a:extLst>
            </p:cNvPr>
            <p:cNvSpPr/>
            <p:nvPr/>
          </p:nvSpPr>
          <p:spPr>
            <a:xfrm>
              <a:off x="3770810" y="4343430"/>
              <a:ext cx="15060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 deoi3 ngaan5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B462B1-1CD2-FB49-A480-5B9E2A386634}"/>
                </a:ext>
              </a:extLst>
            </p:cNvPr>
            <p:cNvSpPr/>
            <p:nvPr/>
          </p:nvSpPr>
          <p:spPr>
            <a:xfrm>
              <a:off x="7430275" y="435167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hung4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322DA-97D7-0E4E-AFB0-C384F88AB229}"/>
                </a:ext>
              </a:extLst>
            </p:cNvPr>
            <p:cNvSpPr/>
            <p:nvPr/>
          </p:nvSpPr>
          <p:spPr>
            <a:xfrm>
              <a:off x="3806166" y="4637724"/>
              <a:ext cx="18432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baan6 gung1 sat1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CBC7B7-9107-9A43-8D1A-9825A1AFCA88}"/>
                </a:ext>
              </a:extLst>
            </p:cNvPr>
            <p:cNvSpPr/>
            <p:nvPr/>
          </p:nvSpPr>
          <p:spPr>
            <a:xfrm>
              <a:off x="8901070" y="4712762"/>
              <a:ext cx="7024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lyun6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5CFBB7-3F69-5241-8D7B-D835DCD4B55A}"/>
                </a:ext>
              </a:extLst>
            </p:cNvPr>
            <p:cNvSpPr/>
            <p:nvPr/>
          </p:nvSpPr>
          <p:spPr>
            <a:xfrm>
              <a:off x="3810350" y="4973365"/>
              <a:ext cx="9428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lap1 lau2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E7BACD-184B-C440-A4E9-D05D95DCAB03}"/>
                </a:ext>
              </a:extLst>
            </p:cNvPr>
            <p:cNvSpPr/>
            <p:nvPr/>
          </p:nvSpPr>
          <p:spPr>
            <a:xfrm>
              <a:off x="6962212" y="4959815"/>
              <a:ext cx="7441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sung1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485367-25C6-7D48-BC98-90A4A571F746}"/>
                </a:ext>
              </a:extLst>
            </p:cNvPr>
            <p:cNvSpPr/>
            <p:nvPr/>
          </p:nvSpPr>
          <p:spPr>
            <a:xfrm>
              <a:off x="4059736" y="5267659"/>
              <a:ext cx="16635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fu3 ngaan5 geng2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DD285E-8BDD-9145-9DA6-1547D22B2604}"/>
                </a:ext>
              </a:extLst>
            </p:cNvPr>
            <p:cNvSpPr/>
            <p:nvPr/>
          </p:nvSpPr>
          <p:spPr>
            <a:xfrm>
              <a:off x="8671314" y="5341923"/>
              <a:ext cx="838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mung4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45B393-DE94-004B-8F90-3379003473AE}"/>
                </a:ext>
              </a:extLst>
            </p:cNvPr>
            <p:cNvSpPr/>
            <p:nvPr/>
          </p:nvSpPr>
          <p:spPr>
            <a:xfrm>
              <a:off x="4135333" y="5567602"/>
              <a:ext cx="12298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lou5 gung1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63D201-AD01-2D4E-A784-FFCD0B527FB3}"/>
                </a:ext>
              </a:extLst>
            </p:cNvPr>
            <p:cNvSpPr/>
            <p:nvPr/>
          </p:nvSpPr>
          <p:spPr>
            <a:xfrm>
              <a:off x="7506321" y="5701217"/>
              <a:ext cx="62408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zeoi3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6236116-E564-A643-92D7-1F4DBF5A6236}"/>
              </a:ext>
            </a:extLst>
          </p:cNvPr>
          <p:cNvGrpSpPr/>
          <p:nvPr/>
        </p:nvGrpSpPr>
        <p:grpSpPr>
          <a:xfrm>
            <a:off x="2999233" y="0"/>
            <a:ext cx="6193534" cy="6858000"/>
            <a:chOff x="2999233" y="0"/>
            <a:chExt cx="6193534" cy="68580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DDC7C20E-6FFD-A049-9D08-07269C4D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9233" y="0"/>
              <a:ext cx="6193534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334C46-32E5-3541-BD2C-682B72903663}"/>
                </a:ext>
              </a:extLst>
            </p:cNvPr>
            <p:cNvSpPr/>
            <p:nvPr/>
          </p:nvSpPr>
          <p:spPr>
            <a:xfrm>
              <a:off x="3126147" y="1136401"/>
              <a:ext cx="26721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ji4 gaa1 zung6 hai2 ji1 jyun2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CD756E-0F22-F845-A178-B5019E3C98F5}"/>
                </a:ext>
              </a:extLst>
            </p:cNvPr>
            <p:cNvSpPr/>
            <p:nvPr/>
          </p:nvSpPr>
          <p:spPr>
            <a:xfrm>
              <a:off x="3126147" y="1673811"/>
              <a:ext cx="30031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go2 zan6 si4 zung6 hai2 ji1 jyun2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E4EB68-16A0-9247-B604-05A19C785300}"/>
                </a:ext>
              </a:extLst>
            </p:cNvPr>
            <p:cNvSpPr/>
            <p:nvPr/>
          </p:nvSpPr>
          <p:spPr>
            <a:xfrm>
              <a:off x="3201545" y="2211221"/>
              <a:ext cx="3499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zik1 hak1 heoi3 jing1 gwok3 taam3 nei5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F02C1-04E6-9647-83ED-77BD3F3EF78F}"/>
                </a:ext>
              </a:extLst>
            </p:cNvPr>
            <p:cNvSpPr/>
            <p:nvPr/>
          </p:nvSpPr>
          <p:spPr>
            <a:xfrm>
              <a:off x="3450201" y="2748631"/>
              <a:ext cx="35939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dai6 ji6 si4 heoi3 jing1 gwok3 taam3 nei5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DAC213-E837-834C-9415-50257BE8F400}"/>
                </a:ext>
              </a:extLst>
            </p:cNvPr>
            <p:cNvSpPr/>
            <p:nvPr/>
          </p:nvSpPr>
          <p:spPr>
            <a:xfrm>
              <a:off x="4353751" y="4232527"/>
              <a:ext cx="7471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ji4 gaa1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6CCB67-54EC-1B45-AD66-BF1FF0BE37E3}"/>
                </a:ext>
              </a:extLst>
            </p:cNvPr>
            <p:cNvSpPr/>
            <p:nvPr/>
          </p:nvSpPr>
          <p:spPr>
            <a:xfrm>
              <a:off x="6700965" y="4226833"/>
              <a:ext cx="9074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gam1 jat6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C7588-0FE4-6C4B-B326-54BBD9E3A63E}"/>
                </a:ext>
              </a:extLst>
            </p:cNvPr>
            <p:cNvSpPr/>
            <p:nvPr/>
          </p:nvSpPr>
          <p:spPr>
            <a:xfrm>
              <a:off x="4380588" y="4739844"/>
              <a:ext cx="7566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tau4 sin1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69753F-88CB-E947-A5CD-4B6E0616648B}"/>
                </a:ext>
              </a:extLst>
            </p:cNvPr>
            <p:cNvSpPr/>
            <p:nvPr/>
          </p:nvSpPr>
          <p:spPr>
            <a:xfrm>
              <a:off x="4462218" y="5184189"/>
              <a:ext cx="7040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ji5 cin4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DCD8C8-3AC8-5746-892E-D5600A1B34C2}"/>
                </a:ext>
              </a:extLst>
            </p:cNvPr>
            <p:cNvSpPr/>
            <p:nvPr/>
          </p:nvSpPr>
          <p:spPr>
            <a:xfrm>
              <a:off x="6700965" y="5217003"/>
              <a:ext cx="8691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bun2 loi4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B56413-B08A-6640-930E-839F0DF9A611}"/>
                </a:ext>
              </a:extLst>
            </p:cNvPr>
            <p:cNvSpPr/>
            <p:nvPr/>
          </p:nvSpPr>
          <p:spPr>
            <a:xfrm>
              <a:off x="4380588" y="5669911"/>
              <a:ext cx="9589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soeng6 ci3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B7DC00-5329-EC42-B225-32F3D636320D}"/>
                </a:ext>
              </a:extLst>
            </p:cNvPr>
            <p:cNvSpPr/>
            <p:nvPr/>
          </p:nvSpPr>
          <p:spPr>
            <a:xfrm>
              <a:off x="6700965" y="5669910"/>
              <a:ext cx="10781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go2 zan6 si4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63D6DCC-C9D7-5945-802D-2D7AA6C53673}"/>
                </a:ext>
              </a:extLst>
            </p:cNvPr>
            <p:cNvSpPr/>
            <p:nvPr/>
          </p:nvSpPr>
          <p:spPr>
            <a:xfrm>
              <a:off x="4144726" y="6110066"/>
              <a:ext cx="11993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Kam4</a:t>
              </a:r>
              <a:r>
                <a:rPr lang="en-US" altLang="zh-TW" sz="1200" dirty="0"/>
                <a:t>/</a:t>
              </a:r>
              <a:r>
                <a:rPr lang="en-US" sz="1200" dirty="0"/>
                <a:t>cam4 jat6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F75D82-4D1B-9A4A-94AD-8FFB5AB18F81}"/>
                </a:ext>
              </a:extLst>
            </p:cNvPr>
            <p:cNvSpPr/>
            <p:nvPr/>
          </p:nvSpPr>
          <p:spPr>
            <a:xfrm>
              <a:off x="6776210" y="6140844"/>
              <a:ext cx="718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cin4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5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87BD148-87DF-8349-BE96-26F66D76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24"/>
          <a:stretch/>
        </p:blipFill>
        <p:spPr>
          <a:xfrm>
            <a:off x="2295290" y="905351"/>
            <a:ext cx="7601419" cy="5047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300B7F-590E-FF44-9188-9E3ABD4151A8}"/>
              </a:ext>
            </a:extLst>
          </p:cNvPr>
          <p:cNvSpPr/>
          <p:nvPr/>
        </p:nvSpPr>
        <p:spPr>
          <a:xfrm>
            <a:off x="3662704" y="988152"/>
            <a:ext cx="8034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zik1 hak1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75011C-F8F6-9B47-8848-59095C12F4E3}"/>
              </a:ext>
            </a:extLst>
          </p:cNvPr>
          <p:cNvSpPr/>
          <p:nvPr/>
        </p:nvSpPr>
        <p:spPr>
          <a:xfrm>
            <a:off x="3673924" y="1435412"/>
            <a:ext cx="70564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haa6 ci3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BFDE1-B69A-AF42-91F4-184572E6BCAB}"/>
              </a:ext>
            </a:extLst>
          </p:cNvPr>
          <p:cNvSpPr/>
          <p:nvPr/>
        </p:nvSpPr>
        <p:spPr>
          <a:xfrm>
            <a:off x="3689763" y="1913450"/>
            <a:ext cx="7763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ting1 jat6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F5BD2-8DB4-244C-954C-92374801F51E}"/>
              </a:ext>
            </a:extLst>
          </p:cNvPr>
          <p:cNvSpPr/>
          <p:nvPr/>
        </p:nvSpPr>
        <p:spPr>
          <a:xfrm>
            <a:off x="6095999" y="988152"/>
            <a:ext cx="11560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dai6 </a:t>
            </a:r>
            <a:r>
              <a:rPr lang="zh-TW" altLang="en-US" sz="1200" dirty="0"/>
              <a:t>（</a:t>
            </a:r>
            <a:r>
              <a:rPr lang="en-US" sz="1200" dirty="0"/>
              <a:t>ji6</a:t>
            </a:r>
            <a:r>
              <a:rPr lang="zh-TW" altLang="en-US" sz="1200" dirty="0"/>
              <a:t>）</a:t>
            </a:r>
            <a:r>
              <a:rPr lang="en-US" sz="1200" dirty="0"/>
              <a:t> si4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5F4F2-DC39-0E41-BBCE-BCD5875B9CC2}"/>
              </a:ext>
            </a:extLst>
          </p:cNvPr>
          <p:cNvSpPr/>
          <p:nvPr/>
        </p:nvSpPr>
        <p:spPr>
          <a:xfrm>
            <a:off x="6033504" y="1495046"/>
            <a:ext cx="7152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dou3 si4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738C6-5B26-904F-8B08-E2DA961B1E91}"/>
              </a:ext>
            </a:extLst>
          </p:cNvPr>
          <p:cNvSpPr/>
          <p:nvPr/>
        </p:nvSpPr>
        <p:spPr>
          <a:xfrm>
            <a:off x="6095999" y="1948919"/>
            <a:ext cx="77155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hau6 jat6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87A33-136D-6240-A4C3-818F7D466326}"/>
              </a:ext>
            </a:extLst>
          </p:cNvPr>
          <p:cNvSpPr/>
          <p:nvPr/>
        </p:nvSpPr>
        <p:spPr>
          <a:xfrm>
            <a:off x="2642936" y="3581230"/>
            <a:ext cx="24130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ji4 gaa1 ceot1 heoi3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FF2457-C06C-1B4F-81E4-CBE3E9F6F21E}"/>
              </a:ext>
            </a:extLst>
          </p:cNvPr>
          <p:cNvSpPr/>
          <p:nvPr/>
        </p:nvSpPr>
        <p:spPr>
          <a:xfrm>
            <a:off x="2600648" y="3889007"/>
            <a:ext cx="24976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ngaam1 ngaam1 zau2 zo2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CDCA59-2CB6-DC4A-A60F-6C6D2848DDF6}"/>
              </a:ext>
            </a:extLst>
          </p:cNvPr>
          <p:cNvSpPr/>
          <p:nvPr/>
        </p:nvSpPr>
        <p:spPr>
          <a:xfrm>
            <a:off x="2812520" y="4729363"/>
            <a:ext cx="27348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loi4 ngo5 soeng2 duk6 ji1 fo1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558836-C692-624D-AACE-0C871021CBF7}"/>
              </a:ext>
            </a:extLst>
          </p:cNvPr>
          <p:cNvSpPr/>
          <p:nvPr/>
        </p:nvSpPr>
        <p:spPr>
          <a:xfrm>
            <a:off x="2436214" y="5261942"/>
            <a:ext cx="328346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tau4 sin1 keoi5 m4 gei3 dak1 daai3 so2 si4</a:t>
            </a:r>
          </a:p>
        </p:txBody>
      </p:sp>
    </p:spTree>
    <p:extLst>
      <p:ext uri="{BB962C8B-B14F-4D97-AF65-F5344CB8AC3E}">
        <p14:creationId xmlns:p14="http://schemas.microsoft.com/office/powerpoint/2010/main" val="2375967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27633</TotalTime>
  <Words>1219</Words>
  <Application>Microsoft Macintosh PowerPoint</Application>
  <PresentationFormat>Widescreen</PresentationFormat>
  <Paragraphs>248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Cantonese II Week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162</cp:revision>
  <dcterms:created xsi:type="dcterms:W3CDTF">2021-03-20T21:00:42Z</dcterms:created>
  <dcterms:modified xsi:type="dcterms:W3CDTF">2021-04-22T21:57:35Z</dcterms:modified>
</cp:coreProperties>
</file>