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16" r:id="rId3"/>
    <p:sldId id="306" r:id="rId4"/>
    <p:sldId id="307" r:id="rId5"/>
    <p:sldId id="308" r:id="rId6"/>
    <p:sldId id="311" r:id="rId7"/>
    <p:sldId id="313" r:id="rId8"/>
    <p:sldId id="312" r:id="rId9"/>
    <p:sldId id="315" r:id="rId10"/>
    <p:sldId id="317" r:id="rId11"/>
    <p:sldId id="318" r:id="rId12"/>
    <p:sldId id="320" r:id="rId13"/>
    <p:sldId id="321" r:id="rId14"/>
    <p:sldId id="327" r:id="rId15"/>
    <p:sldId id="322" r:id="rId16"/>
    <p:sldId id="326" r:id="rId17"/>
    <p:sldId id="323" r:id="rId18"/>
    <p:sldId id="324" r:id="rId19"/>
    <p:sldId id="325" r:id="rId20"/>
    <p:sldId id="328" r:id="rId21"/>
    <p:sldId id="329" r:id="rId22"/>
    <p:sldId id="330" r:id="rId23"/>
    <p:sldId id="331" r:id="rId24"/>
    <p:sldId id="332" r:id="rId25"/>
    <p:sldId id="333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5884"/>
  </p:normalViewPr>
  <p:slideViewPr>
    <p:cSldViewPr snapToGrid="0" snapToObjects="1">
      <p:cViewPr varScale="1">
        <p:scale>
          <a:sx n="108" d="100"/>
          <a:sy n="108" d="100"/>
        </p:scale>
        <p:origin x="108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5/1/21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5/1/21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</a:t>
            </a:r>
            <a:r>
              <a:rPr lang="en-US" altLang="zh-TW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</a:t>
            </a:r>
            <a:endParaRPr lang="en-US" sz="5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B595391-84C7-7344-A069-3785D117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55"/>
          <a:stretch/>
        </p:blipFill>
        <p:spPr>
          <a:xfrm>
            <a:off x="2403231" y="102543"/>
            <a:ext cx="7632128" cy="66529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4CBB40-469A-DF45-AE70-1467522B45D0}"/>
              </a:ext>
            </a:extLst>
          </p:cNvPr>
          <p:cNvSpPr/>
          <p:nvPr/>
        </p:nvSpPr>
        <p:spPr>
          <a:xfrm>
            <a:off x="2529346" y="157965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bei2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CE1B2-09E4-124B-A1DB-AEE955E493CF}"/>
              </a:ext>
            </a:extLst>
          </p:cNvPr>
          <p:cNvSpPr/>
          <p:nvPr/>
        </p:nvSpPr>
        <p:spPr>
          <a:xfrm>
            <a:off x="2729582" y="4198334"/>
            <a:ext cx="28891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keoi5 </a:t>
            </a:r>
            <a:r>
              <a:rPr lang="en-US" sz="1400" dirty="0">
                <a:solidFill>
                  <a:srgbClr val="FF0000"/>
                </a:solidFill>
              </a:rPr>
              <a:t>bei2 zo2 </a:t>
            </a:r>
            <a:r>
              <a:rPr lang="en-US" sz="1400" dirty="0"/>
              <a:t>jat1 baak3 man1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ngo5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482D5-8871-984F-844C-EE598DDC6A94}"/>
              </a:ext>
            </a:extLst>
          </p:cNvPr>
          <p:cNvSpPr/>
          <p:nvPr/>
        </p:nvSpPr>
        <p:spPr>
          <a:xfrm>
            <a:off x="2619038" y="4970566"/>
            <a:ext cx="32821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 zo2</a:t>
            </a:r>
            <a:r>
              <a:rPr lang="en-US" sz="1400" dirty="0"/>
              <a:t> tiu4 so2 si4 </a:t>
            </a:r>
            <a:r>
              <a:rPr lang="en-US" sz="1400" dirty="0">
                <a:solidFill>
                  <a:schemeClr val="accent1"/>
                </a:solidFill>
              </a:rPr>
              <a:t>ngo5 taai3 taai2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FF877-22AE-DE4E-B996-9E0DB112FA5C}"/>
              </a:ext>
            </a:extLst>
          </p:cNvPr>
          <p:cNvSpPr/>
          <p:nvPr/>
        </p:nvSpPr>
        <p:spPr>
          <a:xfrm>
            <a:off x="2670967" y="5553740"/>
            <a:ext cx="19467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gan1 coi3 </a:t>
            </a:r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aa1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89A193-0FB1-4842-9975-C1FAA6EE205C}"/>
              </a:ext>
            </a:extLst>
          </p:cNvPr>
          <p:cNvSpPr/>
          <p:nvPr/>
        </p:nvSpPr>
        <p:spPr>
          <a:xfrm>
            <a:off x="2659244" y="6091672"/>
            <a:ext cx="23173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nei5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di1 min2 </a:t>
            </a:r>
            <a:r>
              <a:rPr lang="en-US" sz="1400" dirty="0">
                <a:solidFill>
                  <a:schemeClr val="accent1"/>
                </a:solidFill>
              </a:rPr>
              <a:t>keoi5</a:t>
            </a:r>
            <a:r>
              <a:rPr lang="en-US" sz="1400" dirty="0"/>
              <a:t> laa1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B330C-279D-C64D-9312-31485E582127}"/>
              </a:ext>
            </a:extLst>
          </p:cNvPr>
          <p:cNvSpPr txBox="1"/>
          <p:nvPr/>
        </p:nvSpPr>
        <p:spPr>
          <a:xfrm>
            <a:off x="4960366" y="1493077"/>
            <a:ext cx="13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給</a:t>
            </a:r>
            <a:r>
              <a:rPr lang="zh-TW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6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983E57E-AF9D-054F-8174-04769EED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74"/>
          <a:stretch/>
        </p:blipFill>
        <p:spPr>
          <a:xfrm>
            <a:off x="2197136" y="896815"/>
            <a:ext cx="8375758" cy="506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02CD2-64C1-4343-B895-A24D25AC66D0}"/>
              </a:ext>
            </a:extLst>
          </p:cNvPr>
          <p:cNvSpPr/>
          <p:nvPr/>
        </p:nvSpPr>
        <p:spPr>
          <a:xfrm>
            <a:off x="5690228" y="1227965"/>
            <a:ext cx="49096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01A64-4D70-B843-9F3B-1AE195526DA9}"/>
              </a:ext>
            </a:extLst>
          </p:cNvPr>
          <p:cNvSpPr/>
          <p:nvPr/>
        </p:nvSpPr>
        <p:spPr>
          <a:xfrm>
            <a:off x="7134303" y="1381853"/>
            <a:ext cx="669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78C4D-536F-484E-B35C-6EA99B63DEA6}"/>
              </a:ext>
            </a:extLst>
          </p:cNvPr>
          <p:cNvSpPr/>
          <p:nvPr/>
        </p:nvSpPr>
        <p:spPr>
          <a:xfrm>
            <a:off x="8590177" y="1227965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220F76-077F-B74F-85C5-2976D3B49071}"/>
              </a:ext>
            </a:extLst>
          </p:cNvPr>
          <p:cNvSpPr/>
          <p:nvPr/>
        </p:nvSpPr>
        <p:spPr>
          <a:xfrm>
            <a:off x="2995765" y="2154087"/>
            <a:ext cx="38020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pang4 jau5 gei3 zo2 zoeng1 kaat1 bei2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38D06-B4CA-8F4C-BDB3-DF061B081459}"/>
              </a:ext>
            </a:extLst>
          </p:cNvPr>
          <p:cNvSpPr/>
          <p:nvPr/>
        </p:nvSpPr>
        <p:spPr>
          <a:xfrm>
            <a:off x="3005357" y="2823736"/>
            <a:ext cx="30789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ji5 ging1 </a:t>
            </a:r>
            <a:r>
              <a:rPr lang="en-US" sz="1400" dirty="0">
                <a:solidFill>
                  <a:srgbClr val="FF0000"/>
                </a:solidFill>
              </a:rPr>
              <a:t>waan4</a:t>
            </a:r>
            <a:r>
              <a:rPr lang="en-US" sz="1400" dirty="0"/>
              <a:t> zo2 cin2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C273-E30B-0F4E-BEDC-C6C2F33952B1}"/>
              </a:ext>
            </a:extLst>
          </p:cNvPr>
          <p:cNvSpPr/>
          <p:nvPr/>
        </p:nvSpPr>
        <p:spPr>
          <a:xfrm>
            <a:off x="2966751" y="3411359"/>
            <a:ext cx="36571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lou5 gung1 </a:t>
            </a:r>
            <a:r>
              <a:rPr lang="en-US" sz="1400" dirty="0">
                <a:solidFill>
                  <a:srgbClr val="FF0000"/>
                </a:solidFill>
              </a:rPr>
              <a:t>lau4</a:t>
            </a:r>
            <a:r>
              <a:rPr lang="en-US" sz="1400" dirty="0"/>
              <a:t> zo2 gaan1 uk1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A5F3F-CE3F-1543-BBDB-1B7B65888CF0}"/>
              </a:ext>
            </a:extLst>
          </p:cNvPr>
          <p:cNvSpPr/>
          <p:nvPr/>
        </p:nvSpPr>
        <p:spPr>
          <a:xfrm>
            <a:off x="4174645" y="4234896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sung3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82F54-2FF6-A94E-ADF0-294AD5602839}"/>
              </a:ext>
            </a:extLst>
          </p:cNvPr>
          <p:cNvSpPr/>
          <p:nvPr/>
        </p:nvSpPr>
        <p:spPr>
          <a:xfrm>
            <a:off x="2630448" y="4904544"/>
            <a:ext cx="330526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tung4 si6 </a:t>
            </a:r>
            <a:r>
              <a:rPr lang="en-US" sz="1400" dirty="0">
                <a:solidFill>
                  <a:srgbClr val="FF0000"/>
                </a:solidFill>
              </a:rPr>
              <a:t>sung3</a:t>
            </a:r>
            <a:r>
              <a:rPr lang="en-US" sz="1400" dirty="0"/>
              <a:t> zo2 di1 faa1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</p:spTree>
    <p:extLst>
      <p:ext uri="{BB962C8B-B14F-4D97-AF65-F5344CB8AC3E}">
        <p14:creationId xmlns:p14="http://schemas.microsoft.com/office/powerpoint/2010/main" val="268158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BEBF0B1-4A75-074C-8362-5CAFFA520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2930770" y="676246"/>
            <a:ext cx="6856350" cy="5279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599A2-7E69-4440-83EC-C98A672EB82E}"/>
              </a:ext>
            </a:extLst>
          </p:cNvPr>
          <p:cNvSpPr/>
          <p:nvPr/>
        </p:nvSpPr>
        <p:spPr>
          <a:xfrm>
            <a:off x="3136747" y="1040396"/>
            <a:ext cx="54114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nin4 nin4 </a:t>
            </a:r>
            <a:r>
              <a:rPr lang="en-US" sz="1600" dirty="0">
                <a:solidFill>
                  <a:srgbClr val="FF0000"/>
                </a:solidFill>
              </a:rPr>
              <a:t>sung3</a:t>
            </a:r>
            <a:r>
              <a:rPr lang="en-US" sz="1600" dirty="0"/>
              <a:t> saang1 jat6 lai5 mat6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ngo5 go3 zai2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18805-1690-1046-94CC-9B01BE39D3AD}"/>
              </a:ext>
            </a:extLst>
          </p:cNvPr>
          <p:cNvSpPr/>
          <p:nvPr/>
        </p:nvSpPr>
        <p:spPr>
          <a:xfrm>
            <a:off x="2678586" y="1919627"/>
            <a:ext cx="29490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zek3 gaai3 zi2 sung3 bei2 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E7E2-F071-CB45-8EFE-413C2EA1F747}"/>
              </a:ext>
            </a:extLst>
          </p:cNvPr>
          <p:cNvSpPr/>
          <p:nvPr/>
        </p:nvSpPr>
        <p:spPr>
          <a:xfrm>
            <a:off x="3284422" y="3316896"/>
            <a:ext cx="40454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wui5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di1 man4 gin2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 </a:t>
            </a:r>
            <a:r>
              <a:rPr lang="en-US" sz="1400" dirty="0">
                <a:solidFill>
                  <a:srgbClr val="FF0000"/>
                </a:solidFill>
              </a:rPr>
              <a:t>cim1 meng2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A8337-D8BE-814D-AE5F-0D457262F0EE}"/>
              </a:ext>
            </a:extLst>
          </p:cNvPr>
          <p:cNvSpPr/>
          <p:nvPr/>
        </p:nvSpPr>
        <p:spPr>
          <a:xfrm>
            <a:off x="3284422" y="4133452"/>
            <a:ext cx="44312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 hok6 saang1 </a:t>
            </a:r>
            <a:r>
              <a:rPr lang="en-US" sz="1400" dirty="0">
                <a:solidFill>
                  <a:srgbClr val="FF0000"/>
                </a:solidFill>
              </a:rPr>
              <a:t>lo2</a:t>
            </a:r>
            <a:r>
              <a:rPr lang="en-US" sz="1400" dirty="0"/>
              <a:t> zo2 pin1 man4 zoeng1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tai2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E7239-0266-C649-A893-8D09FF8DF7FB}"/>
              </a:ext>
            </a:extLst>
          </p:cNvPr>
          <p:cNvSpPr/>
          <p:nvPr/>
        </p:nvSpPr>
        <p:spPr>
          <a:xfrm>
            <a:off x="3374977" y="4890498"/>
            <a:ext cx="34012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jiu3 </a:t>
            </a:r>
            <a:r>
              <a:rPr lang="en-US" sz="1400" dirty="0">
                <a:solidFill>
                  <a:srgbClr val="FF0000"/>
                </a:solidFill>
              </a:rPr>
              <a:t>zyu2</a:t>
            </a:r>
            <a:r>
              <a:rPr lang="en-US" sz="1400" dirty="0"/>
              <a:t> faan6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uk1 kei5 jan4 </a:t>
            </a:r>
            <a:r>
              <a:rPr lang="en-US" sz="1400" dirty="0">
                <a:solidFill>
                  <a:srgbClr val="FF0000"/>
                </a:solidFill>
              </a:rPr>
              <a:t>sik6</a:t>
            </a:r>
          </a:p>
        </p:txBody>
      </p:sp>
    </p:spTree>
    <p:extLst>
      <p:ext uri="{BB962C8B-B14F-4D97-AF65-F5344CB8AC3E}">
        <p14:creationId xmlns:p14="http://schemas.microsoft.com/office/powerpoint/2010/main" val="312875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49960BB-CD61-434D-BA24-E578FE3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7"/>
          <a:stretch/>
        </p:blipFill>
        <p:spPr>
          <a:xfrm>
            <a:off x="1517284" y="1684194"/>
            <a:ext cx="9157432" cy="3489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BF5B7-7A52-0140-A420-7D74740F7859}"/>
              </a:ext>
            </a:extLst>
          </p:cNvPr>
          <p:cNvSpPr/>
          <p:nvPr/>
        </p:nvSpPr>
        <p:spPr>
          <a:xfrm>
            <a:off x="2037174" y="3121222"/>
            <a:ext cx="328840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si1 bei2 ngo5 dei6 zou2 di1 zau2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FF520-C4C1-894A-A625-46B5466DC39A}"/>
              </a:ext>
            </a:extLst>
          </p:cNvPr>
          <p:cNvSpPr/>
          <p:nvPr/>
        </p:nvSpPr>
        <p:spPr>
          <a:xfrm>
            <a:off x="2037174" y="3748427"/>
            <a:ext cx="37485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nei5 jung6 ngo5 bou6 din6 nou5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01C03-3A87-234B-88AA-C92C9D76739B}"/>
              </a:ext>
            </a:extLst>
          </p:cNvPr>
          <p:cNvSpPr/>
          <p:nvPr/>
        </p:nvSpPr>
        <p:spPr>
          <a:xfrm>
            <a:off x="1749611" y="4461116"/>
            <a:ext cx="23647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m4 hou2 bei2 jan4 zi1 aa3</a:t>
            </a:r>
          </a:p>
        </p:txBody>
      </p:sp>
    </p:spTree>
    <p:extLst>
      <p:ext uri="{BB962C8B-B14F-4D97-AF65-F5344CB8AC3E}">
        <p14:creationId xmlns:p14="http://schemas.microsoft.com/office/powerpoint/2010/main" val="186187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845820" y="834390"/>
            <a:ext cx="10789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 to pay (money)</a:t>
            </a:r>
          </a:p>
          <a:p>
            <a:pPr marL="342900" indent="-342900">
              <a:buAutoNum type="arabicPeriod"/>
            </a:pPr>
            <a:r>
              <a:rPr lang="en-US" sz="2400" dirty="0"/>
              <a:t>You need to return some books.</a:t>
            </a:r>
          </a:p>
          <a:p>
            <a:pPr marL="342900" indent="-342900">
              <a:buAutoNum type="arabicPeriod"/>
            </a:pPr>
            <a:r>
              <a:rPr lang="en-US" sz="2400" dirty="0"/>
              <a:t>I want to give a present 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 to my mom.</a:t>
            </a:r>
          </a:p>
          <a:p>
            <a:pPr marL="342900" indent="-342900">
              <a:buAutoNum type="arabicPeriod"/>
            </a:pPr>
            <a:r>
              <a:rPr lang="en-US" sz="2400" dirty="0"/>
              <a:t>I gave my book to my friend to read.</a:t>
            </a:r>
          </a:p>
          <a:p>
            <a:pPr marL="342900" indent="-342900">
              <a:buAutoNum type="arabicPeriod"/>
            </a:pPr>
            <a:r>
              <a:rPr lang="en-US" sz="2400" dirty="0"/>
              <a:t>I have to submit</a:t>
            </a:r>
            <a:r>
              <a:rPr lang="zh-TW" altLang="en-US" sz="2400" dirty="0"/>
              <a:t>（</a:t>
            </a:r>
            <a:r>
              <a:rPr lang="en-HK" altLang="zh-TW" sz="2400" dirty="0"/>
              <a:t>gaau1</a:t>
            </a:r>
            <a:r>
              <a:rPr lang="ja-JP" altLang="en-US" sz="2400"/>
              <a:t>交</a:t>
            </a:r>
            <a:r>
              <a:rPr lang="zh-TW" altLang="en-US" sz="2400" dirty="0"/>
              <a:t>）</a:t>
            </a:r>
            <a:r>
              <a:rPr lang="en-US" sz="2400" dirty="0"/>
              <a:t> homework </a:t>
            </a:r>
            <a:r>
              <a:rPr lang="zh-TW" altLang="en-US" sz="2400" dirty="0"/>
              <a:t>（</a:t>
            </a:r>
            <a:r>
              <a:rPr lang="en-HK" altLang="zh-TW" sz="2400" dirty="0"/>
              <a:t>gung1 fo3</a:t>
            </a:r>
            <a:r>
              <a:rPr lang="ja-JP" altLang="en-US" sz="2400"/>
              <a:t>功課</a:t>
            </a:r>
            <a:r>
              <a:rPr lang="zh-TW" altLang="en-US" sz="2400" dirty="0"/>
              <a:t>）</a:t>
            </a:r>
            <a:r>
              <a:rPr lang="en-US" sz="2400" dirty="0"/>
              <a:t>to the teacher</a:t>
            </a:r>
          </a:p>
          <a:p>
            <a:pPr marL="342900" indent="-342900">
              <a:buAutoNum type="arabicPeriod"/>
            </a:pPr>
            <a:r>
              <a:rPr lang="en-US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teacher</a:t>
            </a:r>
            <a:r>
              <a:rPr lang="zh-TW" altLang="en-US" sz="2400" dirty="0"/>
              <a:t> </a:t>
            </a:r>
            <a:r>
              <a:rPr lang="en-US" altLang="zh-TW" sz="2400" dirty="0"/>
              <a:t>gave</a:t>
            </a:r>
            <a:r>
              <a:rPr lang="zh-TW" altLang="en-US" sz="2400" dirty="0"/>
              <a:t> </a:t>
            </a:r>
            <a:r>
              <a:rPr lang="en-GB" altLang="zh-TW" sz="2400" dirty="0"/>
              <a:t>a</a:t>
            </a:r>
            <a:r>
              <a:rPr lang="en-US" altLang="zh-TW" sz="2400" dirty="0"/>
              <a:t> </a:t>
            </a:r>
            <a:r>
              <a:rPr lang="en-GB" altLang="zh-TW" sz="2400" dirty="0"/>
              <a:t>lot</a:t>
            </a:r>
            <a:r>
              <a:rPr lang="en-US" altLang="zh-TW" sz="2400" dirty="0"/>
              <a:t> </a:t>
            </a:r>
            <a:r>
              <a:rPr lang="en-GB" altLang="zh-TW" sz="2400" dirty="0"/>
              <a:t>of</a:t>
            </a:r>
            <a:r>
              <a:rPr lang="en-US" altLang="zh-TW" sz="2400" dirty="0"/>
              <a:t> </a:t>
            </a:r>
            <a:r>
              <a:rPr lang="en-GB" altLang="zh-TW" sz="2400" dirty="0"/>
              <a:t>homework</a:t>
            </a:r>
            <a:r>
              <a:rPr lang="en-US" altLang="zh-TW" sz="2400" dirty="0"/>
              <a:t> </a:t>
            </a:r>
            <a:r>
              <a:rPr lang="en-GB" altLang="zh-TW" sz="2400" dirty="0"/>
              <a:t>to</a:t>
            </a:r>
            <a:r>
              <a:rPr lang="en-US" altLang="zh-TW" sz="2400" dirty="0"/>
              <a:t> </a:t>
            </a:r>
            <a:r>
              <a:rPr lang="en-GB" altLang="zh-TW" sz="2400" dirty="0"/>
              <a:t>us.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 will return some documents </a:t>
            </a:r>
            <a:r>
              <a:rPr lang="zh-TW" altLang="en-US" sz="2400" dirty="0"/>
              <a:t>（</a:t>
            </a:r>
            <a:r>
              <a:rPr lang="en-HK" altLang="zh-TW" sz="2400" dirty="0"/>
              <a:t>man4 gin2</a:t>
            </a:r>
            <a:r>
              <a:rPr lang="zh-TW" altLang="en-US" sz="2400" dirty="0"/>
              <a:t> </a:t>
            </a:r>
            <a:r>
              <a:rPr lang="ja-JP" altLang="en-US" sz="2400"/>
              <a:t>文件</a:t>
            </a:r>
            <a:r>
              <a:rPr lang="zh-TW" altLang="en-US" sz="2400" dirty="0"/>
              <a:t>）</a:t>
            </a:r>
            <a:r>
              <a:rPr lang="en-GB" altLang="zh-TW" sz="2400" dirty="0"/>
              <a:t>to you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Grandma always gives presents to me</a:t>
            </a:r>
          </a:p>
          <a:p>
            <a:pPr marL="342900" indent="-342900">
              <a:buAutoNum type="arabicPeriod"/>
            </a:pPr>
            <a:r>
              <a:rPr lang="en-GB" altLang="zh-TW" sz="2400" dirty="0"/>
              <a:t>It is not allowed to eat (sik6 je5</a:t>
            </a:r>
            <a:r>
              <a:rPr lang="zh-TW" altLang="en-US" sz="2400" dirty="0"/>
              <a:t> </a:t>
            </a:r>
            <a:r>
              <a:rPr lang="ja-JP" altLang="en-GB" sz="2400"/>
              <a:t>食</a:t>
            </a:r>
            <a:r>
              <a:rPr lang="ja-JP" altLang="en-US" sz="2400"/>
              <a:t>嘢</a:t>
            </a:r>
            <a:r>
              <a:rPr lang="zh-TW" altLang="en-US" sz="2400" dirty="0"/>
              <a:t>）</a:t>
            </a:r>
            <a:r>
              <a:rPr lang="en-GB" altLang="zh-TW" sz="2400" dirty="0"/>
              <a:t> in the library </a:t>
            </a:r>
            <a:r>
              <a:rPr lang="zh-TW" altLang="en-US" sz="2400" dirty="0"/>
              <a:t>（</a:t>
            </a:r>
            <a:r>
              <a:rPr lang="en-HK" altLang="zh-TW" sz="2400" dirty="0"/>
              <a:t> tou4 syu1 gun2</a:t>
            </a:r>
            <a:r>
              <a:rPr lang="ja-JP" altLang="en-HK" sz="2400"/>
              <a:t>圖書</a:t>
            </a:r>
            <a:r>
              <a:rPr lang="ja-JP" altLang="en-US" sz="2400"/>
              <a:t>館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pPr marL="342900" indent="-342900">
              <a:buAutoNum type="arabicPeriod"/>
            </a:pPr>
            <a:r>
              <a:rPr lang="en-GB" altLang="zh-TW" sz="2400" dirty="0"/>
              <a:t> Kids are not allowed to drink alcohol </a:t>
            </a:r>
            <a:r>
              <a:rPr lang="zh-TW" altLang="en-US" sz="2400" dirty="0"/>
              <a:t>（</a:t>
            </a:r>
            <a:r>
              <a:rPr lang="en-HK" altLang="zh-TW" sz="2400" dirty="0"/>
              <a:t> jam2 zau2</a:t>
            </a:r>
            <a:r>
              <a:rPr lang="zh-TW" altLang="en-US" sz="2400" dirty="0"/>
              <a:t> </a:t>
            </a:r>
            <a:r>
              <a:rPr lang="ja-JP" altLang="en-US" sz="2400"/>
              <a:t>飲酒</a:t>
            </a:r>
            <a:r>
              <a:rPr lang="zh-TW" altLang="en-US" sz="2400" dirty="0"/>
              <a:t>）</a:t>
            </a:r>
            <a:r>
              <a:rPr lang="en-GB" altLang="zh-TW" sz="2400" dirty="0"/>
              <a:t>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872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69"/>
          <a:stretch/>
        </p:blipFill>
        <p:spPr>
          <a:xfrm>
            <a:off x="1980477" y="527363"/>
            <a:ext cx="7995862" cy="5803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AFF5E-9913-184D-AB95-7C518DD06F6A}"/>
              </a:ext>
            </a:extLst>
          </p:cNvPr>
          <p:cNvSpPr/>
          <p:nvPr/>
        </p:nvSpPr>
        <p:spPr>
          <a:xfrm>
            <a:off x="2790397" y="2517504"/>
            <a:ext cx="46359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jau5 mou4 </a:t>
            </a:r>
            <a:r>
              <a:rPr lang="en-US" sz="1600" dirty="0">
                <a:solidFill>
                  <a:srgbClr val="FF0000"/>
                </a:solidFill>
              </a:rPr>
              <a:t>sik6 gwo3 </a:t>
            </a:r>
            <a:r>
              <a:rPr lang="en-US" sz="1600" dirty="0"/>
              <a:t>gong2 sik1 sai1 caan1 aa3?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1F06F-70FE-2943-9642-5392D7A64323}"/>
              </a:ext>
            </a:extLst>
          </p:cNvPr>
          <p:cNvSpPr/>
          <p:nvPr/>
        </p:nvSpPr>
        <p:spPr>
          <a:xfrm>
            <a:off x="2690110" y="3259723"/>
            <a:ext cx="39569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heoi3 gwo3 </a:t>
            </a:r>
            <a:r>
              <a:rPr lang="en-US" sz="1600" dirty="0"/>
              <a:t>taai3 hung1 gun2 mei6 aa3?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C7625-BA6A-504F-9ACC-9FBE08D1E306}"/>
              </a:ext>
            </a:extLst>
          </p:cNvPr>
          <p:cNvSpPr/>
          <p:nvPr/>
        </p:nvSpPr>
        <p:spPr>
          <a:xfrm>
            <a:off x="6444845" y="4052961"/>
            <a:ext cx="117198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cang4 ging1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CDECF-7A2B-5F4A-B41B-7B1F6D772636}"/>
              </a:ext>
            </a:extLst>
          </p:cNvPr>
          <p:cNvSpPr/>
          <p:nvPr/>
        </p:nvSpPr>
        <p:spPr>
          <a:xfrm>
            <a:off x="9272253" y="3968933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mei6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74D9C-C4BB-104F-B559-0EDC5B17D89C}"/>
              </a:ext>
            </a:extLst>
          </p:cNvPr>
          <p:cNvSpPr/>
          <p:nvPr/>
        </p:nvSpPr>
        <p:spPr>
          <a:xfrm>
            <a:off x="2751509" y="4795180"/>
            <a:ext cx="29365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cang4 ging1 </a:t>
            </a:r>
            <a:r>
              <a:rPr lang="en-US" sz="1600" dirty="0"/>
              <a:t>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E1FBE-8A89-5B44-863D-7C87168E001B}"/>
              </a:ext>
            </a:extLst>
          </p:cNvPr>
          <p:cNvSpPr/>
          <p:nvPr/>
        </p:nvSpPr>
        <p:spPr>
          <a:xfrm>
            <a:off x="2678280" y="5419141"/>
            <a:ext cx="318856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mei6 </a:t>
            </a:r>
            <a:r>
              <a:rPr lang="en-US" sz="1600" dirty="0"/>
              <a:t>jam2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zau2</a:t>
            </a:r>
          </a:p>
        </p:txBody>
      </p:sp>
    </p:spTree>
    <p:extLst>
      <p:ext uri="{BB962C8B-B14F-4D97-AF65-F5344CB8AC3E}">
        <p14:creationId xmlns:p14="http://schemas.microsoft.com/office/powerpoint/2010/main" val="219741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38"/>
          <a:stretch/>
        </p:blipFill>
        <p:spPr>
          <a:xfrm>
            <a:off x="2645944" y="1430216"/>
            <a:ext cx="6900112" cy="3012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43E31-376E-1F45-A6B3-051E101F9545}"/>
              </a:ext>
            </a:extLst>
          </p:cNvPr>
          <p:cNvSpPr/>
          <p:nvPr/>
        </p:nvSpPr>
        <p:spPr>
          <a:xfrm>
            <a:off x="2875151" y="175550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E10C9-A691-8A4D-B22C-007C7123046E}"/>
              </a:ext>
            </a:extLst>
          </p:cNvPr>
          <p:cNvSpPr/>
          <p:nvPr/>
        </p:nvSpPr>
        <p:spPr>
          <a:xfrm>
            <a:off x="4435259" y="1755504"/>
            <a:ext cx="6395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gwo3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A7471-329E-8544-98E1-17B3751918E1}"/>
              </a:ext>
            </a:extLst>
          </p:cNvPr>
          <p:cNvSpPr/>
          <p:nvPr/>
        </p:nvSpPr>
        <p:spPr>
          <a:xfrm>
            <a:off x="2924364" y="3099275"/>
            <a:ext cx="30217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tai2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saam1 go3 ji1 sang1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BFA5B-0DE4-CF43-801B-2010951BF414}"/>
              </a:ext>
            </a:extLst>
          </p:cNvPr>
          <p:cNvSpPr/>
          <p:nvPr/>
        </p:nvSpPr>
        <p:spPr>
          <a:xfrm>
            <a:off x="3026795" y="3632660"/>
            <a:ext cx="28169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</a:t>
            </a:r>
            <a:r>
              <a:rPr lang="en-US" sz="1400" dirty="0">
                <a:solidFill>
                  <a:srgbClr val="FF0000"/>
                </a:solidFill>
              </a:rPr>
              <a:t>gwo3</a:t>
            </a:r>
            <a:r>
              <a:rPr lang="en-US" sz="1400" dirty="0"/>
              <a:t> saam1 go3 ji1 sang1</a:t>
            </a:r>
          </a:p>
        </p:txBody>
      </p:sp>
    </p:spTree>
    <p:extLst>
      <p:ext uri="{BB962C8B-B14F-4D97-AF65-F5344CB8AC3E}">
        <p14:creationId xmlns:p14="http://schemas.microsoft.com/office/powerpoint/2010/main" val="143071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9753B135-6CDA-A04F-9EB5-85102470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12" y="0"/>
            <a:ext cx="78106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684F03-7A65-A944-86BF-B0A7AA45C89B}"/>
              </a:ext>
            </a:extLst>
          </p:cNvPr>
          <p:cNvSpPr/>
          <p:nvPr/>
        </p:nvSpPr>
        <p:spPr>
          <a:xfrm>
            <a:off x="2551925" y="306824"/>
            <a:ext cx="26001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jat1 pin1 man4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9D1606-5E67-9B4F-8849-306B407D7DAB}"/>
              </a:ext>
            </a:extLst>
          </p:cNvPr>
          <p:cNvSpPr/>
          <p:nvPr/>
        </p:nvSpPr>
        <p:spPr>
          <a:xfrm>
            <a:off x="2551925" y="952202"/>
            <a:ext cx="27646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se2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jat1 pin1 man4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543C67-948A-EF4B-9C82-193085C81BD7}"/>
              </a:ext>
            </a:extLst>
          </p:cNvPr>
          <p:cNvSpPr/>
          <p:nvPr/>
        </p:nvSpPr>
        <p:spPr>
          <a:xfrm>
            <a:off x="2590460" y="1597580"/>
            <a:ext cx="25231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nei5 gei2 ci3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28E85-04BF-3D45-ABFB-A9D6678494E8}"/>
              </a:ext>
            </a:extLst>
          </p:cNvPr>
          <p:cNvSpPr/>
          <p:nvPr/>
        </p:nvSpPr>
        <p:spPr>
          <a:xfrm>
            <a:off x="2628998" y="2242958"/>
            <a:ext cx="26875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wan2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nei5 gei2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27E7A4-61F1-0F4D-B1E6-F3A9404A3ABB}"/>
              </a:ext>
            </a:extLst>
          </p:cNvPr>
          <p:cNvSpPr/>
          <p:nvPr/>
        </p:nvSpPr>
        <p:spPr>
          <a:xfrm>
            <a:off x="2628998" y="3895844"/>
            <a:ext cx="30002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ni1 zek3 paai4 zi2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7734E2-295C-1F49-AD2F-52184B885743}"/>
              </a:ext>
            </a:extLst>
          </p:cNvPr>
          <p:cNvSpPr/>
          <p:nvPr/>
        </p:nvSpPr>
        <p:spPr>
          <a:xfrm>
            <a:off x="2688877" y="4543395"/>
            <a:ext cx="31647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maai5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paai4 zi2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B9C2CD-65C6-CB47-AB6F-29E0253EC559}"/>
              </a:ext>
            </a:extLst>
          </p:cNvPr>
          <p:cNvSpPr/>
          <p:nvPr/>
        </p:nvSpPr>
        <p:spPr>
          <a:xfrm>
            <a:off x="2863453" y="5262593"/>
            <a:ext cx="253133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gei1 coeng4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AFC77-69D3-F54D-A3C5-218B60F6CD25}"/>
              </a:ext>
            </a:extLst>
          </p:cNvPr>
          <p:cNvSpPr/>
          <p:nvPr/>
        </p:nvSpPr>
        <p:spPr>
          <a:xfrm>
            <a:off x="2923331" y="5981791"/>
            <a:ext cx="26958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heoi3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gei1 coeng4</a:t>
            </a:r>
          </a:p>
        </p:txBody>
      </p:sp>
    </p:spTree>
    <p:extLst>
      <p:ext uri="{BB962C8B-B14F-4D97-AF65-F5344CB8AC3E}">
        <p14:creationId xmlns:p14="http://schemas.microsoft.com/office/powerpoint/2010/main" val="324099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A5A54F4-9E52-4942-8D24-713220D4F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092" y="353037"/>
            <a:ext cx="7802860" cy="65049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AF8E30-56B8-8F4A-8CB8-5A3B9D14DC46}"/>
              </a:ext>
            </a:extLst>
          </p:cNvPr>
          <p:cNvSpPr/>
          <p:nvPr/>
        </p:nvSpPr>
        <p:spPr>
          <a:xfrm>
            <a:off x="2846140" y="1872734"/>
            <a:ext cx="262155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sik1 </a:t>
            </a:r>
            <a:r>
              <a:rPr lang="en-US" sz="1600" dirty="0">
                <a:solidFill>
                  <a:srgbClr val="FF0000"/>
                </a:solidFill>
              </a:rPr>
              <a:t>zo2</a:t>
            </a:r>
            <a:r>
              <a:rPr lang="en-US" sz="1600" dirty="0"/>
              <a:t> dang1 mei6 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75801-0022-B241-AD66-21AA230DD3A7}"/>
              </a:ext>
            </a:extLst>
          </p:cNvPr>
          <p:cNvSpPr/>
          <p:nvPr/>
        </p:nvSpPr>
        <p:spPr>
          <a:xfrm>
            <a:off x="2338092" y="2467094"/>
            <a:ext cx="414273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zung2 hoeng1 seoi2 mei6 aa3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6EE1D-657F-6D4B-B9A5-69792928B36B}"/>
              </a:ext>
            </a:extLst>
          </p:cNvPr>
          <p:cNvSpPr/>
          <p:nvPr/>
        </p:nvSpPr>
        <p:spPr>
          <a:xfrm>
            <a:off x="3069825" y="4052353"/>
            <a:ext cx="28523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cung1 zo2 loeng4 mei6 aa3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C0B0D-F2B2-0141-9610-03C938FC2BD0}"/>
              </a:ext>
            </a:extLst>
          </p:cNvPr>
          <p:cNvSpPr/>
          <p:nvPr/>
        </p:nvSpPr>
        <p:spPr>
          <a:xfrm>
            <a:off x="3004836" y="4664720"/>
            <a:ext cx="23041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cung1 zo2 laa3/ mei6 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8DD5D-4DB6-A942-B46C-8A83C9A65DF0}"/>
              </a:ext>
            </a:extLst>
          </p:cNvPr>
          <p:cNvSpPr/>
          <p:nvPr/>
        </p:nvSpPr>
        <p:spPr>
          <a:xfrm>
            <a:off x="3038090" y="5299058"/>
            <a:ext cx="274273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si3 gwo3 ni1 di1 mei6 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289F59-C753-9849-BA14-5B9D70B5E71E}"/>
              </a:ext>
            </a:extLst>
          </p:cNvPr>
          <p:cNvSpPr/>
          <p:nvPr/>
        </p:nvSpPr>
        <p:spPr>
          <a:xfrm>
            <a:off x="3119954" y="5911870"/>
            <a:ext cx="21977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si3 gwo3 laa3/ mei6 aa3</a:t>
            </a:r>
          </a:p>
        </p:txBody>
      </p:sp>
    </p:spTree>
    <p:extLst>
      <p:ext uri="{BB962C8B-B14F-4D97-AF65-F5344CB8AC3E}">
        <p14:creationId xmlns:p14="http://schemas.microsoft.com/office/powerpoint/2010/main" val="1886526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94C9FD5-0667-4245-9F4D-E2CE359CF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10" y="64615"/>
            <a:ext cx="10499380" cy="6728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6C8180-6096-DC4F-A38D-555BCF863E7E}"/>
              </a:ext>
            </a:extLst>
          </p:cNvPr>
          <p:cNvSpPr/>
          <p:nvPr/>
        </p:nvSpPr>
        <p:spPr>
          <a:xfrm>
            <a:off x="7114186" y="1449824"/>
            <a:ext cx="7296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mou4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ADCF1-7489-634F-B2BA-140E7027A494}"/>
              </a:ext>
            </a:extLst>
          </p:cNvPr>
          <p:cNvSpPr/>
          <p:nvPr/>
        </p:nvSpPr>
        <p:spPr>
          <a:xfrm>
            <a:off x="2623691" y="543924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6C157-F8AC-0F4C-ADF0-347DD33A64D1}"/>
              </a:ext>
            </a:extLst>
          </p:cNvPr>
          <p:cNvSpPr/>
          <p:nvPr/>
        </p:nvSpPr>
        <p:spPr>
          <a:xfrm>
            <a:off x="6902320" y="1080492"/>
            <a:ext cx="5098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zo2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7EE120-2531-DE40-AAAA-985CD7C25BC7}"/>
              </a:ext>
            </a:extLst>
          </p:cNvPr>
          <p:cNvSpPr/>
          <p:nvPr/>
        </p:nvSpPr>
        <p:spPr>
          <a:xfrm>
            <a:off x="6003160" y="150697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50E60-815E-7340-9387-03ACD6E3C1D0}"/>
              </a:ext>
            </a:extLst>
          </p:cNvPr>
          <p:cNvSpPr/>
          <p:nvPr/>
        </p:nvSpPr>
        <p:spPr>
          <a:xfrm>
            <a:off x="1559009" y="2569964"/>
            <a:ext cx="290374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jing1 sing4 zo2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00C69E-DE5C-6B43-91D0-E66CE8BA1CF2}"/>
              </a:ext>
            </a:extLst>
          </p:cNvPr>
          <p:cNvSpPr/>
          <p:nvPr/>
        </p:nvSpPr>
        <p:spPr>
          <a:xfrm>
            <a:off x="1559394" y="2970074"/>
            <a:ext cx="314823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mou4 jing1 sing4 ngo5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62B2D-C505-B44F-9FF7-54A83684509C}"/>
              </a:ext>
            </a:extLst>
          </p:cNvPr>
          <p:cNvSpPr/>
          <p:nvPr/>
        </p:nvSpPr>
        <p:spPr>
          <a:xfrm>
            <a:off x="1725657" y="3370184"/>
            <a:ext cx="273709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sik6 zo2 faan6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8D5DA-BD63-4245-87F0-3A56955244BC}"/>
              </a:ext>
            </a:extLst>
          </p:cNvPr>
          <p:cNvSpPr/>
          <p:nvPr/>
        </p:nvSpPr>
        <p:spPr>
          <a:xfrm>
            <a:off x="1644288" y="3770294"/>
            <a:ext cx="289983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dei6 mei6 sik6 faan6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58C08-F054-894E-8BDF-57E37F6A5EDB}"/>
              </a:ext>
            </a:extLst>
          </p:cNvPr>
          <p:cNvSpPr/>
          <p:nvPr/>
        </p:nvSpPr>
        <p:spPr>
          <a:xfrm>
            <a:off x="1409101" y="5075313"/>
            <a:ext cx="402725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mou4 sau1 gwo3 nei5 gei3 cin2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16D17-33F4-3248-9D6E-7763AFA8B589}"/>
              </a:ext>
            </a:extLst>
          </p:cNvPr>
          <p:cNvSpPr/>
          <p:nvPr/>
        </p:nvSpPr>
        <p:spPr>
          <a:xfrm>
            <a:off x="1409101" y="5787931"/>
            <a:ext cx="368536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keoi5 mei6 zou6 gwo3 sau2 seot6</a:t>
            </a:r>
          </a:p>
        </p:txBody>
      </p:sp>
    </p:spTree>
    <p:extLst>
      <p:ext uri="{BB962C8B-B14F-4D97-AF65-F5344CB8AC3E}">
        <p14:creationId xmlns:p14="http://schemas.microsoft.com/office/powerpoint/2010/main" val="3184510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3D4EC5-6937-B548-904B-2AE932816DCA}"/>
              </a:ext>
            </a:extLst>
          </p:cNvPr>
          <p:cNvSpPr txBox="1"/>
          <p:nvPr/>
        </p:nvSpPr>
        <p:spPr>
          <a:xfrm>
            <a:off x="3396343" y="2078182"/>
            <a:ext cx="73983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us:</a:t>
            </a:r>
          </a:p>
          <a:p>
            <a:endParaRPr lang="en-US" dirty="0"/>
          </a:p>
          <a:p>
            <a:r>
              <a:rPr lang="en-US" dirty="0"/>
              <a:t>What you planned to do last year (gau6 nin2) but couldn’t do.</a:t>
            </a:r>
          </a:p>
          <a:p>
            <a:endParaRPr lang="en-US" dirty="0"/>
          </a:p>
          <a:p>
            <a:r>
              <a:rPr lang="ja-JP" altLang="en-US"/>
              <a:t>羅馬尼亞</a:t>
            </a:r>
            <a:r>
              <a:rPr lang="en-US" altLang="ja-JP" dirty="0"/>
              <a:t> lo4 maa5 nei4 aa3</a:t>
            </a:r>
          </a:p>
          <a:p>
            <a:r>
              <a:rPr lang="ja-JP" altLang="en-US"/>
              <a:t>本來想去音樂會</a:t>
            </a:r>
            <a:r>
              <a:rPr lang="en-US" altLang="ja-JP" dirty="0"/>
              <a:t> bun2 loi4 soeng2 heoi3 jam1 ngok6 wui2 </a:t>
            </a:r>
          </a:p>
          <a:p>
            <a:endParaRPr lang="en-US" dirty="0"/>
          </a:p>
          <a:p>
            <a:r>
              <a:rPr lang="en-US" dirty="0"/>
              <a:t>What activities do you like to do? How often you do them?</a:t>
            </a:r>
          </a:p>
          <a:p>
            <a:r>
              <a:rPr lang="ja-JP" altLang="en-US"/>
              <a:t>每日</a:t>
            </a:r>
            <a:r>
              <a:rPr lang="zh-TW" altLang="en-US" dirty="0"/>
              <a:t> </a:t>
            </a:r>
            <a:endParaRPr lang="en-GB" altLang="zh-TW" dirty="0"/>
          </a:p>
          <a:p>
            <a:r>
              <a:rPr lang="ja-JP" altLang="en-US"/>
              <a:t>差唔多</a:t>
            </a:r>
            <a:r>
              <a:rPr lang="zh-TW" altLang="en-US" dirty="0"/>
              <a:t> </a:t>
            </a:r>
            <a:r>
              <a:rPr lang="en-GB" altLang="zh-TW" dirty="0"/>
              <a:t>caa1 m4 do1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Compare yourself with your family member/ friend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23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95F1E-DF2D-A248-A7E2-B1D325A6EA46}"/>
              </a:ext>
            </a:extLst>
          </p:cNvPr>
          <p:cNvSpPr txBox="1"/>
          <p:nvPr/>
        </p:nvSpPr>
        <p:spPr>
          <a:xfrm>
            <a:off x="1691640" y="1177290"/>
            <a:ext cx="90297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Translate the following into Cantonese</a:t>
            </a:r>
            <a:r>
              <a:rPr lang="zh-TW" altLang="en-US" sz="2000" dirty="0"/>
              <a:t> </a:t>
            </a:r>
            <a:r>
              <a:rPr lang="en-US" altLang="zh-TW" sz="2000" dirty="0"/>
              <a:t>using </a:t>
            </a:r>
            <a:r>
              <a:rPr lang="en-US" sz="2000" dirty="0"/>
              <a:t>zo2 or gwo3.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I’ve met (gin3</a:t>
            </a:r>
            <a:r>
              <a:rPr lang="zh-TW" altLang="en-US" sz="2000" dirty="0"/>
              <a:t> </a:t>
            </a:r>
            <a:r>
              <a:rPr lang="ja-JP" altLang="en-US" sz="2000"/>
              <a:t>見</a:t>
            </a:r>
            <a:r>
              <a:rPr lang="zh-TW" altLang="en-US" sz="2000" dirty="0"/>
              <a:t>）</a:t>
            </a:r>
            <a:r>
              <a:rPr lang="en-US" sz="2000" dirty="0"/>
              <a:t> his family </a:t>
            </a:r>
            <a:r>
              <a:rPr lang="zh-TW" altLang="en-US" sz="2000" dirty="0"/>
              <a:t>（</a:t>
            </a:r>
            <a:r>
              <a:rPr lang="en-HK" altLang="zh-TW" sz="2000" dirty="0"/>
              <a:t> uk1 kei5 jan4</a:t>
            </a:r>
            <a:r>
              <a:rPr lang="zh-TW" altLang="en-US" sz="2000" dirty="0"/>
              <a:t> 屋企人</a:t>
            </a:r>
            <a:r>
              <a:rPr lang="en-HK" altLang="zh-TW" sz="2000" dirty="0"/>
              <a:t> </a:t>
            </a:r>
            <a:r>
              <a:rPr lang="zh-TW" altLang="en-US" sz="2000" dirty="0"/>
              <a:t>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just washed my hair </a:t>
            </a:r>
            <a:r>
              <a:rPr lang="zh-TW" altLang="en-US" sz="2000" dirty="0"/>
              <a:t>（</a:t>
            </a:r>
            <a:r>
              <a:rPr lang="en-HK" altLang="zh-TW" sz="2000" dirty="0"/>
              <a:t>sai2 tau4</a:t>
            </a:r>
            <a:r>
              <a:rPr lang="zh-TW" altLang="en-US" sz="2000" dirty="0"/>
              <a:t> 洗頭）。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He</a:t>
            </a:r>
            <a:r>
              <a:rPr lang="zh-TW" altLang="en-US" sz="2000" dirty="0"/>
              <a:t> </a:t>
            </a:r>
            <a:r>
              <a:rPr lang="en-GB" altLang="zh-TW" sz="2000" dirty="0"/>
              <a:t>had breakfast</a:t>
            </a:r>
            <a:r>
              <a:rPr lang="zh-TW" altLang="en-US" sz="2000" dirty="0"/>
              <a:t> （</a:t>
            </a:r>
            <a:r>
              <a:rPr lang="en-HK" altLang="zh-TW" sz="2000" dirty="0"/>
              <a:t>zou2 caan1</a:t>
            </a:r>
            <a:r>
              <a:rPr lang="zh-TW" altLang="en-US" sz="2000" dirty="0"/>
              <a:t> </a:t>
            </a:r>
            <a:r>
              <a:rPr lang="ja-JP" altLang="en-US" sz="2000"/>
              <a:t>早餐</a:t>
            </a:r>
            <a:r>
              <a:rPr lang="zh-TW" altLang="en-US" sz="2000" dirty="0"/>
              <a:t>）</a:t>
            </a:r>
            <a:r>
              <a:rPr lang="en-GB" altLang="zh-TW" sz="2000" dirty="0"/>
              <a:t> this morning (ziu1</a:t>
            </a:r>
            <a:r>
              <a:rPr lang="zh-TW" altLang="en-US" sz="2000" dirty="0"/>
              <a:t> </a:t>
            </a:r>
            <a:r>
              <a:rPr lang="ja-JP" altLang="en-GB" sz="2000"/>
              <a:t>朝</a:t>
            </a:r>
            <a:r>
              <a:rPr lang="zh-TW" altLang="en-US" sz="2000" dirty="0"/>
              <a:t>）</a:t>
            </a:r>
            <a:endParaRPr lang="en-HK" altLang="zh-TW" sz="2000" dirty="0"/>
          </a:p>
          <a:p>
            <a:pPr marL="342900" indent="-342900">
              <a:buAutoNum type="arabicPeriod"/>
            </a:pPr>
            <a:r>
              <a:rPr lang="en-US" altLang="zh-TW" sz="2000" dirty="0"/>
              <a:t>I</a:t>
            </a:r>
            <a:r>
              <a:rPr lang="en-GB" altLang="zh-TW" sz="2000" dirty="0"/>
              <a:t>’ve heard</a:t>
            </a:r>
            <a:r>
              <a:rPr lang="zh-TW" altLang="en-US" sz="2000" dirty="0"/>
              <a:t> （</a:t>
            </a:r>
            <a:r>
              <a:rPr lang="en-HK" altLang="zh-TW" sz="2000" dirty="0"/>
              <a:t>teng1</a:t>
            </a:r>
            <a:r>
              <a:rPr lang="zh-TW" altLang="en-US" sz="2000" dirty="0"/>
              <a:t> 聽）</a:t>
            </a:r>
            <a:r>
              <a:rPr lang="en-GB" altLang="zh-TW" sz="2000" dirty="0"/>
              <a:t> this song</a:t>
            </a:r>
            <a:r>
              <a:rPr lang="zh-TW" altLang="en-US" sz="2000" dirty="0"/>
              <a:t> （</a:t>
            </a:r>
            <a:r>
              <a:rPr lang="en-HK" altLang="zh-TW" sz="2000" dirty="0"/>
              <a:t>sau2 go1</a:t>
            </a:r>
            <a:r>
              <a:rPr lang="zh-TW" altLang="en-US" sz="2000" dirty="0"/>
              <a:t> 首歌）</a:t>
            </a:r>
            <a:r>
              <a:rPr lang="en-GB" altLang="zh-TW" sz="2000" dirty="0"/>
              <a:t> before </a:t>
            </a:r>
          </a:p>
          <a:p>
            <a:pPr marL="342900" indent="-342900">
              <a:buAutoNum type="arabicPeriod"/>
            </a:pPr>
            <a:r>
              <a:rPr lang="en-US" sz="2000" dirty="0"/>
              <a:t>I’ve been to Hong Kong once</a:t>
            </a:r>
          </a:p>
          <a:p>
            <a:pPr marL="342900" indent="-342900">
              <a:buAutoNum type="arabicPeriod"/>
            </a:pPr>
            <a:r>
              <a:rPr lang="en-US" sz="2000" dirty="0"/>
              <a:t>She’s won the first prize</a:t>
            </a:r>
          </a:p>
          <a:p>
            <a:pPr marL="342900" indent="-342900">
              <a:buAutoNum type="arabicPeriod"/>
            </a:pPr>
            <a:r>
              <a:rPr lang="en-US" sz="2000" dirty="0"/>
              <a:t>He hasn’t bought</a:t>
            </a:r>
            <a:r>
              <a:rPr lang="zh-TW" altLang="en-US" sz="2000" dirty="0"/>
              <a:t> （</a:t>
            </a:r>
            <a:r>
              <a:rPr lang="en-HK" altLang="zh-TW" sz="2000" dirty="0"/>
              <a:t>maai5</a:t>
            </a:r>
            <a:r>
              <a:rPr lang="zh-TW" altLang="en-US" sz="2000" dirty="0"/>
              <a:t> 買）</a:t>
            </a:r>
            <a:r>
              <a:rPr lang="en-US" sz="2000" dirty="0"/>
              <a:t> a new car </a:t>
            </a:r>
            <a:r>
              <a:rPr lang="zh-TW" altLang="en-US" sz="2000" dirty="0"/>
              <a:t>（</a:t>
            </a:r>
            <a:r>
              <a:rPr lang="en-HK" altLang="zh-TW" sz="2000" dirty="0"/>
              <a:t>san1 ce1</a:t>
            </a:r>
            <a:r>
              <a:rPr lang="zh-TW" altLang="en-US" sz="2000" dirty="0"/>
              <a:t> 新車）</a:t>
            </a:r>
            <a:r>
              <a:rPr lang="en-US" sz="2000" dirty="0"/>
              <a:t>before</a:t>
            </a:r>
          </a:p>
          <a:p>
            <a:pPr marL="342900" indent="-342900">
              <a:buAutoNum type="arabicPeriod"/>
            </a:pPr>
            <a:r>
              <a:rPr lang="en-US" altLang="ja-JP" sz="2000" dirty="0"/>
              <a:t>I just sold (</a:t>
            </a:r>
            <a:r>
              <a:rPr lang="ja-JP" altLang="en-US" sz="2000"/>
              <a:t>賣</a:t>
            </a:r>
            <a:r>
              <a:rPr lang="zh-TW" altLang="en-US" sz="2000" dirty="0"/>
              <a:t>）</a:t>
            </a:r>
            <a:r>
              <a:rPr lang="en-US" altLang="ja-JP" sz="2000" dirty="0"/>
              <a:t>the car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0859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305DB08-B12C-9441-B21A-2401525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60" y="318424"/>
            <a:ext cx="9326079" cy="6048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F7FDD-D442-7740-B8AD-F5D581FE5826}"/>
              </a:ext>
            </a:extLst>
          </p:cNvPr>
          <p:cNvSpPr/>
          <p:nvPr/>
        </p:nvSpPr>
        <p:spPr>
          <a:xfrm>
            <a:off x="3042408" y="1964174"/>
            <a:ext cx="2403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git3 zo2 fan1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E56BB-12CB-304E-A64D-BBBCB29A25F7}"/>
              </a:ext>
            </a:extLst>
          </p:cNvPr>
          <p:cNvSpPr/>
          <p:nvPr/>
        </p:nvSpPr>
        <p:spPr>
          <a:xfrm>
            <a:off x="2985258" y="2287786"/>
            <a:ext cx="26237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mou4</a:t>
            </a:r>
            <a:r>
              <a:rPr lang="en-US" dirty="0"/>
              <a:t> git3 fan1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40CC9-F7A3-D648-ABFE-E3719435981A}"/>
              </a:ext>
            </a:extLst>
          </p:cNvPr>
          <p:cNvSpPr/>
          <p:nvPr/>
        </p:nvSpPr>
        <p:spPr>
          <a:xfrm>
            <a:off x="3153025" y="2611398"/>
            <a:ext cx="2548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mei6</a:t>
            </a:r>
            <a:r>
              <a:rPr lang="en-US" dirty="0"/>
              <a:t> git3 fan1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1282A-F09A-0349-98F8-F55C42F0D633}"/>
              </a:ext>
            </a:extLst>
          </p:cNvPr>
          <p:cNvSpPr/>
          <p:nvPr/>
        </p:nvSpPr>
        <p:spPr>
          <a:xfrm>
            <a:off x="2088737" y="3244334"/>
            <a:ext cx="25738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hok6 saang1 zau2 zo2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E036D-A952-6545-8E95-D4C33C1A825E}"/>
              </a:ext>
            </a:extLst>
          </p:cNvPr>
          <p:cNvSpPr/>
          <p:nvPr/>
        </p:nvSpPr>
        <p:spPr>
          <a:xfrm>
            <a:off x="2088737" y="3881377"/>
            <a:ext cx="37945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go3 zai2 heoi3 gwo3 jing1 gwok3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BDB21-A567-784C-9C32-77BD42F11484}"/>
              </a:ext>
            </a:extLst>
          </p:cNvPr>
          <p:cNvSpPr/>
          <p:nvPr/>
        </p:nvSpPr>
        <p:spPr>
          <a:xfrm>
            <a:off x="2066958" y="4514313"/>
            <a:ext cx="23602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lo2 zo2 ce1 paai4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2E2-2C91-8748-9047-E6AA16224A62}"/>
              </a:ext>
            </a:extLst>
          </p:cNvPr>
          <p:cNvSpPr/>
          <p:nvPr/>
        </p:nvSpPr>
        <p:spPr>
          <a:xfrm>
            <a:off x="2088737" y="5214768"/>
            <a:ext cx="37153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zou6 gwo3 zing3 fu2 gung1</a:t>
            </a:r>
          </a:p>
        </p:txBody>
      </p:sp>
    </p:spTree>
    <p:extLst>
      <p:ext uri="{BB962C8B-B14F-4D97-AF65-F5344CB8AC3E}">
        <p14:creationId xmlns:p14="http://schemas.microsoft.com/office/powerpoint/2010/main" val="2929240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0EF0498-F056-C64F-827C-1D6492B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5" y="1141573"/>
            <a:ext cx="10175310" cy="4882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5F6D9-F4F6-D14D-9BC2-3BE095A80206}"/>
              </a:ext>
            </a:extLst>
          </p:cNvPr>
          <p:cNvSpPr/>
          <p:nvPr/>
        </p:nvSpPr>
        <p:spPr>
          <a:xfrm>
            <a:off x="1824236" y="1392674"/>
            <a:ext cx="247542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deng6 zo2 fong2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59FE-C1A7-6248-A079-D2A99CF136C1}"/>
              </a:ext>
            </a:extLst>
          </p:cNvPr>
          <p:cNvSpPr/>
          <p:nvPr/>
        </p:nvSpPr>
        <p:spPr>
          <a:xfrm>
            <a:off x="1824236" y="2192774"/>
            <a:ext cx="2934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bei3 syu1 fong3 zo2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762EB-F425-CA4A-823A-7672157BD421}"/>
              </a:ext>
            </a:extLst>
          </p:cNvPr>
          <p:cNvSpPr/>
          <p:nvPr/>
        </p:nvSpPr>
        <p:spPr>
          <a:xfrm>
            <a:off x="1824236" y="2843985"/>
            <a:ext cx="3719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jam2 gwo3 cing1 dou2 be1 zau2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68569-A997-2C42-A2CD-C5E2F873B18E}"/>
              </a:ext>
            </a:extLst>
          </p:cNvPr>
          <p:cNvSpPr/>
          <p:nvPr/>
        </p:nvSpPr>
        <p:spPr>
          <a:xfrm>
            <a:off x="1824236" y="3538539"/>
            <a:ext cx="335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tung4 keoi5 paak3 gwo3 to1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0EA2D-080C-6345-B75D-A87AD0935E0A}"/>
              </a:ext>
            </a:extLst>
          </p:cNvPr>
          <p:cNvSpPr/>
          <p:nvPr/>
        </p:nvSpPr>
        <p:spPr>
          <a:xfrm>
            <a:off x="1878224" y="4233093"/>
            <a:ext cx="2367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din6 fai3 gaa1 zo2 gaa3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E94EA-6BC5-6149-9E38-FE78FC4C3CEC}"/>
              </a:ext>
            </a:extLst>
          </p:cNvPr>
          <p:cNvSpPr/>
          <p:nvPr/>
        </p:nvSpPr>
        <p:spPr>
          <a:xfrm>
            <a:off x="1879644" y="4915729"/>
            <a:ext cx="29883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lou5 baan2 naau6 gwo3 keoi5</a:t>
            </a:r>
          </a:p>
        </p:txBody>
      </p:sp>
    </p:spTree>
    <p:extLst>
      <p:ext uri="{BB962C8B-B14F-4D97-AF65-F5344CB8AC3E}">
        <p14:creationId xmlns:p14="http://schemas.microsoft.com/office/powerpoint/2010/main" val="358264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8398471-DBC3-1243-8658-86FDB6E3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4" y="45560"/>
            <a:ext cx="8587092" cy="6766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776C-476D-8D4A-B824-9D0BFDE838C5}"/>
              </a:ext>
            </a:extLst>
          </p:cNvPr>
          <p:cNvSpPr/>
          <p:nvPr/>
        </p:nvSpPr>
        <p:spPr>
          <a:xfrm>
            <a:off x="2795451" y="1369814"/>
            <a:ext cx="2943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mei6 si3 gwo3 ci4 dou3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C057-26D2-3543-8258-0EC36E600136}"/>
              </a:ext>
            </a:extLst>
          </p:cNvPr>
          <p:cNvSpPr/>
          <p:nvPr/>
        </p:nvSpPr>
        <p:spPr>
          <a:xfrm>
            <a:off x="2795451" y="2238494"/>
            <a:ext cx="3549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heoi3 gwo3 nei5 uk1 kei2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40A1B-FF76-CC45-8D68-2AF61F752601}"/>
              </a:ext>
            </a:extLst>
          </p:cNvPr>
          <p:cNvSpPr/>
          <p:nvPr/>
        </p:nvSpPr>
        <p:spPr>
          <a:xfrm>
            <a:off x="2795451" y="3059667"/>
            <a:ext cx="39004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sin1 saang1 faan1 zo2 se2 zi6 lau4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52699-732F-2240-9795-3BF14D981733}"/>
              </a:ext>
            </a:extLst>
          </p:cNvPr>
          <p:cNvSpPr/>
          <p:nvPr/>
        </p:nvSpPr>
        <p:spPr>
          <a:xfrm>
            <a:off x="2875461" y="3907354"/>
            <a:ext cx="25984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saang1 zo2 go3 zai2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E0D6-0F91-584E-8669-AC488A17176D}"/>
              </a:ext>
            </a:extLst>
          </p:cNvPr>
          <p:cNvSpPr/>
          <p:nvPr/>
        </p:nvSpPr>
        <p:spPr>
          <a:xfrm>
            <a:off x="2795451" y="4728527"/>
            <a:ext cx="31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haau2 leoi6 gwo3 ci4 zik1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4B2B6-E4BF-8B42-8D80-C19601F944A4}"/>
              </a:ext>
            </a:extLst>
          </p:cNvPr>
          <p:cNvSpPr/>
          <p:nvPr/>
        </p:nvSpPr>
        <p:spPr>
          <a:xfrm>
            <a:off x="2834162" y="5585817"/>
            <a:ext cx="3273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gaan1 zau2 lau4 saan1 zo2 mun4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DD7F1-DDFA-D64F-973E-721DFB04D581}"/>
              </a:ext>
            </a:extLst>
          </p:cNvPr>
          <p:cNvSpPr/>
          <p:nvPr/>
        </p:nvSpPr>
        <p:spPr>
          <a:xfrm>
            <a:off x="6821709" y="1322308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ging1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58D89-8449-EE43-8E6B-571554B175F2}"/>
              </a:ext>
            </a:extLst>
          </p:cNvPr>
          <p:cNvSpPr/>
          <p:nvPr/>
        </p:nvSpPr>
        <p:spPr>
          <a:xfrm>
            <a:off x="6762749" y="2153124"/>
            <a:ext cx="17357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ngaam1 ngaam1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D0E78-C34E-8C47-95EF-7CC030979013}"/>
              </a:ext>
            </a:extLst>
          </p:cNvPr>
          <p:cNvSpPr/>
          <p:nvPr/>
        </p:nvSpPr>
        <p:spPr>
          <a:xfrm>
            <a:off x="6880093" y="3029486"/>
            <a:ext cx="1301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cang4 ging1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DB3A1-2C65-F640-A7A5-47A45F5C1F83}"/>
              </a:ext>
            </a:extLst>
          </p:cNvPr>
          <p:cNvSpPr/>
          <p:nvPr/>
        </p:nvSpPr>
        <p:spPr>
          <a:xfrm>
            <a:off x="6881821" y="3859934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cin4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33D3D-FFC8-0942-BB11-BE6A3598D563}"/>
              </a:ext>
            </a:extLst>
          </p:cNvPr>
          <p:cNvSpPr/>
          <p:nvPr/>
        </p:nvSpPr>
        <p:spPr>
          <a:xfrm>
            <a:off x="6842420" y="4728527"/>
            <a:ext cx="11850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zeoi3 gan6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9917F-5A77-BA44-896F-FC37B0940EB2}"/>
              </a:ext>
            </a:extLst>
          </p:cNvPr>
          <p:cNvSpPr/>
          <p:nvPr/>
        </p:nvSpPr>
        <p:spPr>
          <a:xfrm>
            <a:off x="6834373" y="5535692"/>
            <a:ext cx="11496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cung4 loi4</a:t>
            </a:r>
          </a:p>
        </p:txBody>
      </p:sp>
    </p:spTree>
    <p:extLst>
      <p:ext uri="{BB962C8B-B14F-4D97-AF65-F5344CB8AC3E}">
        <p14:creationId xmlns:p14="http://schemas.microsoft.com/office/powerpoint/2010/main" val="1346821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E22145D-520B-3046-B96B-623EE91B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00"/>
          <a:stretch/>
        </p:blipFill>
        <p:spPr>
          <a:xfrm>
            <a:off x="3852256" y="0"/>
            <a:ext cx="554010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D48326-A9A2-D845-BE22-7F34D2A94687}"/>
              </a:ext>
            </a:extLst>
          </p:cNvPr>
          <p:cNvSpPr/>
          <p:nvPr/>
        </p:nvSpPr>
        <p:spPr>
          <a:xfrm>
            <a:off x="6286500" y="4652010"/>
            <a:ext cx="2914650" cy="2103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67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BF5173A3-D6A1-6942-8B02-6B31BC017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00"/>
          <a:stretch/>
        </p:blipFill>
        <p:spPr>
          <a:xfrm>
            <a:off x="965596" y="537210"/>
            <a:ext cx="9317748" cy="2634371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A4091DB-2C21-1B42-9497-90B0CAC5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933"/>
          <a:stretch/>
        </p:blipFill>
        <p:spPr>
          <a:xfrm>
            <a:off x="2263294" y="3125077"/>
            <a:ext cx="8020050" cy="1275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90E1E9-6278-0243-B2A5-4D802EF9BDBE}"/>
              </a:ext>
            </a:extLst>
          </p:cNvPr>
          <p:cNvSpPr/>
          <p:nvPr/>
        </p:nvSpPr>
        <p:spPr>
          <a:xfrm>
            <a:off x="4861028" y="2009894"/>
            <a:ext cx="21532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gam1 jat6 gei3 jat6 kei4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F99E4-5C7D-4D43-AD97-8102BDCC8731}"/>
              </a:ext>
            </a:extLst>
          </p:cNvPr>
          <p:cNvSpPr/>
          <p:nvPr/>
        </p:nvSpPr>
        <p:spPr>
          <a:xfrm>
            <a:off x="4876934" y="2348448"/>
            <a:ext cx="113332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saang1 jat6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3FBD8-AA5E-454D-8C90-FA12D6811F14}"/>
              </a:ext>
            </a:extLst>
          </p:cNvPr>
          <p:cNvSpPr/>
          <p:nvPr/>
        </p:nvSpPr>
        <p:spPr>
          <a:xfrm>
            <a:off x="4739774" y="3556850"/>
            <a:ext cx="203722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ceot1 saang1 jat6 kei4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CE8D2C-6517-F74E-B443-A5B41ED681C5}"/>
              </a:ext>
            </a:extLst>
          </p:cNvPr>
          <p:cNvSpPr/>
          <p:nvPr/>
        </p:nvSpPr>
        <p:spPr>
          <a:xfrm>
            <a:off x="6159157" y="3895404"/>
            <a:ext cx="15843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uk1 kei2 din6 waa2</a:t>
            </a:r>
          </a:p>
        </p:txBody>
      </p:sp>
    </p:spTree>
    <p:extLst>
      <p:ext uri="{BB962C8B-B14F-4D97-AF65-F5344CB8AC3E}">
        <p14:creationId xmlns:p14="http://schemas.microsoft.com/office/powerpoint/2010/main" val="3634370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6236116-E564-A643-92D7-1F4DBF5A6236}"/>
              </a:ext>
            </a:extLst>
          </p:cNvPr>
          <p:cNvGrpSpPr/>
          <p:nvPr/>
        </p:nvGrpSpPr>
        <p:grpSpPr>
          <a:xfrm>
            <a:off x="2999233" y="0"/>
            <a:ext cx="6193534" cy="6858000"/>
            <a:chOff x="2999233" y="0"/>
            <a:chExt cx="6193534" cy="68580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DDC7C20E-6FFD-A049-9D08-07269C4D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9233" y="0"/>
              <a:ext cx="6193534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334C46-32E5-3541-BD2C-682B72903663}"/>
                </a:ext>
              </a:extLst>
            </p:cNvPr>
            <p:cNvSpPr/>
            <p:nvPr/>
          </p:nvSpPr>
          <p:spPr>
            <a:xfrm>
              <a:off x="3126147" y="1136401"/>
              <a:ext cx="26721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ji4 gaa1 zung6 hai2 ji1 jyun2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CD756E-0F22-F845-A178-B5019E3C98F5}"/>
                </a:ext>
              </a:extLst>
            </p:cNvPr>
            <p:cNvSpPr/>
            <p:nvPr/>
          </p:nvSpPr>
          <p:spPr>
            <a:xfrm>
              <a:off x="3126147" y="1673811"/>
              <a:ext cx="30031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keoi5 go2 zan6 si4 zung6 hai2 ji1 jyun2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E4EB68-16A0-9247-B604-05A19C785300}"/>
                </a:ext>
              </a:extLst>
            </p:cNvPr>
            <p:cNvSpPr/>
            <p:nvPr/>
          </p:nvSpPr>
          <p:spPr>
            <a:xfrm>
              <a:off x="3201545" y="2211221"/>
              <a:ext cx="34994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zik1 hak1 heoi3 jing1 gwok3 taam3 nei5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F02C1-04E6-9647-83ED-77BD3F3EF78F}"/>
                </a:ext>
              </a:extLst>
            </p:cNvPr>
            <p:cNvSpPr/>
            <p:nvPr/>
          </p:nvSpPr>
          <p:spPr>
            <a:xfrm>
              <a:off x="3450201" y="2748631"/>
              <a:ext cx="35939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ngo5 dai6 ji6 si4 heoi3 jing1 gwok3 taam3 nei5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DAC213-E837-834C-9415-50257BE8F400}"/>
                </a:ext>
              </a:extLst>
            </p:cNvPr>
            <p:cNvSpPr/>
            <p:nvPr/>
          </p:nvSpPr>
          <p:spPr>
            <a:xfrm>
              <a:off x="4353751" y="4232527"/>
              <a:ext cx="7471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ji4 gaa1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6CCB67-54EC-1B45-AD66-BF1FF0BE37E3}"/>
                </a:ext>
              </a:extLst>
            </p:cNvPr>
            <p:cNvSpPr/>
            <p:nvPr/>
          </p:nvSpPr>
          <p:spPr>
            <a:xfrm>
              <a:off x="6700965" y="4226833"/>
              <a:ext cx="9074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gam1 jat6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C7588-0FE4-6C4B-B326-54BBD9E3A63E}"/>
                </a:ext>
              </a:extLst>
            </p:cNvPr>
            <p:cNvSpPr/>
            <p:nvPr/>
          </p:nvSpPr>
          <p:spPr>
            <a:xfrm>
              <a:off x="4380588" y="4739844"/>
              <a:ext cx="7566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tau4 sin1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69753F-88CB-E947-A5CD-4B6E0616648B}"/>
                </a:ext>
              </a:extLst>
            </p:cNvPr>
            <p:cNvSpPr/>
            <p:nvPr/>
          </p:nvSpPr>
          <p:spPr>
            <a:xfrm>
              <a:off x="4462218" y="5184189"/>
              <a:ext cx="7040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ji5 cin4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DCD8C8-3AC8-5746-892E-D5600A1B34C2}"/>
                </a:ext>
              </a:extLst>
            </p:cNvPr>
            <p:cNvSpPr/>
            <p:nvPr/>
          </p:nvSpPr>
          <p:spPr>
            <a:xfrm>
              <a:off x="6700965" y="5217003"/>
              <a:ext cx="8691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bun2 loi4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B56413-B08A-6640-930E-839F0DF9A611}"/>
                </a:ext>
              </a:extLst>
            </p:cNvPr>
            <p:cNvSpPr/>
            <p:nvPr/>
          </p:nvSpPr>
          <p:spPr>
            <a:xfrm>
              <a:off x="4380588" y="5669911"/>
              <a:ext cx="9589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soeng6 ci3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B7DC00-5329-EC42-B225-32F3D636320D}"/>
                </a:ext>
              </a:extLst>
            </p:cNvPr>
            <p:cNvSpPr/>
            <p:nvPr/>
          </p:nvSpPr>
          <p:spPr>
            <a:xfrm>
              <a:off x="6700965" y="5669910"/>
              <a:ext cx="10781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go2 zan6 si4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63D6DCC-C9D7-5945-802D-2D7AA6C53673}"/>
                </a:ext>
              </a:extLst>
            </p:cNvPr>
            <p:cNvSpPr/>
            <p:nvPr/>
          </p:nvSpPr>
          <p:spPr>
            <a:xfrm>
              <a:off x="4144726" y="6110066"/>
              <a:ext cx="119930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Kam4</a:t>
              </a:r>
              <a:r>
                <a:rPr lang="en-US" altLang="zh-TW" sz="1200" dirty="0"/>
                <a:t>/</a:t>
              </a:r>
              <a:r>
                <a:rPr lang="en-US" sz="1200" dirty="0"/>
                <a:t>cam4 jat6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F75D82-4D1B-9A4A-94AD-8FFB5AB18F81}"/>
                </a:ext>
              </a:extLst>
            </p:cNvPr>
            <p:cNvSpPr/>
            <p:nvPr/>
          </p:nvSpPr>
          <p:spPr>
            <a:xfrm>
              <a:off x="6776210" y="6140844"/>
              <a:ext cx="7186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cin4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35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87BD148-87DF-8349-BE96-26F66D766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24"/>
          <a:stretch/>
        </p:blipFill>
        <p:spPr>
          <a:xfrm>
            <a:off x="2295290" y="905351"/>
            <a:ext cx="7601419" cy="5047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300B7F-590E-FF44-9188-9E3ABD4151A8}"/>
              </a:ext>
            </a:extLst>
          </p:cNvPr>
          <p:cNvSpPr/>
          <p:nvPr/>
        </p:nvSpPr>
        <p:spPr>
          <a:xfrm>
            <a:off x="3662704" y="988152"/>
            <a:ext cx="8034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zik1 hak1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75011C-F8F6-9B47-8848-59095C12F4E3}"/>
              </a:ext>
            </a:extLst>
          </p:cNvPr>
          <p:cNvSpPr/>
          <p:nvPr/>
        </p:nvSpPr>
        <p:spPr>
          <a:xfrm>
            <a:off x="3673924" y="1435412"/>
            <a:ext cx="70564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haa6 ci3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BFDE1-B69A-AF42-91F4-184572E6BCAB}"/>
              </a:ext>
            </a:extLst>
          </p:cNvPr>
          <p:cNvSpPr/>
          <p:nvPr/>
        </p:nvSpPr>
        <p:spPr>
          <a:xfrm>
            <a:off x="3689763" y="1913450"/>
            <a:ext cx="77636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ting1 jat6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3F5BD2-8DB4-244C-954C-92374801F51E}"/>
              </a:ext>
            </a:extLst>
          </p:cNvPr>
          <p:cNvSpPr/>
          <p:nvPr/>
        </p:nvSpPr>
        <p:spPr>
          <a:xfrm>
            <a:off x="6095999" y="988152"/>
            <a:ext cx="11560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dai6 </a:t>
            </a:r>
            <a:r>
              <a:rPr lang="zh-TW" altLang="en-US" sz="1200" dirty="0"/>
              <a:t>（</a:t>
            </a:r>
            <a:r>
              <a:rPr lang="en-US" sz="1200" dirty="0"/>
              <a:t>ji6</a:t>
            </a:r>
            <a:r>
              <a:rPr lang="zh-TW" altLang="en-US" sz="1200" dirty="0"/>
              <a:t>）</a:t>
            </a:r>
            <a:r>
              <a:rPr lang="en-US" sz="1200" dirty="0"/>
              <a:t> si4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5F4F2-DC39-0E41-BBCE-BCD5875B9CC2}"/>
              </a:ext>
            </a:extLst>
          </p:cNvPr>
          <p:cNvSpPr/>
          <p:nvPr/>
        </p:nvSpPr>
        <p:spPr>
          <a:xfrm>
            <a:off x="6033504" y="1495046"/>
            <a:ext cx="7152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dou3 si4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738C6-5B26-904F-8B08-E2DA961B1E91}"/>
              </a:ext>
            </a:extLst>
          </p:cNvPr>
          <p:cNvSpPr/>
          <p:nvPr/>
        </p:nvSpPr>
        <p:spPr>
          <a:xfrm>
            <a:off x="6095999" y="1948919"/>
            <a:ext cx="77155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hau6 jat6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87A33-136D-6240-A4C3-818F7D466326}"/>
              </a:ext>
            </a:extLst>
          </p:cNvPr>
          <p:cNvSpPr/>
          <p:nvPr/>
        </p:nvSpPr>
        <p:spPr>
          <a:xfrm>
            <a:off x="2642936" y="3581230"/>
            <a:ext cx="24130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ji4 gaa1 ceot1 heoi3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FF2457-C06C-1B4F-81E4-CBE3E9F6F21E}"/>
              </a:ext>
            </a:extLst>
          </p:cNvPr>
          <p:cNvSpPr/>
          <p:nvPr/>
        </p:nvSpPr>
        <p:spPr>
          <a:xfrm>
            <a:off x="2600648" y="3889007"/>
            <a:ext cx="24976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ngaam1 ngaam1 zau2 zo2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CDCA59-2CB6-DC4A-A60F-6C6D2848DDF6}"/>
              </a:ext>
            </a:extLst>
          </p:cNvPr>
          <p:cNvSpPr/>
          <p:nvPr/>
        </p:nvSpPr>
        <p:spPr>
          <a:xfrm>
            <a:off x="2812520" y="4729363"/>
            <a:ext cx="27348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loi4 ngo5 soeng2 duk6 ji1 fo1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558836-C692-624D-AACE-0C871021CBF7}"/>
              </a:ext>
            </a:extLst>
          </p:cNvPr>
          <p:cNvSpPr/>
          <p:nvPr/>
        </p:nvSpPr>
        <p:spPr>
          <a:xfrm>
            <a:off x="2436214" y="5261942"/>
            <a:ext cx="328346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tau4 sin1 keoi5 m4 gei3 dak1 daai3 so2 si4</a:t>
            </a:r>
          </a:p>
        </p:txBody>
      </p:sp>
    </p:spTree>
    <p:extLst>
      <p:ext uri="{BB962C8B-B14F-4D97-AF65-F5344CB8AC3E}">
        <p14:creationId xmlns:p14="http://schemas.microsoft.com/office/powerpoint/2010/main" val="23759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6B9245F-B42C-8848-A011-F6F16D8643C1}"/>
              </a:ext>
            </a:extLst>
          </p:cNvPr>
          <p:cNvGrpSpPr/>
          <p:nvPr/>
        </p:nvGrpSpPr>
        <p:grpSpPr>
          <a:xfrm>
            <a:off x="2400799" y="422030"/>
            <a:ext cx="7390402" cy="5817907"/>
            <a:chOff x="2400799" y="422030"/>
            <a:chExt cx="7390402" cy="5817907"/>
          </a:xfrm>
        </p:grpSpPr>
        <p:pic>
          <p:nvPicPr>
            <p:cNvPr id="31" name="Picture 30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E3DCAEEA-F9A7-2D42-B1D6-463242E66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847"/>
            <a:stretch/>
          </p:blipFill>
          <p:spPr>
            <a:xfrm>
              <a:off x="2400799" y="422030"/>
              <a:ext cx="7390402" cy="58179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6063566-A980-FC42-84F5-EB46A42656FB}"/>
                </a:ext>
              </a:extLst>
            </p:cNvPr>
            <p:cNvSpPr/>
            <p:nvPr/>
          </p:nvSpPr>
          <p:spPr>
            <a:xfrm>
              <a:off x="2466288" y="1581011"/>
              <a:ext cx="12588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Sing4/ seng4 jat6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9EC859-3936-584F-8945-DE0A107FEBC1}"/>
                </a:ext>
              </a:extLst>
            </p:cNvPr>
            <p:cNvSpPr/>
            <p:nvPr/>
          </p:nvSpPr>
          <p:spPr>
            <a:xfrm>
              <a:off x="2641845" y="1860484"/>
              <a:ext cx="7617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do1 sou3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13C763-BED5-EE4F-B51F-A4B454A75437}"/>
                </a:ext>
              </a:extLst>
            </p:cNvPr>
            <p:cNvSpPr/>
            <p:nvPr/>
          </p:nvSpPr>
          <p:spPr>
            <a:xfrm>
              <a:off x="2874358" y="2064252"/>
              <a:ext cx="12977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jau5 </a:t>
              </a:r>
              <a:r>
                <a:rPr lang="zh-TW" altLang="en-US" sz="1200" dirty="0"/>
                <a:t>（</a:t>
              </a:r>
              <a:r>
                <a:rPr lang="en-US" sz="1200" dirty="0"/>
                <a:t>zan6</a:t>
              </a:r>
              <a:r>
                <a:rPr lang="zh-TW" altLang="en-US" sz="1200" dirty="0"/>
                <a:t>）</a:t>
              </a:r>
              <a:r>
                <a:rPr lang="en-US" sz="1200" dirty="0"/>
                <a:t> si4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B5B4EC-DCD0-5D45-A599-EA78471EEFC4}"/>
                </a:ext>
              </a:extLst>
            </p:cNvPr>
            <p:cNvSpPr/>
            <p:nvPr/>
          </p:nvSpPr>
          <p:spPr>
            <a:xfrm>
              <a:off x="3523253" y="2303927"/>
              <a:ext cx="8436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si4 si4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82FB0D-DBB7-6C4B-958E-81EC03EA020C}"/>
                </a:ext>
              </a:extLst>
            </p:cNvPr>
            <p:cNvSpPr/>
            <p:nvPr/>
          </p:nvSpPr>
          <p:spPr>
            <a:xfrm>
              <a:off x="2874358" y="2580926"/>
              <a:ext cx="740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ping4 si4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B87110-8A66-454B-A0CB-867A755DB0E4}"/>
                </a:ext>
              </a:extLst>
            </p:cNvPr>
            <p:cNvSpPr/>
            <p:nvPr/>
          </p:nvSpPr>
          <p:spPr>
            <a:xfrm>
              <a:off x="6206062" y="1510254"/>
              <a:ext cx="6385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jat1 ci3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153DCF-6003-144B-96E6-325ED96BDCBC}"/>
                </a:ext>
              </a:extLst>
            </p:cNvPr>
            <p:cNvSpPr/>
            <p:nvPr/>
          </p:nvSpPr>
          <p:spPr>
            <a:xfrm>
              <a:off x="6271633" y="2450121"/>
              <a:ext cx="95891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100" dirty="0"/>
                <a:t>tung1 soeng4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91E42F-C048-674E-9D18-4E1F957D5B08}"/>
                </a:ext>
              </a:extLst>
            </p:cNvPr>
            <p:cNvSpPr/>
            <p:nvPr/>
          </p:nvSpPr>
          <p:spPr>
            <a:xfrm>
              <a:off x="2559554" y="2953042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mui5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0B1132-BBD2-D148-9F35-158ABA841BB2}"/>
                </a:ext>
              </a:extLst>
            </p:cNvPr>
            <p:cNvSpPr/>
            <p:nvPr/>
          </p:nvSpPr>
          <p:spPr>
            <a:xfrm>
              <a:off x="2893020" y="5516482"/>
              <a:ext cx="792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ziu1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05FE22-9470-284C-B345-0F62638D873C}"/>
                </a:ext>
              </a:extLst>
            </p:cNvPr>
            <p:cNvSpPr/>
            <p:nvPr/>
          </p:nvSpPr>
          <p:spPr>
            <a:xfrm>
              <a:off x="3022718" y="5791831"/>
              <a:ext cx="966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maan5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C584EB-F146-944B-B7DF-E9707804166F}"/>
                </a:ext>
              </a:extLst>
            </p:cNvPr>
            <p:cNvSpPr/>
            <p:nvPr/>
          </p:nvSpPr>
          <p:spPr>
            <a:xfrm>
              <a:off x="2979209" y="5265184"/>
              <a:ext cx="811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nin4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1D57AC-9163-A543-9EDB-B0C446E61DFD}"/>
                </a:ext>
              </a:extLst>
            </p:cNvPr>
            <p:cNvSpPr/>
            <p:nvPr/>
          </p:nvSpPr>
          <p:spPr>
            <a:xfrm>
              <a:off x="2955249" y="4748510"/>
              <a:ext cx="7168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ci3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B6484B-CA9F-8748-9E18-E7B7E3337C43}"/>
                </a:ext>
              </a:extLst>
            </p:cNvPr>
            <p:cNvSpPr/>
            <p:nvPr/>
          </p:nvSpPr>
          <p:spPr>
            <a:xfrm>
              <a:off x="2979209" y="5011282"/>
              <a:ext cx="7763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dirty="0"/>
                <a:t>mui5 jat6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75"/>
          <a:stretch/>
        </p:blipFill>
        <p:spPr>
          <a:xfrm>
            <a:off x="3982717" y="0"/>
            <a:ext cx="52163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D08CFD-8C91-5E4E-BC90-22623147AA10}"/>
              </a:ext>
            </a:extLst>
          </p:cNvPr>
          <p:cNvSpPr/>
          <p:nvPr/>
        </p:nvSpPr>
        <p:spPr>
          <a:xfrm>
            <a:off x="4090008" y="868378"/>
            <a:ext cx="6090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Gwo</a:t>
            </a:r>
            <a:r>
              <a:rPr lang="en-US" altLang="zh-TW" sz="1400" dirty="0"/>
              <a:t>3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A42BBD-C1E9-AD4B-BB4F-13012BFE89B7}"/>
              </a:ext>
            </a:extLst>
          </p:cNvPr>
          <p:cNvSpPr/>
          <p:nvPr/>
        </p:nvSpPr>
        <p:spPr>
          <a:xfrm>
            <a:off x="4912744" y="3358662"/>
            <a:ext cx="11568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sai3 gwo3 ngo5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D1C19-CB32-3148-ACA4-1D9707AFD74C}"/>
              </a:ext>
            </a:extLst>
          </p:cNvPr>
          <p:cNvSpPr/>
          <p:nvPr/>
        </p:nvSpPr>
        <p:spPr>
          <a:xfrm>
            <a:off x="4276212" y="3775247"/>
            <a:ext cx="20653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gwo3 ji6 lau2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AB2424-264A-344B-9B3B-E81C9A659BC5}"/>
              </a:ext>
            </a:extLst>
          </p:cNvPr>
          <p:cNvSpPr/>
          <p:nvPr/>
        </p:nvSpPr>
        <p:spPr>
          <a:xfrm>
            <a:off x="4139701" y="4145194"/>
            <a:ext cx="220188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deoi3 gwai3 gwo3 go2 deoi3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192B1-A45E-934E-A14A-04F71B4E0DF1}"/>
              </a:ext>
            </a:extLst>
          </p:cNvPr>
          <p:cNvSpPr/>
          <p:nvPr/>
        </p:nvSpPr>
        <p:spPr>
          <a:xfrm>
            <a:off x="4219415" y="5634242"/>
            <a:ext cx="105060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Jenny sai3 di1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77181-A0B6-5946-B3E0-F7C368247C55}"/>
              </a:ext>
            </a:extLst>
          </p:cNvPr>
          <p:cNvSpPr/>
          <p:nvPr/>
        </p:nvSpPr>
        <p:spPr>
          <a:xfrm>
            <a:off x="4030324" y="5851122"/>
            <a:ext cx="142878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baat3 lau2 hou2 di1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EF2570-8F0A-FA45-9414-ADDE9E38B793}"/>
              </a:ext>
            </a:extLst>
          </p:cNvPr>
          <p:cNvSpPr/>
          <p:nvPr/>
        </p:nvSpPr>
        <p:spPr>
          <a:xfrm>
            <a:off x="4090008" y="6096253"/>
            <a:ext cx="14370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go2 deoi3 gwai3 di1</a:t>
            </a:r>
          </a:p>
        </p:txBody>
      </p:sp>
    </p:spTree>
    <p:extLst>
      <p:ext uri="{BB962C8B-B14F-4D97-AF65-F5344CB8AC3E}">
        <p14:creationId xmlns:p14="http://schemas.microsoft.com/office/powerpoint/2010/main" val="19495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3B5205B-3A3F-B94F-8FB0-DDC588504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93"/>
          <a:stretch/>
        </p:blipFill>
        <p:spPr>
          <a:xfrm>
            <a:off x="3139944" y="172967"/>
            <a:ext cx="5508726" cy="15737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7F5C0F-0731-6D4A-82C2-B00A4EFA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718"/>
          <a:stretch/>
        </p:blipFill>
        <p:spPr>
          <a:xfrm>
            <a:off x="3139944" y="1746740"/>
            <a:ext cx="5508727" cy="4888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B23202-BF74-8544-83CA-92D03906F43F}"/>
              </a:ext>
            </a:extLst>
          </p:cNvPr>
          <p:cNvSpPr/>
          <p:nvPr/>
        </p:nvSpPr>
        <p:spPr>
          <a:xfrm>
            <a:off x="3286801" y="2548143"/>
            <a:ext cx="213398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nei5 lek1 gwo3 keoi5 hou2 do1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179DD-422B-6344-AA79-08B45D8152CE}"/>
              </a:ext>
            </a:extLst>
          </p:cNvPr>
          <p:cNvSpPr/>
          <p:nvPr/>
        </p:nvSpPr>
        <p:spPr>
          <a:xfrm>
            <a:off x="3287827" y="3003158"/>
            <a:ext cx="213295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gou1 gwo3 nei5 siu2 siu2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E5449B-6F32-2341-AE73-8EECAA38CB76}"/>
              </a:ext>
            </a:extLst>
          </p:cNvPr>
          <p:cNvSpPr/>
          <p:nvPr/>
        </p:nvSpPr>
        <p:spPr>
          <a:xfrm>
            <a:off x="3449161" y="3429000"/>
            <a:ext cx="220688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ngo5 daai6 gwo3 keoi5 jat1 nin4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BFA91-DEC9-C441-8D63-CA7622ADF52F}"/>
              </a:ext>
            </a:extLst>
          </p:cNvPr>
          <p:cNvSpPr/>
          <p:nvPr/>
        </p:nvSpPr>
        <p:spPr>
          <a:xfrm>
            <a:off x="3438770" y="5320809"/>
            <a:ext cx="128650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8AC34-4C86-AA47-BE38-81ACBC73CD8F}"/>
              </a:ext>
            </a:extLst>
          </p:cNvPr>
          <p:cNvSpPr/>
          <p:nvPr/>
        </p:nvSpPr>
        <p:spPr>
          <a:xfrm>
            <a:off x="5141527" y="5320808"/>
            <a:ext cx="166353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ni1 go3 cung5 gei2 pui5</a:t>
            </a:r>
          </a:p>
        </p:txBody>
      </p:sp>
    </p:spTree>
    <p:extLst>
      <p:ext uri="{BB962C8B-B14F-4D97-AF65-F5344CB8AC3E}">
        <p14:creationId xmlns:p14="http://schemas.microsoft.com/office/powerpoint/2010/main" val="413948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3840C73-2628-9449-94E8-8C350A43B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85"/>
          <a:stretch/>
        </p:blipFill>
        <p:spPr>
          <a:xfrm>
            <a:off x="2215793" y="1309254"/>
            <a:ext cx="7413890" cy="27610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27FE82-01E0-FA4A-BCD2-9A7F5B16C249}"/>
              </a:ext>
            </a:extLst>
          </p:cNvPr>
          <p:cNvSpPr/>
          <p:nvPr/>
        </p:nvSpPr>
        <p:spPr>
          <a:xfrm>
            <a:off x="2791709" y="2028598"/>
            <a:ext cx="29776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gam1 ci3 zung6 hou2 gwo3 soeng6 ci3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52D484-B13E-174A-909E-61F50CF60139}"/>
              </a:ext>
            </a:extLst>
          </p:cNvPr>
          <p:cNvSpPr/>
          <p:nvPr/>
        </p:nvSpPr>
        <p:spPr>
          <a:xfrm>
            <a:off x="2699165" y="2610489"/>
            <a:ext cx="228357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gam2 joeng2 zung6 hou2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23144A-CF60-F84E-8A50-0AD97874F2E6}"/>
              </a:ext>
            </a:extLst>
          </p:cNvPr>
          <p:cNvSpPr/>
          <p:nvPr/>
        </p:nvSpPr>
        <p:spPr>
          <a:xfrm>
            <a:off x="2531144" y="1309254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</p:spTree>
    <p:extLst>
      <p:ext uri="{BB962C8B-B14F-4D97-AF65-F5344CB8AC3E}">
        <p14:creationId xmlns:p14="http://schemas.microsoft.com/office/powerpoint/2010/main" val="350049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AA8753-403B-B54A-883A-18A6573DCC02}"/>
              </a:ext>
            </a:extLst>
          </p:cNvPr>
          <p:cNvSpPr txBox="1"/>
          <p:nvPr/>
        </p:nvSpPr>
        <p:spPr>
          <a:xfrm>
            <a:off x="2211778" y="1030183"/>
            <a:ext cx="84789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the following comparisons more explicit using the adverb given in brackets: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This year is (much) colder [dung3</a:t>
            </a:r>
            <a:r>
              <a:rPr lang="ja-JP" altLang="en-US" sz="2400"/>
              <a:t>凍</a:t>
            </a:r>
            <a:r>
              <a:rPr lang="en-US" altLang="ja-JP" sz="2400" dirty="0"/>
              <a:t>]</a:t>
            </a:r>
            <a:r>
              <a:rPr lang="en-US" sz="2400" dirty="0"/>
              <a:t> than last year</a:t>
            </a:r>
          </a:p>
          <a:p>
            <a:pPr marL="457200" indent="-457200">
              <a:buAutoNum type="arabicPeriod"/>
            </a:pPr>
            <a:r>
              <a:rPr lang="en-US" sz="2400" dirty="0"/>
              <a:t>It’s (much) warmer [nyun5</a:t>
            </a:r>
            <a:r>
              <a:rPr lang="zh-TW" altLang="en-US" sz="2400" dirty="0"/>
              <a:t> </a:t>
            </a:r>
            <a:r>
              <a:rPr lang="ja-JP" altLang="en-US" sz="2400"/>
              <a:t>暖</a:t>
            </a:r>
            <a:r>
              <a:rPr lang="en-GB" altLang="ja-JP" sz="2400" dirty="0"/>
              <a:t>] </a:t>
            </a:r>
            <a:r>
              <a:rPr lang="en-US" sz="2400" dirty="0"/>
              <a:t>today</a:t>
            </a:r>
          </a:p>
          <a:p>
            <a:pPr marL="457200" indent="-457200">
              <a:buAutoNum type="arabicPeriod"/>
            </a:pPr>
            <a:r>
              <a:rPr lang="en-US" sz="2400" dirty="0"/>
              <a:t>Your hair is (a little) shorter [dyun2</a:t>
            </a:r>
            <a:r>
              <a:rPr lang="ja-JP" altLang="en-US" sz="2400"/>
              <a:t>短</a:t>
            </a:r>
            <a:r>
              <a:rPr lang="en-US" sz="2400" dirty="0"/>
              <a:t>] now</a:t>
            </a:r>
          </a:p>
          <a:p>
            <a:pPr marL="457200" indent="-457200">
              <a:buAutoNum type="arabicPeriod"/>
            </a:pPr>
            <a:r>
              <a:rPr lang="en-US" sz="2400" dirty="0"/>
              <a:t>Hong Kong is (several times) more expensive than here</a:t>
            </a:r>
          </a:p>
          <a:p>
            <a:pPr marL="457200" indent="-457200">
              <a:buFontTx/>
              <a:buAutoNum type="arabicPeriod"/>
            </a:pPr>
            <a:r>
              <a:rPr lang="en-US" sz="2400" dirty="0"/>
              <a:t>I’m (even) more tired [gui6 </a:t>
            </a:r>
            <a:r>
              <a:rPr lang="ja-JP" altLang="en-US" sz="2400"/>
              <a:t>攰 </a:t>
            </a:r>
            <a:r>
              <a:rPr lang="en-GB" altLang="ja-JP" sz="2400" dirty="0"/>
              <a:t>]</a:t>
            </a:r>
            <a:r>
              <a:rPr lang="en-US" sz="2400" dirty="0"/>
              <a:t>  than she is</a:t>
            </a:r>
          </a:p>
          <a:p>
            <a:pPr marL="457200" indent="-457200">
              <a:buAutoNum type="arabicPeriod"/>
            </a:pPr>
            <a:r>
              <a:rPr lang="en-US" sz="2400" dirty="0"/>
              <a:t>Eating rice is (even) cheaper than eating noodles</a:t>
            </a:r>
          </a:p>
          <a:p>
            <a:pPr marL="457200" indent="-457200">
              <a:buAutoNum type="arabicPeriod"/>
            </a:pPr>
            <a:r>
              <a:rPr lang="en-US" sz="2400" dirty="0"/>
              <a:t>She is (5cm</a:t>
            </a:r>
            <a:r>
              <a:rPr lang="zh-TW" altLang="en-US" sz="2400" dirty="0"/>
              <a:t> </a:t>
            </a:r>
            <a:r>
              <a:rPr lang="en-HK" altLang="zh-TW" sz="2400" dirty="0"/>
              <a:t>lei4 mai5</a:t>
            </a:r>
            <a:r>
              <a:rPr lang="ja-JP" altLang="en-HK" sz="2400"/>
              <a:t>厘米</a:t>
            </a:r>
            <a:r>
              <a:rPr lang="en-US" sz="2400" dirty="0"/>
              <a:t>) taller than me</a:t>
            </a:r>
          </a:p>
          <a:p>
            <a:pPr marL="457200" indent="-457200">
              <a:buAutoNum type="arabicPeriod"/>
            </a:pPr>
            <a:r>
              <a:rPr lang="en-US" sz="2400" dirty="0"/>
              <a:t>My elder brother is (20 pounds</a:t>
            </a:r>
            <a:r>
              <a:rPr lang="zh-TW" altLang="en-US" sz="2400" dirty="0"/>
              <a:t> </a:t>
            </a:r>
            <a:r>
              <a:rPr lang="en-HK" altLang="zh-TW" sz="2400" dirty="0"/>
              <a:t>bong6</a:t>
            </a:r>
            <a:r>
              <a:rPr lang="ja-JP" altLang="en-HK" sz="2400"/>
              <a:t>磅</a:t>
            </a:r>
            <a:r>
              <a:rPr lang="en-US" sz="2400" dirty="0"/>
              <a:t>) heavier than me</a:t>
            </a:r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5798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29624</TotalTime>
  <Words>1095</Words>
  <Application>Microsoft Macintosh PowerPoint</Application>
  <PresentationFormat>Widescreen</PresentationFormat>
  <Paragraphs>206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Cantonese II Week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206</cp:revision>
  <dcterms:created xsi:type="dcterms:W3CDTF">2021-03-20T21:00:42Z</dcterms:created>
  <dcterms:modified xsi:type="dcterms:W3CDTF">2021-05-01T12:18:43Z</dcterms:modified>
</cp:coreProperties>
</file>