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E83A4-E0FD-470F-B1FA-8BDC7110F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C67440-1B9B-487C-8D29-5C3F6D734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155647-7C5B-497F-949B-E07C7E105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CCDE89-E0DB-4A59-B5FF-86DBDB1EF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BC7A30-2302-414D-BC01-7402085C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26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0CD5F-E8A9-4EE7-8014-DA5E3D8CE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8498EF-5C28-4FD1-A597-7E883AEFD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161529-D416-4BF3-9BBF-2B1F471F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0BAD13-4C66-439E-A4C7-F5B603D9C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5D9412-B832-4392-A943-F2ED54DA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29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A026A5D-C248-44D0-AD66-4CA20DAFA6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42D9FB5-9F6D-4496-A028-D0A8B5598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88AAC2-0B4F-4B33-91C0-1072B722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A93148-BB91-48C0-9850-EB693A50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A0AFEE-90EA-4A17-9093-61E8CC06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30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36652-ED85-4DDC-BBB7-4CF9A09E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4FD82D-649E-4B04-B729-85F8D4D04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6A6540-D9A7-4BDF-9C6F-A34EEDF9A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58429C-6F08-40DB-A027-DB9724ABA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B72C2A-7DEC-40C7-9ACF-87F7FE74B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89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AFA22-A0A7-4B07-8D87-DA5957042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FE0F86-05F3-4F65-A839-1FD15B6BB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314446-DC15-4B70-A6BC-A2C65EBE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C9E873-F2CD-44D9-B7A6-021AC8975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B597BA-E03D-42AA-9A5F-1B7E7FEA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38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5144F0-5755-4A43-91E5-790ACD8C2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D8F450-29C2-45CE-BDFD-D9B1E1727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567AC8-A7ED-462F-9176-1B5A8DE98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0091A3-2FBA-425E-9F96-D6050A966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ECA704-1B48-405F-973E-2C84E77DB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45F8A9-B712-4618-8CF7-DC0EACB14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04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B376B-9A8F-4E60-85D2-F3BBB725C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B0F936-0CE2-4D5A-95A2-53822262A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7DD0A4-8B8C-46DE-A0D8-C1473E082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2C6B20E-1880-401E-B9F8-EE0010AAE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3E031FE-9446-44C9-BA3A-7AECF573A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D0A4A1E-C61F-4D66-AB54-3B2AD6E00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E19324-62E5-4E56-9A9B-D49551689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582616-5E71-415D-9AFE-0235050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27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6B764-C884-4E8F-99F6-FB450269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C8D3C2-0920-455F-A60E-A19A5F0C9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5EC9EE-CB73-4B98-9C58-7E1A34BAC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345425-7E52-4F2C-9527-E81031FA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25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9631E2A-4384-4462-AD75-7334BD09B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EBA4D63-3F6D-4C9D-BD2C-C555D911F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D0FCA6-5CE6-46E4-989A-96CB3BE08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82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2B352-5964-4771-8076-7888878FC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7047A-1181-4B00-B5FA-42246B07A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0D0E56C-28B8-4249-833B-34483476E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5CB1CB-C05D-4D46-8684-12243563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ABBF89-D534-4DEA-9AB8-82F1E63A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0892A3-6B78-48C9-A5F3-AD17BDA0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49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DCC70-B058-4C35-BDE5-09C33C27F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7C2873-6495-4E5A-908D-17EA12FEB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B81F83-ED85-4EF8-8FF5-1528DA55F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EA485E-4601-4A46-B076-CD2800515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2CDE0A-811A-4C46-8429-8EBA216B3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B750F8-FA6C-42F7-A25A-1D8180769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3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979D788-FA5A-487E-AF37-C6F85563A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0237AD-0863-45EF-9656-665CCCE6D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4CD9AC-832E-4657-B028-50059A762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2A364-BE4A-4263-AD7E-2F2C2FD01172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8C2D9D-E8B8-4008-AC9B-63FDE85AA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A51E49-9DD0-462F-AC2A-8CD7521B6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5F80-6888-4976-8362-B8AD26A15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85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8611C-7379-4ABF-AC2E-128469C916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Geteilte Kulturen.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Geschichte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tschechisch-jüdisch-deutschen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Beziehungen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Prag (1918-1938)</a:t>
            </a:r>
            <a:b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3D430F-7357-42F6-BAC9-16CB889219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INES KOELTZSCH</a:t>
            </a:r>
            <a:r>
              <a:rPr lang="de-DE" dirty="0"/>
              <a:t>, München 2012.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03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80616-1AFC-4A77-8F6C-B75B2608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Was ist eine </a:t>
            </a:r>
            <a:r>
              <a:rPr lang="cs-CZ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integrierte</a:t>
            </a:r>
            <a:r>
              <a:rPr lang="cs-CZ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Stadtgeschichte</a:t>
            </a:r>
            <a:r>
              <a:rPr lang="de-DE" sz="2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286A5-938D-41AA-977F-64EEE111B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Steffen Höhne: eine Geschichte wechselseitiger Beziehungen und Verflechtungen zwischen den als Mehr- und Minderheit vorgestellten Kollektiven</a:t>
            </a:r>
          </a:p>
          <a:p>
            <a:r>
              <a:rPr lang="de-DE" dirty="0"/>
              <a:t>Kontaktzonen</a:t>
            </a:r>
          </a:p>
          <a:p>
            <a:r>
              <a:rPr lang="de-DE" dirty="0"/>
              <a:t>Kulturelle Topographien</a:t>
            </a:r>
          </a:p>
          <a:p>
            <a:r>
              <a:rPr lang="de-DE" dirty="0"/>
              <a:t>Transnationale Grenzräume</a:t>
            </a:r>
          </a:p>
          <a:p>
            <a:r>
              <a:rPr lang="de-DE" dirty="0"/>
              <a:t>Die </a:t>
            </a:r>
            <a:r>
              <a:rPr lang="de-DE" dirty="0" err="1"/>
              <a:t>Histoire</a:t>
            </a:r>
            <a:r>
              <a:rPr lang="de-DE" dirty="0"/>
              <a:t> </a:t>
            </a:r>
            <a:r>
              <a:rPr lang="de-DE" dirty="0" err="1"/>
              <a:t>croisée</a:t>
            </a:r>
            <a:r>
              <a:rPr lang="de-DE" dirty="0"/>
              <a:t> (Verflechtungsgeschichte): ein Ansatz für multiperspektivische Geschichtsschreibung transnationaler Geschichte.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7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381FE-BCC0-4C93-8E42-96826207A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Paul Leppin: Severins Gang in die Finsternis,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B8C21-D498-4CF3-87FD-E2C2CA19D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/>
              <a:t>Die lange, geschäftige Straße, durch die er schritt, war er jahrelang zur </a:t>
            </a:r>
          </a:p>
          <a:p>
            <a:pPr marL="0" indent="0">
              <a:buNone/>
            </a:pPr>
            <a:r>
              <a:rPr lang="de-DE" dirty="0"/>
              <a:t>Schule gegangen. Hier hatte er auf dem Heimwege die ersten Zigaretten</a:t>
            </a:r>
          </a:p>
          <a:p>
            <a:pPr marL="0" indent="0">
              <a:buNone/>
            </a:pPr>
            <a:r>
              <a:rPr lang="de-DE" dirty="0"/>
              <a:t>geraucht und hier wurden auch die großen Schlachten beraten, die auf den</a:t>
            </a:r>
          </a:p>
          <a:p>
            <a:pPr marL="0" indent="0">
              <a:buNone/>
            </a:pPr>
            <a:r>
              <a:rPr lang="de-DE" dirty="0"/>
              <a:t>Weinberger Schanzen mit den tschechischen Jungen geschlagen wurden. Als</a:t>
            </a:r>
          </a:p>
          <a:p>
            <a:pPr marL="0" indent="0">
              <a:buNone/>
            </a:pPr>
            <a:r>
              <a:rPr lang="de-DE" dirty="0"/>
              <a:t>Führer und Held hatte er sich niemals dabei hervorgetan, aber er hatte auch</a:t>
            </a:r>
          </a:p>
          <a:p>
            <a:pPr marL="0" indent="0">
              <a:buNone/>
            </a:pPr>
            <a:r>
              <a:rPr lang="de-DE" dirty="0"/>
              <a:t>seine Feigheit niemals verraten. Es war für ihn ein wollüstiger und</a:t>
            </a:r>
          </a:p>
          <a:p>
            <a:pPr marL="0" indent="0">
              <a:buNone/>
            </a:pPr>
            <a:r>
              <a:rPr lang="de-DE" dirty="0"/>
              <a:t>geheimnisreicher Reiz, den Steinwürfen der Feinde die Stirne zu bieten.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81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7500B-8670-4D34-BBB2-95D858802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Gustav </a:t>
            </a:r>
            <a:r>
              <a:rPr lang="de-DE" dirty="0" err="1"/>
              <a:t>Flusser</a:t>
            </a:r>
            <a:r>
              <a:rPr lang="de-DE" dirty="0"/>
              <a:t>, Vater von </a:t>
            </a:r>
            <a:r>
              <a:rPr lang="de-DE" dirty="0" err="1"/>
              <a:t>Vilém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F3565D-A9FB-4E29-8F32-8BB51DE98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Ines </a:t>
            </a:r>
            <a:r>
              <a:rPr lang="de-DE" dirty="0" err="1"/>
              <a:t>Koeltzsch</a:t>
            </a:r>
            <a:r>
              <a:rPr lang="de-DE" dirty="0"/>
              <a:t>: Gustav </a:t>
            </a:r>
            <a:r>
              <a:rPr lang="de-DE" dirty="0" err="1"/>
              <a:t>Flusser</a:t>
            </a:r>
            <a:r>
              <a:rPr lang="de-DE" dirty="0"/>
              <a:t>. Biographische Spuren eines deutschen Juden in Prag vor dem zweiten Weltkrieg</a:t>
            </a:r>
          </a:p>
          <a:p>
            <a:r>
              <a:rPr lang="de-DE" dirty="0"/>
              <a:t>1925 fragte er als </a:t>
            </a:r>
          </a:p>
          <a:p>
            <a:r>
              <a:rPr lang="de-DE" dirty="0"/>
              <a:t>tsch. 189</a:t>
            </a:r>
            <a:r>
              <a:rPr lang="cs-CZ" dirty="0"/>
              <a:t>: Ludwig </a:t>
            </a:r>
            <a:r>
              <a:rPr lang="cs-CZ" dirty="0" err="1"/>
              <a:t>Winder</a:t>
            </a:r>
            <a:r>
              <a:rPr lang="cs-CZ" dirty="0"/>
              <a:t>, Paul </a:t>
            </a:r>
            <a:r>
              <a:rPr lang="cs-CZ" dirty="0" err="1"/>
              <a:t>Leppin</a:t>
            </a:r>
            <a:r>
              <a:rPr lang="cs-CZ" dirty="0"/>
              <a:t>, Otokar Fischer, F.X. Šalda</a:t>
            </a:r>
            <a:endParaRPr lang="de-DE" dirty="0"/>
          </a:p>
          <a:p>
            <a:r>
              <a:rPr lang="de-DE" dirty="0"/>
              <a:t>Wie sollte man die kulturelle Zusammenarbeit zwischen Tschechen und </a:t>
            </a:r>
            <a:r>
              <a:rPr lang="de-DE" dirty="0" err="1"/>
              <a:t>Deuschen</a:t>
            </a:r>
            <a:r>
              <a:rPr lang="de-DE" dirty="0"/>
              <a:t> verbessern: F. X.</a:t>
            </a:r>
            <a:r>
              <a:rPr lang="cs-CZ" dirty="0"/>
              <a:t> Šalda </a:t>
            </a:r>
            <a:r>
              <a:rPr lang="cs-CZ" dirty="0" err="1"/>
              <a:t>Nachholbedarf</a:t>
            </a: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deutschen</a:t>
            </a:r>
            <a:r>
              <a:rPr lang="cs-CZ" dirty="0"/>
              <a:t> </a:t>
            </a:r>
            <a:r>
              <a:rPr lang="cs-CZ" dirty="0" err="1"/>
              <a:t>Intellektuellen</a:t>
            </a:r>
            <a:r>
              <a:rPr lang="cs-CZ" dirty="0"/>
              <a:t>, </a:t>
            </a:r>
            <a:r>
              <a:rPr lang="cs-CZ" dirty="0" err="1"/>
              <a:t>Leppin</a:t>
            </a: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tschechischen</a:t>
            </a:r>
            <a:r>
              <a:rPr lang="cs-CZ" dirty="0"/>
              <a:t> </a:t>
            </a:r>
            <a:r>
              <a:rPr lang="cs-CZ" dirty="0" err="1"/>
              <a:t>Politikern</a:t>
            </a:r>
            <a:endParaRPr lang="cs-CZ" dirty="0"/>
          </a:p>
          <a:p>
            <a:r>
              <a:rPr lang="cs-CZ" dirty="0"/>
              <a:t>Otto Pick: </a:t>
            </a:r>
            <a:r>
              <a:rPr lang="cs-CZ" dirty="0" err="1"/>
              <a:t>dt</a:t>
            </a:r>
            <a:r>
              <a:rPr lang="cs-CZ" dirty="0"/>
              <a:t>. </a:t>
            </a:r>
            <a:r>
              <a:rPr lang="cs-CZ" dirty="0" err="1"/>
              <a:t>Kúnstler</a:t>
            </a:r>
            <a:r>
              <a:rPr lang="cs-CZ" dirty="0"/>
              <a:t> </a:t>
            </a:r>
            <a:r>
              <a:rPr lang="cs-CZ" dirty="0" err="1"/>
              <a:t>sollten</a:t>
            </a:r>
            <a:r>
              <a:rPr lang="cs-CZ" dirty="0"/>
              <a:t> </a:t>
            </a:r>
            <a:r>
              <a:rPr lang="cs-CZ" dirty="0" err="1"/>
              <a:t>mehr</a:t>
            </a:r>
            <a:r>
              <a:rPr lang="cs-CZ" dirty="0"/>
              <a:t> </a:t>
            </a:r>
            <a:r>
              <a:rPr lang="cs-CZ" dirty="0" err="1"/>
              <a:t>Auftr§ge</a:t>
            </a: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der </a:t>
            </a:r>
            <a:r>
              <a:rPr lang="cs-CZ" dirty="0" err="1"/>
              <a:t>Stadtgestaltunfg</a:t>
            </a:r>
            <a:r>
              <a:rPr lang="cs-CZ" dirty="0"/>
              <a:t> </a:t>
            </a:r>
            <a:r>
              <a:rPr lang="cs-CZ" dirty="0" err="1"/>
              <a:t>bekommen</a:t>
            </a:r>
            <a:r>
              <a:rPr lang="cs-CZ" dirty="0"/>
              <a:t>, </a:t>
            </a:r>
            <a:r>
              <a:rPr lang="cs-CZ" dirty="0" err="1"/>
              <a:t>Prager</a:t>
            </a:r>
            <a:r>
              <a:rPr lang="cs-CZ" dirty="0"/>
              <a:t> </a:t>
            </a:r>
            <a:r>
              <a:rPr lang="cs-CZ" dirty="0" err="1"/>
              <a:t>Deutsche</a:t>
            </a:r>
            <a:r>
              <a:rPr lang="cs-CZ" dirty="0"/>
              <a:t> </a:t>
            </a:r>
            <a:r>
              <a:rPr lang="cs-CZ" dirty="0" err="1"/>
              <a:t>sollten</a:t>
            </a:r>
            <a:r>
              <a:rPr lang="cs-CZ" dirty="0"/>
              <a:t> </a:t>
            </a:r>
            <a:r>
              <a:rPr lang="cs-CZ" dirty="0" err="1"/>
              <a:t>besser</a:t>
            </a:r>
            <a:r>
              <a:rPr lang="cs-CZ" dirty="0"/>
              <a:t> </a:t>
            </a:r>
            <a:r>
              <a:rPr lang="cs-CZ" dirty="0" err="1"/>
              <a:t>Tschechisch</a:t>
            </a:r>
            <a:r>
              <a:rPr lang="cs-CZ" dirty="0"/>
              <a:t> </a:t>
            </a:r>
            <a:r>
              <a:rPr lang="cs-CZ" dirty="0" err="1"/>
              <a:t>sprechen</a:t>
            </a:r>
            <a:r>
              <a:rPr lang="cs-CZ" dirty="0"/>
              <a:t>, um </a:t>
            </a:r>
            <a:r>
              <a:rPr lang="cs-CZ" dirty="0" err="1"/>
              <a:t>Werke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Tsch</a:t>
            </a:r>
            <a:r>
              <a:rPr lang="de-DE" dirty="0"/>
              <a:t>e</a:t>
            </a:r>
            <a:r>
              <a:rPr lang="cs-CZ" dirty="0" err="1"/>
              <a:t>chisch</a:t>
            </a:r>
            <a:r>
              <a:rPr lang="cs-CZ" dirty="0"/>
              <a:t> </a:t>
            </a:r>
            <a:r>
              <a:rPr lang="cs-CZ" dirty="0" err="1"/>
              <a:t>lesen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k</a:t>
            </a:r>
            <a:r>
              <a:rPr lang="de-DE" dirty="0"/>
              <a:t>ö</a:t>
            </a:r>
            <a:r>
              <a:rPr lang="cs-CZ" dirty="0" err="1"/>
              <a:t>nnen</a:t>
            </a:r>
            <a:r>
              <a:rPr lang="de-DE" dirty="0"/>
              <a:t> (1927Gegen den </a:t>
            </a:r>
            <a:r>
              <a:rPr lang="de-DE" dirty="0" err="1"/>
              <a:t>Sprachpatriotimus</a:t>
            </a:r>
            <a:r>
              <a:rPr lang="de-DE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35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D945B-AB52-4AD3-ABEE-A2740768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Wahrheit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FA7D0C-066C-4034-A5DC-09E4C0538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Pazifismus, gegen den Antisemitismus, über den </a:t>
            </a:r>
            <a:r>
              <a:rPr lang="de-DE" dirty="0" err="1"/>
              <a:t>christlich.jüdischen</a:t>
            </a:r>
            <a:r>
              <a:rPr lang="de-DE" dirty="0"/>
              <a:t> Dialog, über die Geschichte der Juden,.</a:t>
            </a:r>
          </a:p>
          <a:p>
            <a:r>
              <a:rPr lang="de-DE" dirty="0"/>
              <a:t>Emanuel </a:t>
            </a:r>
            <a:r>
              <a:rPr lang="de-DE" dirty="0" err="1"/>
              <a:t>Rádl</a:t>
            </a:r>
            <a:r>
              <a:rPr lang="de-DE" dirty="0"/>
              <a:t>: Die Tschechoslowakei in </a:t>
            </a:r>
            <a:r>
              <a:rPr lang="de-DE" dirty="0" err="1"/>
              <a:t>europa</a:t>
            </a:r>
            <a:r>
              <a:rPr lang="de-DE" dirty="0"/>
              <a:t> und die deutsch-tschechische Frage, 1921/22, Nr. 4-5</a:t>
            </a:r>
          </a:p>
          <a:p>
            <a:r>
              <a:rPr lang="de-DE" dirty="0"/>
              <a:t>P</a:t>
            </a:r>
            <a:r>
              <a:rPr lang="cs-CZ" dirty="0"/>
              <a:t>ř</a:t>
            </a:r>
            <a:r>
              <a:rPr lang="de-DE" dirty="0" err="1"/>
              <a:t>emysl</a:t>
            </a:r>
            <a:r>
              <a:rPr lang="de-DE" dirty="0"/>
              <a:t> Pitter: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Ann</a:t>
            </a:r>
            <a:r>
              <a:rPr lang="de-DE" dirty="0"/>
              <a:t>ä</a:t>
            </a:r>
            <a:r>
              <a:rPr lang="cs-CZ" dirty="0" err="1"/>
              <a:t>hrung</a:t>
            </a:r>
            <a:r>
              <a:rPr lang="cs-CZ" dirty="0"/>
              <a:t> </a:t>
            </a:r>
            <a:r>
              <a:rPr lang="cs-CZ" dirty="0" err="1"/>
              <a:t>zwischen</a:t>
            </a:r>
            <a:r>
              <a:rPr lang="cs-CZ" dirty="0"/>
              <a:t> </a:t>
            </a:r>
            <a:r>
              <a:rPr lang="cs-CZ" dirty="0" err="1"/>
              <a:t>Tsch</a:t>
            </a:r>
            <a:r>
              <a:rPr lang="de-DE" dirty="0"/>
              <a:t>e</a:t>
            </a:r>
            <a:r>
              <a:rPr lang="cs-CZ" dirty="0" err="1"/>
              <a:t>chen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deutschen</a:t>
            </a:r>
            <a:r>
              <a:rPr lang="cs-CZ" dirty="0"/>
              <a:t> m</a:t>
            </a:r>
            <a:r>
              <a:rPr lang="de-DE" dirty="0"/>
              <a:t>ö</a:t>
            </a:r>
            <a:r>
              <a:rPr lang="cs-CZ" dirty="0" err="1"/>
              <a:t>glich</a:t>
            </a:r>
            <a:r>
              <a:rPr lang="cs-CZ" dirty="0"/>
              <a:t>?</a:t>
            </a:r>
            <a:r>
              <a:rPr lang="de-DE" dirty="0"/>
              <a:t> 1. 3. 1923</a:t>
            </a:r>
          </a:p>
          <a:p>
            <a:r>
              <a:rPr lang="de-DE" dirty="0"/>
              <a:t>Franz Spina: Praktische Völkerversöhnung, 1. 4. 1928</a:t>
            </a:r>
          </a:p>
          <a:p>
            <a:r>
              <a:rPr lang="de-DE" dirty="0"/>
              <a:t>Klaus Mann: Hoffnung auf Amerika, einführungsrede tsch. Und dt. Paul </a:t>
            </a:r>
            <a:r>
              <a:rPr lang="de-DE" dirty="0" err="1"/>
              <a:t>eisner</a:t>
            </a:r>
            <a:r>
              <a:rPr lang="de-DE" dirty="0"/>
              <a:t>. 1. 5. 1937</a:t>
            </a:r>
          </a:p>
          <a:p>
            <a:r>
              <a:rPr lang="de-DE" dirty="0" err="1"/>
              <a:t>Geo</a:t>
            </a:r>
            <a:r>
              <a:rPr lang="en-US" dirty="0"/>
              <a:t>r</a:t>
            </a:r>
            <a:r>
              <a:rPr lang="de-DE" dirty="0"/>
              <a:t>g Mannheimer, 1887 in Wien; gest. 1942 im KZ Dachau</a:t>
            </a:r>
          </a:p>
          <a:p>
            <a:r>
              <a:rPr lang="de-DE" dirty="0"/>
              <a:t>Red. Der </a:t>
            </a:r>
            <a:r>
              <a:rPr lang="de-DE" dirty="0" err="1"/>
              <a:t>Zft</a:t>
            </a:r>
            <a:r>
              <a:rPr lang="de-DE" dirty="0"/>
              <a:t>. </a:t>
            </a:r>
            <a:r>
              <a:rPr lang="de-DE"/>
              <a:t>Bohemia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9200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385</Words>
  <Application>Microsoft Office PowerPoint</Application>
  <PresentationFormat>Širokoúhlá obrazovka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Geteilte Kulturen. Eine Geschichte der tschechisch-jüdisch-deutschen Beziehungen in Prag (1918-1938) </vt:lpstr>
      <vt:lpstr>Was ist eine integrierte Stadtgeschichte?</vt:lpstr>
      <vt:lpstr>Paul Leppin: Severins Gang in die Finsternis, </vt:lpstr>
      <vt:lpstr>Gustav Flusser, Vater von Vilém</vt:lpstr>
      <vt:lpstr>Die Wahrheit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Geteilte Kulturen. Eine Geschichte der tschechisch-jüdisch-deutschen Beziehungen in Prag (1918-1938) </dc:title>
  <dc:creator>Zdeněk Mareček</dc:creator>
  <cp:lastModifiedBy>Zdeněk Mareček</cp:lastModifiedBy>
  <cp:revision>7</cp:revision>
  <dcterms:created xsi:type="dcterms:W3CDTF">2021-04-28T13:03:49Z</dcterms:created>
  <dcterms:modified xsi:type="dcterms:W3CDTF">2021-04-28T13:53:48Z</dcterms:modified>
</cp:coreProperties>
</file>