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9EBB2-044A-4704-B48A-567CDF899F98}" v="2623" dt="2021-04-14T09:23:27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Trombiková" userId="S::218028@muni.cz::aa43d5c6-3096-4896-86b0-904a846525db" providerId="AD" clId="Web-{4E39EBB2-044A-4704-B48A-567CDF899F98}"/>
    <pc:docChg chg="addSld delSld modSld sldOrd addMainMaster modMainMaster">
      <pc:chgData name="Martina Trombiková" userId="S::218028@muni.cz::aa43d5c6-3096-4896-86b0-904a846525db" providerId="AD" clId="Web-{4E39EBB2-044A-4704-B48A-567CDF899F98}" dt="2021-04-14T09:21:05.464" v="1361" actId="20577"/>
      <pc:docMkLst>
        <pc:docMk/>
      </pc:docMkLst>
      <pc:sldChg chg="del">
        <pc:chgData name="Martina Trombiková" userId="S::218028@muni.cz::aa43d5c6-3096-4896-86b0-904a846525db" providerId="AD" clId="Web-{4E39EBB2-044A-4704-B48A-567CDF899F98}" dt="2021-04-14T07:17:54.517" v="30"/>
        <pc:sldMkLst>
          <pc:docMk/>
          <pc:sldMk cId="3799523001" sldId="256"/>
        </pc:sldMkLst>
      </pc:sldChg>
      <pc:sldChg chg="addSp modSp add mod setBg setClrOvrMap">
        <pc:chgData name="Martina Trombiková" userId="S::218028@muni.cz::aa43d5c6-3096-4896-86b0-904a846525db" providerId="AD" clId="Web-{4E39EBB2-044A-4704-B48A-567CDF899F98}" dt="2021-04-14T07:29:18.184" v="130" actId="20577"/>
        <pc:sldMkLst>
          <pc:docMk/>
          <pc:sldMk cId="3251724450" sldId="257"/>
        </pc:sldMkLst>
        <pc:spChg chg="mod">
          <ac:chgData name="Martina Trombiková" userId="S::218028@muni.cz::aa43d5c6-3096-4896-86b0-904a846525db" providerId="AD" clId="Web-{4E39EBB2-044A-4704-B48A-567CDF899F98}" dt="2021-04-14T07:17:39.845" v="28" actId="1076"/>
          <ac:spMkLst>
            <pc:docMk/>
            <pc:sldMk cId="3251724450" sldId="257"/>
            <ac:spMk id="2" creationId="{00000000-0000-0000-0000-000000000000}"/>
          </ac:spMkLst>
        </pc:spChg>
        <pc:spChg chg="mod">
          <ac:chgData name="Martina Trombiková" userId="S::218028@muni.cz::aa43d5c6-3096-4896-86b0-904a846525db" providerId="AD" clId="Web-{4E39EBB2-044A-4704-B48A-567CDF899F98}" dt="2021-04-14T07:29:18.184" v="130" actId="20577"/>
          <ac:spMkLst>
            <pc:docMk/>
            <pc:sldMk cId="3251724450" sldId="257"/>
            <ac:spMk id="3" creationId="{00000000-0000-0000-0000-000000000000}"/>
          </ac:spMkLst>
        </pc:spChg>
        <pc:spChg chg="add">
          <ac:chgData name="Martina Trombiková" userId="S::218028@muni.cz::aa43d5c6-3096-4896-86b0-904a846525db" providerId="AD" clId="Web-{4E39EBB2-044A-4704-B48A-567CDF899F98}" dt="2021-04-14T07:17:16.796" v="25"/>
          <ac:spMkLst>
            <pc:docMk/>
            <pc:sldMk cId="3251724450" sldId="257"/>
            <ac:spMk id="9" creationId="{71B2258F-86CA-4D4D-8270-BC05FCDEBFB3}"/>
          </ac:spMkLst>
        </pc:spChg>
        <pc:picChg chg="add mod ord">
          <ac:chgData name="Martina Trombiková" userId="S::218028@muni.cz::aa43d5c6-3096-4896-86b0-904a846525db" providerId="AD" clId="Web-{4E39EBB2-044A-4704-B48A-567CDF899F98}" dt="2021-04-14T07:17:16.796" v="25"/>
          <ac:picMkLst>
            <pc:docMk/>
            <pc:sldMk cId="3251724450" sldId="257"/>
            <ac:picMk id="4" creationId="{2C5BF0DD-ACD5-4BEF-B2B4-9C1C33E8461E}"/>
          </ac:picMkLst>
        </pc:picChg>
      </pc:sldChg>
      <pc:sldChg chg="delSp modSp new mod setBg">
        <pc:chgData name="Martina Trombiková" userId="S::218028@muni.cz::aa43d5c6-3096-4896-86b0-904a846525db" providerId="AD" clId="Web-{4E39EBB2-044A-4704-B48A-567CDF899F98}" dt="2021-04-14T07:28:36.338" v="123" actId="20577"/>
        <pc:sldMkLst>
          <pc:docMk/>
          <pc:sldMk cId="2494355124" sldId="258"/>
        </pc:sldMkLst>
        <pc:spChg chg="del">
          <ac:chgData name="Martina Trombiková" userId="S::218028@muni.cz::aa43d5c6-3096-4896-86b0-904a846525db" providerId="AD" clId="Web-{4E39EBB2-044A-4704-B48A-567CDF899F98}" dt="2021-04-14T07:21:06.982" v="48"/>
          <ac:spMkLst>
            <pc:docMk/>
            <pc:sldMk cId="2494355124" sldId="258"/>
            <ac:spMk id="2" creationId="{18EB36CD-EAEF-478A-B22C-024BB4D0D738}"/>
          </ac:spMkLst>
        </pc:spChg>
        <pc:spChg chg="mod">
          <ac:chgData name="Martina Trombiková" userId="S::218028@muni.cz::aa43d5c6-3096-4896-86b0-904a846525db" providerId="AD" clId="Web-{4E39EBB2-044A-4704-B48A-567CDF899F98}" dt="2021-04-14T07:28:36.338" v="123" actId="20577"/>
          <ac:spMkLst>
            <pc:docMk/>
            <pc:sldMk cId="2494355124" sldId="258"/>
            <ac:spMk id="3" creationId="{DEB74C06-0F05-48F4-8C8C-397F66F7FD91}"/>
          </ac:spMkLst>
        </pc:spChg>
      </pc:sldChg>
      <pc:sldChg chg="addSp modSp new mod setBg">
        <pc:chgData name="Martina Trombiková" userId="S::218028@muni.cz::aa43d5c6-3096-4896-86b0-904a846525db" providerId="AD" clId="Web-{4E39EBB2-044A-4704-B48A-567CDF899F98}" dt="2021-04-14T09:21:05.464" v="1361" actId="20577"/>
        <pc:sldMkLst>
          <pc:docMk/>
          <pc:sldMk cId="4089618719" sldId="259"/>
        </pc:sldMkLst>
        <pc:spChg chg="mod">
          <ac:chgData name="Martina Trombiková" userId="S::218028@muni.cz::aa43d5c6-3096-4896-86b0-904a846525db" providerId="AD" clId="Web-{4E39EBB2-044A-4704-B48A-567CDF899F98}" dt="2021-04-14T07:29:06.996" v="129" actId="20577"/>
          <ac:spMkLst>
            <pc:docMk/>
            <pc:sldMk cId="4089618719" sldId="259"/>
            <ac:spMk id="2" creationId="{0F9BF4CE-1B30-4922-B65E-2D9B299C2AAA}"/>
          </ac:spMkLst>
        </pc:spChg>
        <pc:spChg chg="mod">
          <ac:chgData name="Martina Trombiková" userId="S::218028@muni.cz::aa43d5c6-3096-4896-86b0-904a846525db" providerId="AD" clId="Web-{4E39EBB2-044A-4704-B48A-567CDF899F98}" dt="2021-04-14T09:21:05.464" v="1361" actId="20577"/>
          <ac:spMkLst>
            <pc:docMk/>
            <pc:sldMk cId="4089618719" sldId="259"/>
            <ac:spMk id="3" creationId="{55DE11B3-48DB-4D67-B151-8F63B6D4AEF9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8" creationId="{5A0118C5-4F8D-4CF4-BADD-53FEACC6C42A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10" creationId="{4E0A5C5C-2A95-428E-9F6A-0D29EBD57C9F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12" creationId="{1056F38F-7C4E-461D-8709-7D0024AE1F79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14" creationId="{C7278469-3C3C-49CE-AEEE-E176A4900B78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20" creationId="{4C6598AB-1C17-4D54-951C-A082D94ACB7A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22" creationId="{C83B66D7-137D-4AC1-B172-53D60F08BEB5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24" creationId="{F6B92503-6984-4D15-8B98-8718709B785D}"/>
          </ac:spMkLst>
        </pc:spChg>
        <pc:spChg chg="add">
          <ac:chgData name="Martina Trombiková" userId="S::218028@muni.cz::aa43d5c6-3096-4896-86b0-904a846525db" providerId="AD" clId="Web-{4E39EBB2-044A-4704-B48A-567CDF899F98}" dt="2021-04-14T07:26:40.378" v="109"/>
          <ac:spMkLst>
            <pc:docMk/>
            <pc:sldMk cId="4089618719" sldId="259"/>
            <ac:spMk id="26" creationId="{08DDF938-524E-4C18-A47D-C00627832366}"/>
          </ac:spMkLst>
        </pc:spChg>
        <pc:grpChg chg="add">
          <ac:chgData name="Martina Trombiková" userId="S::218028@muni.cz::aa43d5c6-3096-4896-86b0-904a846525db" providerId="AD" clId="Web-{4E39EBB2-044A-4704-B48A-567CDF899F98}" dt="2021-04-14T07:26:40.378" v="109"/>
          <ac:grpSpMkLst>
            <pc:docMk/>
            <pc:sldMk cId="4089618719" sldId="259"/>
            <ac:grpSpMk id="16" creationId="{93DC754C-7E09-422D-A8BB-AF632E90DFA2}"/>
          </ac:grpSpMkLst>
        </pc:grpChg>
        <pc:grpChg chg="add">
          <ac:chgData name="Martina Trombiková" userId="S::218028@muni.cz::aa43d5c6-3096-4896-86b0-904a846525db" providerId="AD" clId="Web-{4E39EBB2-044A-4704-B48A-567CDF899F98}" dt="2021-04-14T07:26:40.378" v="109"/>
          <ac:grpSpMkLst>
            <pc:docMk/>
            <pc:sldMk cId="4089618719" sldId="259"/>
            <ac:grpSpMk id="28" creationId="{3773FAF5-C452-4455-9411-D6AF5EBD4CA9}"/>
          </ac:grpSpMkLst>
        </pc:grpChg>
      </pc:sldChg>
      <pc:sldChg chg="modSp new">
        <pc:chgData name="Martina Trombiková" userId="S::218028@muni.cz::aa43d5c6-3096-4896-86b0-904a846525db" providerId="AD" clId="Web-{4E39EBB2-044A-4704-B48A-567CDF899F98}" dt="2021-04-14T07:31:26.083" v="169" actId="20577"/>
        <pc:sldMkLst>
          <pc:docMk/>
          <pc:sldMk cId="1089288627" sldId="260"/>
        </pc:sldMkLst>
        <pc:spChg chg="mod">
          <ac:chgData name="Martina Trombiková" userId="S::218028@muni.cz::aa43d5c6-3096-4896-86b0-904a846525db" providerId="AD" clId="Web-{4E39EBB2-044A-4704-B48A-567CDF899F98}" dt="2021-04-14T07:31:26.083" v="169" actId="20577"/>
          <ac:spMkLst>
            <pc:docMk/>
            <pc:sldMk cId="1089288627" sldId="260"/>
            <ac:spMk id="2" creationId="{658086BB-4E81-4977-9975-76FC1A33DA7F}"/>
          </ac:spMkLst>
        </pc:spChg>
        <pc:spChg chg="mod">
          <ac:chgData name="Martina Trombiková" userId="S::218028@muni.cz::aa43d5c6-3096-4896-86b0-904a846525db" providerId="AD" clId="Web-{4E39EBB2-044A-4704-B48A-567CDF899F98}" dt="2021-04-14T07:28:29.791" v="121" actId="20577"/>
          <ac:spMkLst>
            <pc:docMk/>
            <pc:sldMk cId="1089288627" sldId="260"/>
            <ac:spMk id="3" creationId="{7D5234F8-4CD8-4558-93D8-036CAE0C9ECE}"/>
          </ac:spMkLst>
        </pc:spChg>
      </pc:sldChg>
      <pc:sldChg chg="modSp new">
        <pc:chgData name="Martina Trombiková" userId="S::218028@muni.cz::aa43d5c6-3096-4896-86b0-904a846525db" providerId="AD" clId="Web-{4E39EBB2-044A-4704-B48A-567CDF899F98}" dt="2021-04-14T07:31:22.489" v="168" actId="20577"/>
        <pc:sldMkLst>
          <pc:docMk/>
          <pc:sldMk cId="2860138737" sldId="261"/>
        </pc:sldMkLst>
        <pc:spChg chg="mod">
          <ac:chgData name="Martina Trombiková" userId="S::218028@muni.cz::aa43d5c6-3096-4896-86b0-904a846525db" providerId="AD" clId="Web-{4E39EBB2-044A-4704-B48A-567CDF899F98}" dt="2021-04-14T07:31:22.489" v="168" actId="20577"/>
          <ac:spMkLst>
            <pc:docMk/>
            <pc:sldMk cId="2860138737" sldId="261"/>
            <ac:spMk id="2" creationId="{9D9B0AC2-6034-4DE0-B9D6-0145828E58BF}"/>
          </ac:spMkLst>
        </pc:spChg>
        <pc:spChg chg="mod">
          <ac:chgData name="Martina Trombiková" userId="S::218028@muni.cz::aa43d5c6-3096-4896-86b0-904a846525db" providerId="AD" clId="Web-{4E39EBB2-044A-4704-B48A-567CDF899F98}" dt="2021-04-14T07:30:51.612" v="162" actId="20577"/>
          <ac:spMkLst>
            <pc:docMk/>
            <pc:sldMk cId="2860138737" sldId="261"/>
            <ac:spMk id="3" creationId="{401AA55D-04C1-4CE2-9E86-98B0EBE82B34}"/>
          </ac:spMkLst>
        </pc:spChg>
      </pc:sldChg>
      <pc:sldChg chg="addSp modSp new mod setBg setClrOvrMap">
        <pc:chgData name="Martina Trombiková" userId="S::218028@muni.cz::aa43d5c6-3096-4896-86b0-904a846525db" providerId="AD" clId="Web-{4E39EBB2-044A-4704-B48A-567CDF899F98}" dt="2021-04-14T07:52:40.733" v="308" actId="1076"/>
        <pc:sldMkLst>
          <pc:docMk/>
          <pc:sldMk cId="1768591919" sldId="262"/>
        </pc:sldMkLst>
        <pc:spChg chg="mod">
          <ac:chgData name="Martina Trombiková" userId="S::218028@muni.cz::aa43d5c6-3096-4896-86b0-904a846525db" providerId="AD" clId="Web-{4E39EBB2-044A-4704-B48A-567CDF899F98}" dt="2021-04-14T07:36:01.381" v="180"/>
          <ac:spMkLst>
            <pc:docMk/>
            <pc:sldMk cId="1768591919" sldId="262"/>
            <ac:spMk id="2" creationId="{0368181C-B441-48FD-A0E8-AE541E4B8045}"/>
          </ac:spMkLst>
        </pc:spChg>
        <pc:spChg chg="mod">
          <ac:chgData name="Martina Trombiková" userId="S::218028@muni.cz::aa43d5c6-3096-4896-86b0-904a846525db" providerId="AD" clId="Web-{4E39EBB2-044A-4704-B48A-567CDF899F98}" dt="2021-04-14T07:52:40.733" v="308" actId="1076"/>
          <ac:spMkLst>
            <pc:docMk/>
            <pc:sldMk cId="1768591919" sldId="262"/>
            <ac:spMk id="3" creationId="{0F9BA418-DD4E-4202-AA4F-4A036072F7FA}"/>
          </ac:spMkLst>
        </pc:spChg>
        <pc:spChg chg="add">
          <ac:chgData name="Martina Trombiková" userId="S::218028@muni.cz::aa43d5c6-3096-4896-86b0-904a846525db" providerId="AD" clId="Web-{4E39EBB2-044A-4704-B48A-567CDF899F98}" dt="2021-04-14T07:36:01.381" v="180"/>
          <ac:spMkLst>
            <pc:docMk/>
            <pc:sldMk cId="1768591919" sldId="262"/>
            <ac:spMk id="9" creationId="{C5E6CFF1-2F42-4E10-9A97-F116F46F53FE}"/>
          </ac:spMkLst>
        </pc:spChg>
        <pc:picChg chg="add mod ord">
          <ac:chgData name="Martina Trombiková" userId="S::218028@muni.cz::aa43d5c6-3096-4896-86b0-904a846525db" providerId="AD" clId="Web-{4E39EBB2-044A-4704-B48A-567CDF899F98}" dt="2021-04-14T07:36:01.381" v="180"/>
          <ac:picMkLst>
            <pc:docMk/>
            <pc:sldMk cId="1768591919" sldId="262"/>
            <ac:picMk id="4" creationId="{474C5C54-A6EB-4424-8D74-5FE830DBF967}"/>
          </ac:picMkLst>
        </pc:picChg>
        <pc:cxnChg chg="add">
          <ac:chgData name="Martina Trombiková" userId="S::218028@muni.cz::aa43d5c6-3096-4896-86b0-904a846525db" providerId="AD" clId="Web-{4E39EBB2-044A-4704-B48A-567CDF899F98}" dt="2021-04-14T07:36:01.381" v="180"/>
          <ac:cxnSpMkLst>
            <pc:docMk/>
            <pc:sldMk cId="1768591919" sldId="262"/>
            <ac:cxnSpMk id="11" creationId="{67182200-4859-4C8D-BCBB-55B245C28BA3}"/>
          </ac:cxnSpMkLst>
        </pc:cxnChg>
      </pc:sldChg>
      <pc:sldChg chg="addSp delSp modSp new mod setBg addAnim delAnim setClrOvrMap">
        <pc:chgData name="Martina Trombiková" userId="S::218028@muni.cz::aa43d5c6-3096-4896-86b0-904a846525db" providerId="AD" clId="Web-{4E39EBB2-044A-4704-B48A-567CDF899F98}" dt="2021-04-14T07:57:35.032" v="381" actId="20577"/>
        <pc:sldMkLst>
          <pc:docMk/>
          <pc:sldMk cId="2247986372" sldId="263"/>
        </pc:sldMkLst>
        <pc:spChg chg="mod">
          <ac:chgData name="Martina Trombiková" userId="S::218028@muni.cz::aa43d5c6-3096-4896-86b0-904a846525db" providerId="AD" clId="Web-{4E39EBB2-044A-4704-B48A-567CDF899F98}" dt="2021-04-14T07:56:03.652" v="365" actId="20577"/>
          <ac:spMkLst>
            <pc:docMk/>
            <pc:sldMk cId="2247986372" sldId="263"/>
            <ac:spMk id="2" creationId="{0D9CE491-EE0A-4632-BF38-195AEC4726FE}"/>
          </ac:spMkLst>
        </pc:spChg>
        <pc:spChg chg="mod">
          <ac:chgData name="Martina Trombiková" userId="S::218028@muni.cz::aa43d5c6-3096-4896-86b0-904a846525db" providerId="AD" clId="Web-{4E39EBB2-044A-4704-B48A-567CDF899F98}" dt="2021-04-14T07:57:35.032" v="381" actId="20577"/>
          <ac:spMkLst>
            <pc:docMk/>
            <pc:sldMk cId="2247986372" sldId="263"/>
            <ac:spMk id="3" creationId="{71119C05-B719-4925-BCA8-FC9655CE4E7D}"/>
          </ac:spMkLst>
        </pc:spChg>
        <pc:spChg chg="add del">
          <ac:chgData name="Martina Trombiková" userId="S::218028@muni.cz::aa43d5c6-3096-4896-86b0-904a846525db" providerId="AD" clId="Web-{4E39EBB2-044A-4704-B48A-567CDF899F98}" dt="2021-04-14T07:53:28.236" v="317"/>
          <ac:spMkLst>
            <pc:docMk/>
            <pc:sldMk cId="2247986372" sldId="263"/>
            <ac:spMk id="6" creationId="{C1DD1A8A-57D5-4A81-AD04-532B043C5611}"/>
          </ac:spMkLst>
        </pc:spChg>
        <pc:spChg chg="add del">
          <ac:chgData name="Martina Trombiková" userId="S::218028@muni.cz::aa43d5c6-3096-4896-86b0-904a846525db" providerId="AD" clId="Web-{4E39EBB2-044A-4704-B48A-567CDF899F98}" dt="2021-04-14T07:55:45.135" v="362"/>
          <ac:spMkLst>
            <pc:docMk/>
            <pc:sldMk cId="2247986372" sldId="263"/>
            <ac:spMk id="7" creationId="{71B2258F-86CA-4D4D-8270-BC05FCDEBFB3}"/>
          </ac:spMkLst>
        </pc:spChg>
        <pc:spChg chg="add del">
          <ac:chgData name="Martina Trombiková" userId="S::218028@muni.cz::aa43d5c6-3096-4896-86b0-904a846525db" providerId="AD" clId="Web-{4E39EBB2-044A-4704-B48A-567CDF899F98}" dt="2021-04-14T07:53:25.689" v="315"/>
          <ac:spMkLst>
            <pc:docMk/>
            <pc:sldMk cId="2247986372" sldId="263"/>
            <ac:spMk id="9" creationId="{71B2258F-86CA-4D4D-8270-BC05FCDEBFB3}"/>
          </ac:spMkLst>
        </pc:spChg>
        <pc:spChg chg="add">
          <ac:chgData name="Martina Trombiková" userId="S::218028@muni.cz::aa43d5c6-3096-4896-86b0-904a846525db" providerId="AD" clId="Web-{4E39EBB2-044A-4704-B48A-567CDF899F98}" dt="2021-04-14T07:55:45.135" v="362"/>
          <ac:spMkLst>
            <pc:docMk/>
            <pc:sldMk cId="2247986372" sldId="263"/>
            <ac:spMk id="10" creationId="{C5E6CFF1-2F42-4E10-9A97-F116F46F53FE}"/>
          </ac:spMkLst>
        </pc:spChg>
        <pc:spChg chg="add del">
          <ac:chgData name="Martina Trombiková" userId="S::218028@muni.cz::aa43d5c6-3096-4896-86b0-904a846525db" providerId="AD" clId="Web-{4E39EBB2-044A-4704-B48A-567CDF899F98}" dt="2021-04-14T07:53:28.236" v="317"/>
          <ac:spMkLst>
            <pc:docMk/>
            <pc:sldMk cId="2247986372" sldId="263"/>
            <ac:spMk id="11" creationId="{007891EC-4501-44ED-A8C8-B11B6DB767AB}"/>
          </ac:spMkLst>
        </pc:spChg>
        <pc:spChg chg="add del">
          <ac:chgData name="Martina Trombiková" userId="S::218028@muni.cz::aa43d5c6-3096-4896-86b0-904a846525db" providerId="AD" clId="Web-{4E39EBB2-044A-4704-B48A-567CDF899F98}" dt="2021-04-14T07:55:45.119" v="361"/>
          <ac:spMkLst>
            <pc:docMk/>
            <pc:sldMk cId="2247986372" sldId="263"/>
            <ac:spMk id="12" creationId="{C5E6CFF1-2F42-4E10-9A97-F116F46F53FE}"/>
          </ac:spMkLst>
        </pc:spChg>
        <pc:picChg chg="add mod ord">
          <ac:chgData name="Martina Trombiková" userId="S::218028@muni.cz::aa43d5c6-3096-4896-86b0-904a846525db" providerId="AD" clId="Web-{4E39EBB2-044A-4704-B48A-567CDF899F98}" dt="2021-04-14T07:55:45.135" v="362"/>
          <ac:picMkLst>
            <pc:docMk/>
            <pc:sldMk cId="2247986372" sldId="263"/>
            <ac:picMk id="4" creationId="{B4CED378-5FB3-4296-BA5A-65138AC12486}"/>
          </ac:picMkLst>
        </pc:picChg>
        <pc:cxnChg chg="add">
          <ac:chgData name="Martina Trombiková" userId="S::218028@muni.cz::aa43d5c6-3096-4896-86b0-904a846525db" providerId="AD" clId="Web-{4E39EBB2-044A-4704-B48A-567CDF899F98}" dt="2021-04-14T07:55:45.135" v="362"/>
          <ac:cxnSpMkLst>
            <pc:docMk/>
            <pc:sldMk cId="2247986372" sldId="263"/>
            <ac:cxnSpMk id="13" creationId="{67182200-4859-4C8D-BCBB-55B245C28BA3}"/>
          </ac:cxnSpMkLst>
        </pc:cxnChg>
        <pc:cxnChg chg="add del">
          <ac:chgData name="Martina Trombiková" userId="S::218028@muni.cz::aa43d5c6-3096-4896-86b0-904a846525db" providerId="AD" clId="Web-{4E39EBB2-044A-4704-B48A-567CDF899F98}" dt="2021-04-14T07:55:45.119" v="361"/>
          <ac:cxnSpMkLst>
            <pc:docMk/>
            <pc:sldMk cId="2247986372" sldId="263"/>
            <ac:cxnSpMk id="14" creationId="{96A8629B-8289-498B-939B-1CA0C106182C}"/>
          </ac:cxnSpMkLst>
        </pc:cxnChg>
      </pc:sldChg>
      <pc:sldChg chg="addSp delSp modSp new mod setBg setClrOvrMap">
        <pc:chgData name="Martina Trombiková" userId="S::218028@muni.cz::aa43d5c6-3096-4896-86b0-904a846525db" providerId="AD" clId="Web-{4E39EBB2-044A-4704-B48A-567CDF899F98}" dt="2021-04-14T08:30:33.294" v="569" actId="20577"/>
        <pc:sldMkLst>
          <pc:docMk/>
          <pc:sldMk cId="3187197913" sldId="264"/>
        </pc:sldMkLst>
        <pc:spChg chg="mod ord">
          <ac:chgData name="Martina Trombiková" userId="S::218028@muni.cz::aa43d5c6-3096-4896-86b0-904a846525db" providerId="AD" clId="Web-{4E39EBB2-044A-4704-B48A-567CDF899F98}" dt="2021-04-14T08:26:12.559" v="400" actId="20577"/>
          <ac:spMkLst>
            <pc:docMk/>
            <pc:sldMk cId="3187197913" sldId="264"/>
            <ac:spMk id="2" creationId="{22EA24FD-0995-49F8-9AC4-AEDC3014AFF9}"/>
          </ac:spMkLst>
        </pc:spChg>
        <pc:spChg chg="del mod">
          <ac:chgData name="Martina Trombiková" userId="S::218028@muni.cz::aa43d5c6-3096-4896-86b0-904a846525db" providerId="AD" clId="Web-{4E39EBB2-044A-4704-B48A-567CDF899F98}" dt="2021-04-14T08:24:27.678" v="392"/>
          <ac:spMkLst>
            <pc:docMk/>
            <pc:sldMk cId="3187197913" sldId="264"/>
            <ac:spMk id="3" creationId="{8F56929C-B8BA-4AEF-ABD6-E6140ACC1B40}"/>
          </ac:spMkLst>
        </pc:spChg>
        <pc:spChg chg="add mod">
          <ac:chgData name="Martina Trombiková" userId="S::218028@muni.cz::aa43d5c6-3096-4896-86b0-904a846525db" providerId="AD" clId="Web-{4E39EBB2-044A-4704-B48A-567CDF899F98}" dt="2021-04-14T08:30:33.294" v="569" actId="20577"/>
          <ac:spMkLst>
            <pc:docMk/>
            <pc:sldMk cId="3187197913" sldId="264"/>
            <ac:spMk id="8" creationId="{3B32A2BF-995A-4542-BD4E-317CA12FE5BA}"/>
          </ac:spMkLst>
        </pc:spChg>
        <pc:spChg chg="add">
          <ac:chgData name="Martina Trombiková" userId="S::218028@muni.cz::aa43d5c6-3096-4896-86b0-904a846525db" providerId="AD" clId="Web-{4E39EBB2-044A-4704-B48A-567CDF899F98}" dt="2021-04-14T08:24:34.256" v="393"/>
          <ac:spMkLst>
            <pc:docMk/>
            <pc:sldMk cId="3187197913" sldId="264"/>
            <ac:spMk id="11" creationId="{C5E6CFF1-2F42-4E10-9A97-F116F46F53FE}"/>
          </ac:spMkLst>
        </pc:spChg>
        <pc:picChg chg="add mod ord">
          <ac:chgData name="Martina Trombiková" userId="S::218028@muni.cz::aa43d5c6-3096-4896-86b0-904a846525db" providerId="AD" clId="Web-{4E39EBB2-044A-4704-B48A-567CDF899F98}" dt="2021-04-14T08:24:34.256" v="393"/>
          <ac:picMkLst>
            <pc:docMk/>
            <pc:sldMk cId="3187197913" sldId="264"/>
            <ac:picMk id="4" creationId="{C5388B00-881F-4511-B852-84A15591F031}"/>
          </ac:picMkLst>
        </pc:picChg>
        <pc:cxnChg chg="add">
          <ac:chgData name="Martina Trombiková" userId="S::218028@muni.cz::aa43d5c6-3096-4896-86b0-904a846525db" providerId="AD" clId="Web-{4E39EBB2-044A-4704-B48A-567CDF899F98}" dt="2021-04-14T08:24:34.256" v="393"/>
          <ac:cxnSpMkLst>
            <pc:docMk/>
            <pc:sldMk cId="3187197913" sldId="264"/>
            <ac:cxnSpMk id="13" creationId="{67182200-4859-4C8D-BCBB-55B245C28BA3}"/>
          </ac:cxnSpMkLst>
        </pc:cxnChg>
      </pc:sldChg>
      <pc:sldChg chg="modSp new">
        <pc:chgData name="Martina Trombiková" userId="S::218028@muni.cz::aa43d5c6-3096-4896-86b0-904a846525db" providerId="AD" clId="Web-{4E39EBB2-044A-4704-B48A-567CDF899F98}" dt="2021-04-14T08:33:08.350" v="601" actId="20577"/>
        <pc:sldMkLst>
          <pc:docMk/>
          <pc:sldMk cId="2387057996" sldId="265"/>
        </pc:sldMkLst>
        <pc:spChg chg="mod">
          <ac:chgData name="Martina Trombiková" userId="S::218028@muni.cz::aa43d5c6-3096-4896-86b0-904a846525db" providerId="AD" clId="Web-{4E39EBB2-044A-4704-B48A-567CDF899F98}" dt="2021-04-14T08:33:08.350" v="601" actId="20577"/>
          <ac:spMkLst>
            <pc:docMk/>
            <pc:sldMk cId="2387057996" sldId="265"/>
            <ac:spMk id="2" creationId="{DAABCB49-F9F9-451C-885E-B4F7431D2666}"/>
          </ac:spMkLst>
        </pc:spChg>
        <pc:spChg chg="mod">
          <ac:chgData name="Martina Trombiková" userId="S::218028@muni.cz::aa43d5c6-3096-4896-86b0-904a846525db" providerId="AD" clId="Web-{4E39EBB2-044A-4704-B48A-567CDF899F98}" dt="2021-04-14T08:32:11.003" v="586" actId="20577"/>
          <ac:spMkLst>
            <pc:docMk/>
            <pc:sldMk cId="2387057996" sldId="265"/>
            <ac:spMk id="3" creationId="{4B82B090-E966-482B-A6AF-6256840BE344}"/>
          </ac:spMkLst>
        </pc:spChg>
      </pc:sldChg>
      <pc:sldChg chg="modSp new">
        <pc:chgData name="Martina Trombiková" userId="S::218028@muni.cz::aa43d5c6-3096-4896-86b0-904a846525db" providerId="AD" clId="Web-{4E39EBB2-044A-4704-B48A-567CDF899F98}" dt="2021-04-14T08:40:17.830" v="659" actId="1076"/>
        <pc:sldMkLst>
          <pc:docMk/>
          <pc:sldMk cId="2818395881" sldId="266"/>
        </pc:sldMkLst>
        <pc:spChg chg="mod">
          <ac:chgData name="Martina Trombiková" userId="S::218028@muni.cz::aa43d5c6-3096-4896-86b0-904a846525db" providerId="AD" clId="Web-{4E39EBB2-044A-4704-B48A-567CDF899F98}" dt="2021-04-14T08:38:45.277" v="637" actId="20577"/>
          <ac:spMkLst>
            <pc:docMk/>
            <pc:sldMk cId="2818395881" sldId="266"/>
            <ac:spMk id="2" creationId="{3167EE18-B38A-4E6D-A9BF-DBA08038BC70}"/>
          </ac:spMkLst>
        </pc:spChg>
        <pc:spChg chg="mod">
          <ac:chgData name="Martina Trombiková" userId="S::218028@muni.cz::aa43d5c6-3096-4896-86b0-904a846525db" providerId="AD" clId="Web-{4E39EBB2-044A-4704-B48A-567CDF899F98}" dt="2021-04-14T08:40:17.830" v="659" actId="1076"/>
          <ac:spMkLst>
            <pc:docMk/>
            <pc:sldMk cId="2818395881" sldId="266"/>
            <ac:spMk id="3" creationId="{5F0650A1-C512-46B1-9953-AA7DAEFF4ABA}"/>
          </ac:spMkLst>
        </pc:spChg>
      </pc:sldChg>
      <pc:sldChg chg="addSp delSp modSp new mod setBg setClrOvrMap">
        <pc:chgData name="Martina Trombiková" userId="S::218028@muni.cz::aa43d5c6-3096-4896-86b0-904a846525db" providerId="AD" clId="Web-{4E39EBB2-044A-4704-B48A-567CDF899F98}" dt="2021-04-14T08:49:56.662" v="756" actId="20577"/>
        <pc:sldMkLst>
          <pc:docMk/>
          <pc:sldMk cId="2236968474" sldId="267"/>
        </pc:sldMkLst>
        <pc:spChg chg="mod ord">
          <ac:chgData name="Martina Trombiková" userId="S::218028@muni.cz::aa43d5c6-3096-4896-86b0-904a846525db" providerId="AD" clId="Web-{4E39EBB2-044A-4704-B48A-567CDF899F98}" dt="2021-04-14T08:47:46.857" v="742"/>
          <ac:spMkLst>
            <pc:docMk/>
            <pc:sldMk cId="2236968474" sldId="267"/>
            <ac:spMk id="2" creationId="{B3C356EB-7546-4BCA-9337-4EFE1CEAE47E}"/>
          </ac:spMkLst>
        </pc:spChg>
        <pc:spChg chg="del">
          <ac:chgData name="Martina Trombiková" userId="S::218028@muni.cz::aa43d5c6-3096-4896-86b0-904a846525db" providerId="AD" clId="Web-{4E39EBB2-044A-4704-B48A-567CDF899F98}" dt="2021-04-14T08:44:19.907" v="664"/>
          <ac:spMkLst>
            <pc:docMk/>
            <pc:sldMk cId="2236968474" sldId="267"/>
            <ac:spMk id="3" creationId="{EFD5CAE9-C4A1-4FE2-B321-7203E818C0A7}"/>
          </ac:spMkLst>
        </pc:spChg>
        <pc:spChg chg="add mod">
          <ac:chgData name="Martina Trombiková" userId="S::218028@muni.cz::aa43d5c6-3096-4896-86b0-904a846525db" providerId="AD" clId="Web-{4E39EBB2-044A-4704-B48A-567CDF899F98}" dt="2021-04-14T08:49:56.662" v="756" actId="20577"/>
          <ac:spMkLst>
            <pc:docMk/>
            <pc:sldMk cId="2236968474" sldId="267"/>
            <ac:spMk id="8" creationId="{F6AF2FDB-0B26-4622-894C-FD4A585291A8}"/>
          </ac:spMkLst>
        </pc:spChg>
        <pc:spChg chg="add del">
          <ac:chgData name="Martina Trombiková" userId="S::218028@muni.cz::aa43d5c6-3096-4896-86b0-904a846525db" providerId="AD" clId="Web-{4E39EBB2-044A-4704-B48A-567CDF899F98}" dt="2021-04-14T08:47:46.857" v="742"/>
          <ac:spMkLst>
            <pc:docMk/>
            <pc:sldMk cId="2236968474" sldId="267"/>
            <ac:spMk id="11" creationId="{C5E6CFF1-2F42-4E10-9A97-F116F46F53FE}"/>
          </ac:spMkLst>
        </pc:spChg>
        <pc:spChg chg="add">
          <ac:chgData name="Martina Trombiková" userId="S::218028@muni.cz::aa43d5c6-3096-4896-86b0-904a846525db" providerId="AD" clId="Web-{4E39EBB2-044A-4704-B48A-567CDF899F98}" dt="2021-04-14T08:47:46.857" v="742"/>
          <ac:spMkLst>
            <pc:docMk/>
            <pc:sldMk cId="2236968474" sldId="267"/>
            <ac:spMk id="18" creationId="{C5E6CFF1-2F42-4E10-9A97-F116F46F53FE}"/>
          </ac:spMkLst>
        </pc:spChg>
        <pc:picChg chg="add mod ord">
          <ac:chgData name="Martina Trombiková" userId="S::218028@muni.cz::aa43d5c6-3096-4896-86b0-904a846525db" providerId="AD" clId="Web-{4E39EBB2-044A-4704-B48A-567CDF899F98}" dt="2021-04-14T08:44:30.705" v="665"/>
          <ac:picMkLst>
            <pc:docMk/>
            <pc:sldMk cId="2236968474" sldId="267"/>
            <ac:picMk id="4" creationId="{4AEE6488-FA8E-46B3-9F33-094087D754E4}"/>
          </ac:picMkLst>
        </pc:picChg>
        <pc:cxnChg chg="add del">
          <ac:chgData name="Martina Trombiková" userId="S::218028@muni.cz::aa43d5c6-3096-4896-86b0-904a846525db" providerId="AD" clId="Web-{4E39EBB2-044A-4704-B48A-567CDF899F98}" dt="2021-04-14T08:47:46.857" v="742"/>
          <ac:cxnSpMkLst>
            <pc:docMk/>
            <pc:sldMk cId="2236968474" sldId="267"/>
            <ac:cxnSpMk id="13" creationId="{67182200-4859-4C8D-BCBB-55B245C28BA3}"/>
          </ac:cxnSpMkLst>
        </pc:cxnChg>
        <pc:cxnChg chg="add">
          <ac:chgData name="Martina Trombiková" userId="S::218028@muni.cz::aa43d5c6-3096-4896-86b0-904a846525db" providerId="AD" clId="Web-{4E39EBB2-044A-4704-B48A-567CDF899F98}" dt="2021-04-14T08:47:46.857" v="742"/>
          <ac:cxnSpMkLst>
            <pc:docMk/>
            <pc:sldMk cId="2236968474" sldId="267"/>
            <ac:cxnSpMk id="20" creationId="{67182200-4859-4C8D-BCBB-55B245C28BA3}"/>
          </ac:cxnSpMkLst>
        </pc:cxnChg>
      </pc:sldChg>
      <pc:sldChg chg="addSp modSp new mod setBg">
        <pc:chgData name="Martina Trombiková" userId="S::218028@muni.cz::aa43d5c6-3096-4896-86b0-904a846525db" providerId="AD" clId="Web-{4E39EBB2-044A-4704-B48A-567CDF899F98}" dt="2021-04-14T08:54:24.100" v="853" actId="20577"/>
        <pc:sldMkLst>
          <pc:docMk/>
          <pc:sldMk cId="3750384972" sldId="268"/>
        </pc:sldMkLst>
        <pc:spChg chg="mod">
          <ac:chgData name="Martina Trombiková" userId="S::218028@muni.cz::aa43d5c6-3096-4896-86b0-904a846525db" providerId="AD" clId="Web-{4E39EBB2-044A-4704-B48A-567CDF899F98}" dt="2021-04-14T08:52:40.719" v="776" actId="1076"/>
          <ac:spMkLst>
            <pc:docMk/>
            <pc:sldMk cId="3750384972" sldId="268"/>
            <ac:spMk id="2" creationId="{616BB2BC-5D5D-492F-986D-5E30C7BF6A4C}"/>
          </ac:spMkLst>
        </pc:spChg>
        <pc:spChg chg="mod">
          <ac:chgData name="Martina Trombiková" userId="S::218028@muni.cz::aa43d5c6-3096-4896-86b0-904a846525db" providerId="AD" clId="Web-{4E39EBB2-044A-4704-B48A-567CDF899F98}" dt="2021-04-14T08:54:24.100" v="853" actId="20577"/>
          <ac:spMkLst>
            <pc:docMk/>
            <pc:sldMk cId="3750384972" sldId="268"/>
            <ac:spMk id="3" creationId="{00B7E477-2C94-4950-9D49-D8228633E724}"/>
          </ac:spMkLst>
        </pc:spChg>
        <pc:spChg chg="add">
          <ac:chgData name="Martina Trombiková" userId="S::218028@muni.cz::aa43d5c6-3096-4896-86b0-904a846525db" providerId="AD" clId="Web-{4E39EBB2-044A-4704-B48A-567CDF899F98}" dt="2021-04-14T08:52:01.451" v="775"/>
          <ac:spMkLst>
            <pc:docMk/>
            <pc:sldMk cId="3750384972" sldId="268"/>
            <ac:spMk id="9" creationId="{7D9D36D6-2AC5-46A1-A849-4C82D5264A3A}"/>
          </ac:spMkLst>
        </pc:spChg>
        <pc:picChg chg="add mod">
          <ac:chgData name="Martina Trombiková" userId="S::218028@muni.cz::aa43d5c6-3096-4896-86b0-904a846525db" providerId="AD" clId="Web-{4E39EBB2-044A-4704-B48A-567CDF899F98}" dt="2021-04-14T08:52:01.451" v="775"/>
          <ac:picMkLst>
            <pc:docMk/>
            <pc:sldMk cId="3750384972" sldId="268"/>
            <ac:picMk id="4" creationId="{EAD14769-8689-4FC9-8E37-A563F0131ACE}"/>
          </ac:picMkLst>
        </pc:picChg>
      </pc:sldChg>
      <pc:sldChg chg="addSp delSp modSp new mod setBg setClrOvrMap">
        <pc:chgData name="Martina Trombiková" userId="S::218028@muni.cz::aa43d5c6-3096-4896-86b0-904a846525db" providerId="AD" clId="Web-{4E39EBB2-044A-4704-B48A-567CDF899F98}" dt="2021-04-14T09:03:55.104" v="1045" actId="20577"/>
        <pc:sldMkLst>
          <pc:docMk/>
          <pc:sldMk cId="658328326" sldId="269"/>
        </pc:sldMkLst>
        <pc:spChg chg="mod ord">
          <ac:chgData name="Martina Trombiková" userId="S::218028@muni.cz::aa43d5c6-3096-4896-86b0-904a846525db" providerId="AD" clId="Web-{4E39EBB2-044A-4704-B48A-567CDF899F98}" dt="2021-04-14T09:03:55.104" v="1045" actId="20577"/>
          <ac:spMkLst>
            <pc:docMk/>
            <pc:sldMk cId="658328326" sldId="269"/>
            <ac:spMk id="2" creationId="{1A3238AA-6F3B-4AE1-B3E9-EC0419E670BD}"/>
          </ac:spMkLst>
        </pc:spChg>
        <pc:spChg chg="del">
          <ac:chgData name="Martina Trombiková" userId="S::218028@muni.cz::aa43d5c6-3096-4896-86b0-904a846525db" providerId="AD" clId="Web-{4E39EBB2-044A-4704-B48A-567CDF899F98}" dt="2021-04-14T08:56:05.950" v="865"/>
          <ac:spMkLst>
            <pc:docMk/>
            <pc:sldMk cId="658328326" sldId="269"/>
            <ac:spMk id="3" creationId="{9AC5A87A-9A1D-4C0F-995F-0AE6C47645BB}"/>
          </ac:spMkLst>
        </pc:spChg>
        <pc:spChg chg="add del">
          <ac:chgData name="Martina Trombiková" userId="S::218028@muni.cz::aa43d5c6-3096-4896-86b0-904a846525db" providerId="AD" clId="Web-{4E39EBB2-044A-4704-B48A-567CDF899F98}" dt="2021-04-14T08:56:49.109" v="867"/>
          <ac:spMkLst>
            <pc:docMk/>
            <pc:sldMk cId="658328326" sldId="269"/>
            <ac:spMk id="8" creationId="{74BD39B0-8675-4450-8771-E6CA86491EDA}"/>
          </ac:spMkLst>
        </pc:spChg>
        <pc:spChg chg="add">
          <ac:chgData name="Martina Trombiková" userId="S::218028@muni.cz::aa43d5c6-3096-4896-86b0-904a846525db" providerId="AD" clId="Web-{4E39EBB2-044A-4704-B48A-567CDF899F98}" dt="2021-04-14T08:56:49.109" v="868"/>
          <ac:spMkLst>
            <pc:docMk/>
            <pc:sldMk cId="658328326" sldId="269"/>
            <ac:spMk id="9" creationId="{B9951BD9-0868-4CDB-ACD6-9C4209B5E412}"/>
          </ac:spMkLst>
        </pc:spChg>
        <pc:spChg chg="add del">
          <ac:chgData name="Martina Trombiková" userId="S::218028@muni.cz::aa43d5c6-3096-4896-86b0-904a846525db" providerId="AD" clId="Web-{4E39EBB2-044A-4704-B48A-567CDF899F98}" dt="2021-04-14T08:56:49.109" v="867"/>
          <ac:spMkLst>
            <pc:docMk/>
            <pc:sldMk cId="658328326" sldId="269"/>
            <ac:spMk id="11" creationId="{C5E6CFF1-2F42-4E10-9A97-F116F46F53FE}"/>
          </ac:spMkLst>
        </pc:spChg>
        <pc:picChg chg="add mod ord">
          <ac:chgData name="Martina Trombiková" userId="S::218028@muni.cz::aa43d5c6-3096-4896-86b0-904a846525db" providerId="AD" clId="Web-{4E39EBB2-044A-4704-B48A-567CDF899F98}" dt="2021-04-14T08:56:49.109" v="868"/>
          <ac:picMkLst>
            <pc:docMk/>
            <pc:sldMk cId="658328326" sldId="269"/>
            <ac:picMk id="4" creationId="{F45C6B5F-3AC4-496A-9F56-35FF8FE3B46E}"/>
          </ac:picMkLst>
        </pc:picChg>
        <pc:cxnChg chg="add del">
          <ac:chgData name="Martina Trombiková" userId="S::218028@muni.cz::aa43d5c6-3096-4896-86b0-904a846525db" providerId="AD" clId="Web-{4E39EBB2-044A-4704-B48A-567CDF899F98}" dt="2021-04-14T08:56:49.109" v="867"/>
          <ac:cxnSpMkLst>
            <pc:docMk/>
            <pc:sldMk cId="658328326" sldId="269"/>
            <ac:cxnSpMk id="13" creationId="{67182200-4859-4C8D-BCBB-55B245C28BA3}"/>
          </ac:cxnSpMkLst>
        </pc:cxnChg>
      </pc:sldChg>
      <pc:sldChg chg="addSp modSp new mod setBg setClrOvrMap">
        <pc:chgData name="Martina Trombiková" userId="S::218028@muni.cz::aa43d5c6-3096-4896-86b0-904a846525db" providerId="AD" clId="Web-{4E39EBB2-044A-4704-B48A-567CDF899F98}" dt="2021-04-14T09:08:38.465" v="1173" actId="20577"/>
        <pc:sldMkLst>
          <pc:docMk/>
          <pc:sldMk cId="3562383" sldId="270"/>
        </pc:sldMkLst>
        <pc:spChg chg="mod">
          <ac:chgData name="Martina Trombiková" userId="S::218028@muni.cz::aa43d5c6-3096-4896-86b0-904a846525db" providerId="AD" clId="Web-{4E39EBB2-044A-4704-B48A-567CDF899F98}" dt="2021-04-14T09:07:36.961" v="1141" actId="20577"/>
          <ac:spMkLst>
            <pc:docMk/>
            <pc:sldMk cId="3562383" sldId="270"/>
            <ac:spMk id="2" creationId="{97030178-DB93-4AD2-828C-968B0E45AE55}"/>
          </ac:spMkLst>
        </pc:spChg>
        <pc:spChg chg="mod">
          <ac:chgData name="Martina Trombiková" userId="S::218028@muni.cz::aa43d5c6-3096-4896-86b0-904a846525db" providerId="AD" clId="Web-{4E39EBB2-044A-4704-B48A-567CDF899F98}" dt="2021-04-14T09:08:38.465" v="1173" actId="20577"/>
          <ac:spMkLst>
            <pc:docMk/>
            <pc:sldMk cId="3562383" sldId="270"/>
            <ac:spMk id="3" creationId="{82807929-91AB-456C-B69C-CDD858034E4D}"/>
          </ac:spMkLst>
        </pc:spChg>
        <pc:spChg chg="add">
          <ac:chgData name="Martina Trombiková" userId="S::218028@muni.cz::aa43d5c6-3096-4896-86b0-904a846525db" providerId="AD" clId="Web-{4E39EBB2-044A-4704-B48A-567CDF899F98}" dt="2021-04-14T09:07:02.115" v="1132"/>
          <ac:spMkLst>
            <pc:docMk/>
            <pc:sldMk cId="3562383" sldId="270"/>
            <ac:spMk id="9" creationId="{C5E6CFF1-2F42-4E10-9A97-F116F46F53FE}"/>
          </ac:spMkLst>
        </pc:spChg>
        <pc:picChg chg="add mod ord">
          <ac:chgData name="Martina Trombiková" userId="S::218028@muni.cz::aa43d5c6-3096-4896-86b0-904a846525db" providerId="AD" clId="Web-{4E39EBB2-044A-4704-B48A-567CDF899F98}" dt="2021-04-14T09:07:02.115" v="1132"/>
          <ac:picMkLst>
            <pc:docMk/>
            <pc:sldMk cId="3562383" sldId="270"/>
            <ac:picMk id="4" creationId="{5D988AC9-D96C-4AEB-BC82-E77EC6284787}"/>
          </ac:picMkLst>
        </pc:picChg>
        <pc:cxnChg chg="add">
          <ac:chgData name="Martina Trombiková" userId="S::218028@muni.cz::aa43d5c6-3096-4896-86b0-904a846525db" providerId="AD" clId="Web-{4E39EBB2-044A-4704-B48A-567CDF899F98}" dt="2021-04-14T09:07:02.115" v="1132"/>
          <ac:cxnSpMkLst>
            <pc:docMk/>
            <pc:sldMk cId="3562383" sldId="270"/>
            <ac:cxnSpMk id="11" creationId="{67182200-4859-4C8D-BCBB-55B245C28BA3}"/>
          </ac:cxnSpMkLst>
        </pc:cxnChg>
      </pc:sldChg>
      <pc:sldChg chg="modSp new">
        <pc:chgData name="Martina Trombiková" userId="S::218028@muni.cz::aa43d5c6-3096-4896-86b0-904a846525db" providerId="AD" clId="Web-{4E39EBB2-044A-4704-B48A-567CDF899F98}" dt="2021-04-14T09:14:10.813" v="1313" actId="20577"/>
        <pc:sldMkLst>
          <pc:docMk/>
          <pc:sldMk cId="4013144906" sldId="271"/>
        </pc:sldMkLst>
        <pc:spChg chg="mod">
          <ac:chgData name="Martina Trombiková" userId="S::218028@muni.cz::aa43d5c6-3096-4896-86b0-904a846525db" providerId="AD" clId="Web-{4E39EBB2-044A-4704-B48A-567CDF899F98}" dt="2021-04-14T09:10:46.535" v="1181" actId="20577"/>
          <ac:spMkLst>
            <pc:docMk/>
            <pc:sldMk cId="4013144906" sldId="271"/>
            <ac:spMk id="2" creationId="{82E0284E-AA0A-4D64-A406-C4766345DAB9}"/>
          </ac:spMkLst>
        </pc:spChg>
        <pc:spChg chg="mod">
          <ac:chgData name="Martina Trombiková" userId="S::218028@muni.cz::aa43d5c6-3096-4896-86b0-904a846525db" providerId="AD" clId="Web-{4E39EBB2-044A-4704-B48A-567CDF899F98}" dt="2021-04-14T09:14:10.813" v="1313" actId="20577"/>
          <ac:spMkLst>
            <pc:docMk/>
            <pc:sldMk cId="4013144906" sldId="271"/>
            <ac:spMk id="3" creationId="{85B2B971-7D60-4DB2-BDA9-F21A5396D091}"/>
          </ac:spMkLst>
        </pc:spChg>
      </pc:sldChg>
      <pc:sldChg chg="addSp delSp modSp new">
        <pc:chgData name="Martina Trombiková" userId="S::218028@muni.cz::aa43d5c6-3096-4896-86b0-904a846525db" providerId="AD" clId="Web-{4E39EBB2-044A-4704-B48A-567CDF899F98}" dt="2021-04-14T09:15:55.148" v="1327"/>
        <pc:sldMkLst>
          <pc:docMk/>
          <pc:sldMk cId="3447232444" sldId="272"/>
        </pc:sldMkLst>
        <pc:spChg chg="del">
          <ac:chgData name="Martina Trombiková" userId="S::218028@muni.cz::aa43d5c6-3096-4896-86b0-904a846525db" providerId="AD" clId="Web-{4E39EBB2-044A-4704-B48A-567CDF899F98}" dt="2021-04-14T09:15:09.286" v="1326"/>
          <ac:spMkLst>
            <pc:docMk/>
            <pc:sldMk cId="3447232444" sldId="272"/>
            <ac:spMk id="2" creationId="{2BDCD46B-8E4C-481E-8EFE-DFCC67369AD9}"/>
          </ac:spMkLst>
        </pc:spChg>
        <pc:spChg chg="mod">
          <ac:chgData name="Martina Trombiková" userId="S::218028@muni.cz::aa43d5c6-3096-4896-86b0-904a846525db" providerId="AD" clId="Web-{4E39EBB2-044A-4704-B48A-567CDF899F98}" dt="2021-04-14T09:15:08.629" v="1325" actId="20577"/>
          <ac:spMkLst>
            <pc:docMk/>
            <pc:sldMk cId="3447232444" sldId="272"/>
            <ac:spMk id="3" creationId="{070FC971-B417-4772-BAB4-1B30B995FE4B}"/>
          </ac:spMkLst>
        </pc:spChg>
        <pc:picChg chg="add mod">
          <ac:chgData name="Martina Trombiková" userId="S::218028@muni.cz::aa43d5c6-3096-4896-86b0-904a846525db" providerId="AD" clId="Web-{4E39EBB2-044A-4704-B48A-567CDF899F98}" dt="2021-04-14T09:15:55.148" v="1327"/>
          <ac:picMkLst>
            <pc:docMk/>
            <pc:sldMk cId="3447232444" sldId="272"/>
            <ac:picMk id="4" creationId="{4975C07E-9932-4FA0-859B-CD79F65EFF45}"/>
          </ac:picMkLst>
        </pc:picChg>
      </pc:sldChg>
      <pc:sldChg chg="addSp delSp modSp new ord">
        <pc:chgData name="Martina Trombiková" userId="S::218028@muni.cz::aa43d5c6-3096-4896-86b0-904a846525db" providerId="AD" clId="Web-{4E39EBB2-044A-4704-B48A-567CDF899F98}" dt="2021-04-14T09:19:49.725" v="1360" actId="20577"/>
        <pc:sldMkLst>
          <pc:docMk/>
          <pc:sldMk cId="1914321716" sldId="273"/>
        </pc:sldMkLst>
        <pc:spChg chg="mod">
          <ac:chgData name="Martina Trombiková" userId="S::218028@muni.cz::aa43d5c6-3096-4896-86b0-904a846525db" providerId="AD" clId="Web-{4E39EBB2-044A-4704-B48A-567CDF899F98}" dt="2021-04-14T09:19:13.113" v="1356" actId="1076"/>
          <ac:spMkLst>
            <pc:docMk/>
            <pc:sldMk cId="1914321716" sldId="273"/>
            <ac:spMk id="2" creationId="{60C7AA3B-DE04-4DF9-819B-A4C95D30D571}"/>
          </ac:spMkLst>
        </pc:spChg>
        <pc:spChg chg="mod">
          <ac:chgData name="Martina Trombiková" userId="S::218028@muni.cz::aa43d5c6-3096-4896-86b0-904a846525db" providerId="AD" clId="Web-{4E39EBB2-044A-4704-B48A-567CDF899F98}" dt="2021-04-14T09:19:49.725" v="1360" actId="20577"/>
          <ac:spMkLst>
            <pc:docMk/>
            <pc:sldMk cId="1914321716" sldId="273"/>
            <ac:spMk id="3" creationId="{4F2A7B76-0D55-44F4-B257-1E8C46626537}"/>
          </ac:spMkLst>
        </pc:spChg>
        <pc:picChg chg="add del mod ord">
          <ac:chgData name="Martina Trombiková" userId="S::218028@muni.cz::aa43d5c6-3096-4896-86b0-904a846525db" providerId="AD" clId="Web-{4E39EBB2-044A-4704-B48A-567CDF899F98}" dt="2021-04-14T09:18:58.550" v="1355"/>
          <ac:picMkLst>
            <pc:docMk/>
            <pc:sldMk cId="1914321716" sldId="273"/>
            <ac:picMk id="4" creationId="{FBA54D9A-BF1F-42E9-9389-6B426AE057E6}"/>
          </ac:picMkLst>
        </pc:picChg>
      </pc:sldChg>
      <pc:sldMasterChg chg="add addSldLayout">
        <pc:chgData name="Martina Trombiková" userId="S::218028@muni.cz::aa43d5c6-3096-4896-86b0-904a846525db" providerId="AD" clId="Web-{4E39EBB2-044A-4704-B48A-567CDF899F98}" dt="2021-04-14T07:14:19.285" v="0"/>
        <pc:sldMasterMkLst>
          <pc:docMk/>
          <pc:sldMasterMk cId="4199326741" sldId="2147483648"/>
        </pc:sldMasterMkLst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207947054" sldId="2147483649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1137522400" sldId="2147483650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1480118433" sldId="2147483651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2478645681" sldId="2147483652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3438201160" sldId="2147483653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1660559520" sldId="2147483654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4209991535" sldId="2147483655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1393003038" sldId="2147483656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2790805013" sldId="2147483657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3000762100" sldId="2147483658"/>
          </pc:sldLayoutMkLst>
        </pc:sldLayoutChg>
        <pc:sldLayoutChg chg="ad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199326741" sldId="2147483648"/>
            <pc:sldLayoutMk cId="266517479" sldId="2147483659"/>
          </pc:sldLayoutMkLst>
        </pc:sldLayoutChg>
      </pc:sldMasterChg>
      <pc:sldMasterChg chg="replId modSldLayout">
        <pc:chgData name="Martina Trombiková" userId="S::218028@muni.cz::aa43d5c6-3096-4896-86b0-904a846525db" providerId="AD" clId="Web-{4E39EBB2-044A-4704-B48A-567CDF899F98}" dt="2021-04-14T07:14:19.285" v="0"/>
        <pc:sldMasterMkLst>
          <pc:docMk/>
          <pc:sldMasterMk cId="464252367" sldId="2147483660"/>
        </pc:sldMasterMkLst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1771309689" sldId="2147483661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21655345" sldId="2147483662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2957285559" sldId="2147483663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3426106184" sldId="2147483664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597578085" sldId="2147483665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3514983867" sldId="2147483666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2973794414" sldId="2147483667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3504307544" sldId="2147483668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4088594436" sldId="2147483669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707188527" sldId="2147483670"/>
          </pc:sldLayoutMkLst>
        </pc:sldLayoutChg>
        <pc:sldLayoutChg chg="replId">
          <pc:chgData name="Martina Trombiková" userId="S::218028@muni.cz::aa43d5c6-3096-4896-86b0-904a846525db" providerId="AD" clId="Web-{4E39EBB2-044A-4704-B48A-567CDF899F98}" dt="2021-04-14T07:14:19.285" v="0"/>
          <pc:sldLayoutMkLst>
            <pc:docMk/>
            <pc:sldMasterMk cId="464252367" sldId="2147483660"/>
            <pc:sldLayoutMk cId="195578743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4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52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118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4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20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5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9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0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76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1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A78E-E902-41F9-92AF-2D5CE62E326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2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iLh52tX9YIPfCIa_nznEc31SJL9tz2uxza9M-r0Fb38/edit?usp=sharin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iLh52tX9YIPfCIa_nznEc31SJL9tz2uxza9M-r0Fb38/edit?usp=sharin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iLh52tX9YIPfCIa_nznEc31SJL9tz2uxza9M-r0Fb38/edit?usp=sharin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niknihovna.cz/mzk/uuid/uuid:ba1149a0-036a-11e5-a8ce-005056827e52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openedition.org/zjr/710#ftn31" TargetMode="External"/><Relationship Id="rId2" Type="http://schemas.openxmlformats.org/officeDocument/2006/relationships/hyperlink" Target="https://www.peterlang.com/view/9783653012590/9783653012590.00001.x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ermann-hesse.de/files/pdfs/de_lebenskrise.pdf" TargetMode="External"/><Relationship Id="rId4" Type="http://schemas.openxmlformats.org/officeDocument/2006/relationships/hyperlink" Target="https://d-nb.info/969944543/0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muž, okno, kůň&#10;&#10;Popis se vygeneroval automaticky.">
            <a:extLst>
              <a:ext uri="{FF2B5EF4-FFF2-40B4-BE49-F238E27FC236}">
                <a16:creationId xmlns:a16="http://schemas.microsoft.com/office/drawing/2014/main" id="{2C5BF0DD-ACD5-4BEF-B2B4-9C1C33E84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780" b="64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35170" y="-1537449"/>
            <a:ext cx="9144000" cy="290051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latin typeface="Georgia"/>
                <a:cs typeface="Arial"/>
              </a:rPr>
              <a:t>Hermann Hesse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164566" y="1154537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100" dirty="0">
              <a:solidFill>
                <a:srgbClr val="FFFFFF"/>
              </a:solidFill>
              <a:cs typeface="Calibri"/>
            </a:endParaRPr>
          </a:p>
          <a:p>
            <a:r>
              <a:rPr lang="cs-CZ" sz="1100" dirty="0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NJI_14A Kapitoly z dějin německé literatury II</a:t>
            </a:r>
            <a:endParaRPr lang="cs-CZ" sz="11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cs-CZ" sz="1100" dirty="0">
                <a:solidFill>
                  <a:srgbClr val="FFFFFF"/>
                </a:solidFill>
                <a:latin typeface="Calibri"/>
                <a:cs typeface="Calibri"/>
              </a:rPr>
              <a:t>Mgr. Martina </a:t>
            </a:r>
            <a:r>
              <a:rPr lang="cs-CZ" sz="1100" dirty="0" err="1">
                <a:solidFill>
                  <a:srgbClr val="FFFFFF"/>
                </a:solidFill>
                <a:latin typeface="Calibri"/>
                <a:cs typeface="Calibri"/>
              </a:rPr>
              <a:t>Trombiková</a:t>
            </a:r>
            <a:r>
              <a:rPr lang="cs-CZ" sz="1100" dirty="0">
                <a:solidFill>
                  <a:srgbClr val="FFFFFF"/>
                </a:solidFill>
                <a:latin typeface="Calibri"/>
                <a:cs typeface="Calibri"/>
              </a:rPr>
              <a:t>, Ph.D.</a:t>
            </a:r>
          </a:p>
          <a:p>
            <a:r>
              <a:rPr lang="cs-CZ" sz="1100" dirty="0">
                <a:solidFill>
                  <a:srgbClr val="FFFFFF"/>
                </a:solidFill>
                <a:latin typeface="Calibri"/>
                <a:cs typeface="Calibri"/>
              </a:rPr>
              <a:t>14.4.2021</a:t>
            </a:r>
          </a:p>
          <a:p>
            <a:endParaRPr lang="cs-CZ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2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7EE18-B38A-4E6D-A9BF-DBA08038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AUSZUG 2 </a:t>
            </a:r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In den </a:t>
            </a:r>
            <a:r>
              <a:rPr lang="cs-CZ" dirty="0" err="1">
                <a:cs typeface="Calibri Light"/>
              </a:rPr>
              <a:t>Felsen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650A1-C512-46B1-9953-AA7DAEFF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04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“</a:t>
            </a:r>
            <a:r>
              <a:rPr lang="cs-CZ" sz="2400" dirty="0" err="1">
                <a:ea typeface="+mn-lt"/>
                <a:cs typeface="+mn-lt"/>
              </a:rPr>
              <a:t>Als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ich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herkam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meine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Kleider</a:t>
            </a:r>
            <a:r>
              <a:rPr lang="cs-CZ" sz="2400" dirty="0">
                <a:ea typeface="+mn-lt"/>
                <a:cs typeface="+mn-lt"/>
              </a:rPr>
              <a:t> in den </a:t>
            </a:r>
            <a:r>
              <a:rPr lang="cs-CZ" sz="2400" dirty="0" err="1">
                <a:ea typeface="+mn-lt"/>
                <a:cs typeface="+mn-lt"/>
              </a:rPr>
              <a:t>Rucksack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steckte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nackt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nur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mit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Sandalen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einem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Hut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bekleidet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meine</a:t>
            </a:r>
            <a:r>
              <a:rPr lang="cs-CZ" sz="2400" dirty="0">
                <a:ea typeface="+mn-lt"/>
                <a:cs typeface="+mn-lt"/>
              </a:rPr>
              <a:t> Kur </a:t>
            </a:r>
            <a:r>
              <a:rPr lang="cs-CZ" sz="2400" dirty="0" err="1">
                <a:ea typeface="+mn-lt"/>
                <a:cs typeface="+mn-lt"/>
              </a:rPr>
              <a:t>begann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hatte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ich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sehr</a:t>
            </a:r>
            <a:r>
              <a:rPr lang="cs-CZ" sz="2400" dirty="0">
                <a:ea typeface="+mn-lt"/>
                <a:cs typeface="+mn-lt"/>
              </a:rPr>
              <a:t> 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dirty="0" err="1">
                <a:ea typeface="+mn-lt"/>
                <a:cs typeface="+mn-lt"/>
              </a:rPr>
              <a:t>unternehmende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fröhliche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Gedanken</a:t>
            </a:r>
            <a:r>
              <a:rPr lang="cs-CZ" sz="2400" dirty="0">
                <a:ea typeface="+mn-lt"/>
                <a:cs typeface="+mn-lt"/>
              </a:rPr>
              <a:t>. [...] Die </a:t>
            </a:r>
            <a:r>
              <a:rPr lang="cs-CZ" sz="2400" dirty="0" err="1">
                <a:ea typeface="+mn-lt"/>
                <a:cs typeface="+mn-lt"/>
              </a:rPr>
              <a:t>Sonne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brannte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mir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fleißig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auf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die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verwöhnte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Haut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die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Dornen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zeichneten</a:t>
            </a:r>
            <a:r>
              <a:rPr lang="cs-CZ" sz="2400" dirty="0">
                <a:ea typeface="+mn-lt"/>
                <a:cs typeface="+mn-lt"/>
              </a:rPr>
              <a:t> 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dirty="0" err="1">
                <a:ea typeface="+mn-lt"/>
                <a:cs typeface="+mn-lt"/>
              </a:rPr>
              <a:t>mir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ein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Netz</a:t>
            </a:r>
            <a:r>
              <a:rPr lang="cs-CZ" sz="2400" dirty="0">
                <a:ea typeface="+mn-lt"/>
                <a:cs typeface="+mn-lt"/>
              </a:rPr>
              <a:t> von </a:t>
            </a:r>
            <a:r>
              <a:rPr lang="cs-CZ" sz="2400" dirty="0" err="1">
                <a:ea typeface="+mn-lt"/>
                <a:cs typeface="+mn-lt"/>
              </a:rPr>
              <a:t>roten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Schrammen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auf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die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Beine</a:t>
            </a:r>
            <a:r>
              <a:rPr lang="cs-CZ" sz="2400" dirty="0">
                <a:ea typeface="+mn-lt"/>
                <a:cs typeface="+mn-lt"/>
              </a:rPr>
              <a:t>; </a:t>
            </a:r>
            <a:r>
              <a:rPr lang="cs-CZ" sz="2400" dirty="0" err="1">
                <a:ea typeface="+mn-lt"/>
                <a:cs typeface="+mn-lt"/>
              </a:rPr>
              <a:t>die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Knie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Hüften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stießund</a:t>
            </a:r>
            <a:r>
              <a:rPr lang="cs-CZ" sz="2400" dirty="0">
                <a:ea typeface="+mn-lt"/>
                <a:cs typeface="+mn-lt"/>
              </a:rPr>
              <a:t> 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dirty="0" err="1">
                <a:ea typeface="+mn-lt"/>
                <a:cs typeface="+mn-lt"/>
              </a:rPr>
              <a:t>ritzte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ich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mir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am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Kastaniengestrüpp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an</a:t>
            </a:r>
            <a:r>
              <a:rPr lang="cs-CZ" sz="2400" dirty="0">
                <a:ea typeface="+mn-lt"/>
                <a:cs typeface="+mn-lt"/>
              </a:rPr>
              <a:t> den </a:t>
            </a:r>
            <a:r>
              <a:rPr lang="cs-CZ" sz="2400" dirty="0" err="1">
                <a:ea typeface="+mn-lt"/>
                <a:cs typeface="+mn-lt"/>
              </a:rPr>
              <a:t>Felsen</a:t>
            </a:r>
            <a:r>
              <a:rPr lang="cs-CZ" sz="2400" dirty="0">
                <a:ea typeface="+mn-lt"/>
                <a:cs typeface="+mn-lt"/>
              </a:rPr>
              <a:t>  </a:t>
            </a:r>
            <a:r>
              <a:rPr lang="cs-CZ" sz="2400" dirty="0" err="1">
                <a:ea typeface="+mn-lt"/>
                <a:cs typeface="+mn-lt"/>
              </a:rPr>
              <a:t>wund</a:t>
            </a:r>
            <a:r>
              <a:rPr lang="cs-CZ" sz="2400" dirty="0">
                <a:ea typeface="+mn-lt"/>
                <a:cs typeface="+mn-lt"/>
              </a:rPr>
              <a:t>. </a:t>
            </a:r>
            <a:r>
              <a:rPr lang="cs-CZ" sz="2400" dirty="0" err="1">
                <a:ea typeface="+mn-lt"/>
                <a:cs typeface="+mn-lt"/>
              </a:rPr>
              <a:t>Aber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ich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war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fröhlich</a:t>
            </a:r>
            <a:r>
              <a:rPr lang="cs-CZ" sz="2400" dirty="0">
                <a:ea typeface="+mn-lt"/>
                <a:cs typeface="+mn-lt"/>
              </a:rPr>
              <a:t> 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dirty="0" err="1">
                <a:ea typeface="+mn-lt"/>
                <a:cs typeface="+mn-lt"/>
              </a:rPr>
              <a:t>dabei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ich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sang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hatte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meine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Lust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an</a:t>
            </a:r>
            <a:r>
              <a:rPr lang="cs-CZ" sz="2400" dirty="0">
                <a:ea typeface="+mn-lt"/>
                <a:cs typeface="+mn-lt"/>
              </a:rPr>
              <a:t> der </a:t>
            </a:r>
            <a:r>
              <a:rPr lang="cs-CZ" sz="2400" dirty="0" err="1">
                <a:ea typeface="+mn-lt"/>
                <a:cs typeface="+mn-lt"/>
              </a:rPr>
              <a:t>wilden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schönen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Landschaft</a:t>
            </a:r>
            <a:r>
              <a:rPr lang="cs-CZ" sz="2400" dirty="0">
                <a:ea typeface="+mn-lt"/>
                <a:cs typeface="+mn-lt"/>
              </a:rPr>
              <a:t>. [...] </a:t>
            </a:r>
            <a:r>
              <a:rPr lang="cs-CZ" sz="2400" dirty="0" err="1">
                <a:ea typeface="+mn-lt"/>
                <a:cs typeface="+mn-lt"/>
              </a:rPr>
              <a:t>Ich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musste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erst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gefallen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gebrochen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gedemütigt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sein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ich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musste</a:t>
            </a:r>
            <a:r>
              <a:rPr lang="cs-CZ" sz="2400" dirty="0">
                <a:ea typeface="+mn-lt"/>
                <a:cs typeface="+mn-lt"/>
              </a:rPr>
              <a:t> </a:t>
            </a:r>
            <a:br>
              <a:rPr lang="en-US" sz="2400" dirty="0"/>
            </a:br>
            <a:r>
              <a:rPr lang="cs-CZ" sz="2400" dirty="0" err="1">
                <a:ea typeface="+mn-lt"/>
                <a:cs typeface="+mn-lt"/>
              </a:rPr>
              <a:t>erst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meine</a:t>
            </a:r>
            <a:r>
              <a:rPr lang="cs-CZ" sz="2400" dirty="0">
                <a:ea typeface="+mn-lt"/>
                <a:cs typeface="+mn-lt"/>
              </a:rPr>
              <a:t> alte </a:t>
            </a:r>
            <a:r>
              <a:rPr lang="cs-CZ" sz="2400" dirty="0" err="1">
                <a:ea typeface="+mn-lt"/>
                <a:cs typeface="+mn-lt"/>
              </a:rPr>
              <a:t>Weisheit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mein </a:t>
            </a:r>
            <a:r>
              <a:rPr lang="cs-CZ" sz="2400" dirty="0" err="1">
                <a:ea typeface="+mn-lt"/>
                <a:cs typeface="+mn-lt"/>
              </a:rPr>
              <a:t>altes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Gift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loswerden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hassen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lernen</a:t>
            </a:r>
            <a:r>
              <a:rPr lang="cs-CZ" sz="2400" dirty="0">
                <a:ea typeface="+mn-lt"/>
                <a:cs typeface="+mn-lt"/>
              </a:rPr>
              <a:t>. Mein </a:t>
            </a:r>
            <a:r>
              <a:rPr lang="cs-CZ" sz="2400" dirty="0" err="1">
                <a:ea typeface="+mn-lt"/>
                <a:cs typeface="+mn-lt"/>
              </a:rPr>
              <a:t>Magen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bedrufte</a:t>
            </a:r>
            <a:r>
              <a:rPr lang="cs-CZ" sz="2400" dirty="0">
                <a:ea typeface="+mn-lt"/>
                <a:cs typeface="+mn-lt"/>
              </a:rPr>
              <a:t> des </a:t>
            </a:r>
            <a:r>
              <a:rPr lang="cs-CZ" sz="2400" dirty="0" err="1">
                <a:ea typeface="+mn-lt"/>
                <a:cs typeface="+mn-lt"/>
              </a:rPr>
              <a:t>Hungers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meine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Haut</a:t>
            </a:r>
            <a:r>
              <a:rPr lang="cs-CZ" sz="2400" dirty="0">
                <a:ea typeface="+mn-lt"/>
                <a:cs typeface="+mn-lt"/>
              </a:rPr>
              <a:t> der </a:t>
            </a:r>
            <a:r>
              <a:rPr lang="cs-CZ" sz="2400" dirty="0" err="1">
                <a:ea typeface="+mn-lt"/>
                <a:cs typeface="+mn-lt"/>
              </a:rPr>
              <a:t>Qualen</a:t>
            </a:r>
            <a:r>
              <a:rPr lang="cs-CZ" sz="2400" dirty="0">
                <a:ea typeface="+mn-lt"/>
                <a:cs typeface="+mn-lt"/>
              </a:rPr>
              <a:t>, mein </a:t>
            </a:r>
            <a:r>
              <a:rPr lang="cs-CZ" sz="2400" dirty="0" err="1">
                <a:ea typeface="+mn-lt"/>
                <a:cs typeface="+mn-lt"/>
              </a:rPr>
              <a:t>ganzer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Leib</a:t>
            </a:r>
            <a:r>
              <a:rPr lang="cs-CZ" sz="2400" dirty="0">
                <a:ea typeface="+mn-lt"/>
                <a:cs typeface="+mn-lt"/>
              </a:rPr>
              <a:t> des 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dirty="0" err="1">
                <a:ea typeface="+mn-lt"/>
                <a:cs typeface="+mn-lt"/>
              </a:rPr>
              <a:t>Fiebers</a:t>
            </a:r>
            <a:r>
              <a:rPr lang="cs-CZ" sz="2400" dirty="0">
                <a:ea typeface="+mn-lt"/>
                <a:cs typeface="+mn-lt"/>
              </a:rPr>
              <a:t>, der </a:t>
            </a:r>
            <a:r>
              <a:rPr lang="cs-CZ" sz="2400" dirty="0" err="1">
                <a:ea typeface="+mn-lt"/>
                <a:cs typeface="+mn-lt"/>
              </a:rPr>
              <a:t>Schmerzen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der Not, </a:t>
            </a:r>
            <a:r>
              <a:rPr lang="cs-CZ" sz="2400" dirty="0" err="1">
                <a:ea typeface="+mn-lt"/>
                <a:cs typeface="+mn-lt"/>
              </a:rPr>
              <a:t>damit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meine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Seele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frei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meine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Sinne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fein</a:t>
            </a:r>
            <a:r>
              <a:rPr lang="cs-CZ" sz="2400" dirty="0">
                <a:ea typeface="+mn-lt"/>
                <a:cs typeface="+mn-lt"/>
              </a:rPr>
              <a:t> 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dankbar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und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tüchtig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wurden</a:t>
            </a:r>
            <a:r>
              <a:rPr lang="cs-CZ" sz="2400" dirty="0">
                <a:ea typeface="+mn-lt"/>
                <a:cs typeface="+mn-lt"/>
              </a:rPr>
              <a:t>." (S. 319)</a:t>
            </a:r>
            <a:endParaRPr lang="cs-CZ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839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AEE6488-FA8E-46B3-9F33-094087D75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7908" b="65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C356EB-7546-4BCA-9337-4EFE1CEA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endParaRPr lang="cs-CZ" sz="2500">
              <a:solidFill>
                <a:srgbClr val="FFFFFF"/>
              </a:solidFill>
              <a:ea typeface="+mj-lt"/>
              <a:cs typeface="+mj-lt"/>
            </a:endParaRPr>
          </a:p>
          <a:p>
            <a:pPr algn="r"/>
            <a:r>
              <a:rPr lang="cs-CZ" sz="2500" b="1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Hesse </a:t>
            </a:r>
            <a:br>
              <a:rPr lang="cs-CZ" sz="2500" b="1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cs-CZ" sz="2500" b="1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und </a:t>
            </a:r>
            <a:br>
              <a:rPr lang="cs-CZ" sz="2500" b="1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cs-CZ" sz="2500" b="1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seine </a:t>
            </a:r>
            <a:br>
              <a:rPr lang="cs-CZ" sz="2500" b="1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cs-CZ" sz="2500" b="1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Seelenbiographien</a:t>
            </a:r>
            <a:endParaRPr lang="cs-CZ" sz="2500">
              <a:solidFill>
                <a:srgbClr val="FFFFFF"/>
              </a:solidFill>
              <a:latin typeface="Georgia"/>
              <a:ea typeface="+mj-lt"/>
              <a:cs typeface="+mj-lt"/>
            </a:endParaRPr>
          </a:p>
          <a:p>
            <a:pPr algn="r"/>
            <a:endParaRPr lang="cs-CZ" sz="250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AF2FDB-0B26-4622-894C-FD4A58529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903" y="2130243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„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Eine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neue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Dichtung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beginnt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für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mich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in dem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Augenblick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zu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entstehen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wo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eine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Figur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mir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sichtbar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wird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welche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für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eine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Weile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Symbol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und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Träger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meines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Erlebens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br>
              <a:rPr lang="cs-CZ" sz="1700" dirty="0">
                <a:ea typeface="+mn-lt"/>
                <a:cs typeface="+mn-lt"/>
              </a:rPr>
            </a:b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meiner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Gedanken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meiner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Probleme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werden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kann. Die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Erscheinung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dieser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mythischen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Person (Peter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Camenzind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Knulp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Demian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Siddhartha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 Harry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Haller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usw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.)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ist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der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schöpferische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Augenblick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aus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dem </a:t>
            </a:r>
            <a:br>
              <a:rPr lang="cs-CZ" sz="1700" dirty="0">
                <a:ea typeface="+mn-lt"/>
                <a:cs typeface="+mn-lt"/>
              </a:rPr>
            </a:b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alles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entsteht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Beinahe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alle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Prosadichtungen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die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ich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cs-CZ" sz="1700" dirty="0">
                <a:ea typeface="+mn-lt"/>
                <a:cs typeface="+mn-lt"/>
              </a:rPr>
            </a:b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geschrieben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habe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sind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Seelenbiographien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 in allen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handelt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es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sich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nicht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um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Geschichten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Verwicklungen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und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Spannungen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sondern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sie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sind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im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Grunde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Monologe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 in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denen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eine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einzige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Person, eben jene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mythische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Figur, in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ihren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Beziehungen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zur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Welt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und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zum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eigenen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Ich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cs-CZ" sz="1700" dirty="0">
                <a:ea typeface="+mn-lt"/>
                <a:cs typeface="+mn-lt"/>
              </a:rPr>
            </a:b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betrachtet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wird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.“ </a:t>
            </a:r>
            <a:endParaRPr lang="en-US" sz="17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cs-CZ" sz="17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[HESSE, Hermann. </a:t>
            </a:r>
            <a:r>
              <a:rPr lang="cs-CZ" sz="1700" i="1" dirty="0" err="1">
                <a:solidFill>
                  <a:srgbClr val="FFFFFF"/>
                </a:solidFill>
                <a:ea typeface="+mn-lt"/>
                <a:cs typeface="+mn-lt"/>
              </a:rPr>
              <a:t>Gesammelte</a:t>
            </a:r>
            <a:r>
              <a:rPr lang="cs-CZ" sz="1700" i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i="1" dirty="0" err="1">
                <a:solidFill>
                  <a:srgbClr val="FFFFFF"/>
                </a:solidFill>
                <a:ea typeface="+mn-lt"/>
                <a:cs typeface="+mn-lt"/>
              </a:rPr>
              <a:t>Schriften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. Band 7. Frankfurt </a:t>
            </a:r>
            <a:r>
              <a:rPr lang="cs-CZ" sz="1700" dirty="0" err="1">
                <a:solidFill>
                  <a:srgbClr val="FFFFFF"/>
                </a:solidFill>
                <a:ea typeface="+mn-lt"/>
                <a:cs typeface="+mn-lt"/>
              </a:rPr>
              <a:t>am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dirty="0" err="1">
                <a:solidFill>
                  <a:srgbClr val="FFFFFF"/>
                </a:solidFill>
                <a:ea typeface="+mn-lt"/>
                <a:cs typeface="+mn-lt"/>
              </a:rPr>
              <a:t>Main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: </a:t>
            </a:r>
            <a:r>
              <a:rPr lang="cs-CZ" sz="1700" dirty="0" err="1">
                <a:solidFill>
                  <a:srgbClr val="FFFFFF"/>
                </a:solidFill>
                <a:ea typeface="+mn-lt"/>
                <a:cs typeface="+mn-lt"/>
              </a:rPr>
              <a:t>Suhrkamp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 1990. ISBN 3-518-03108-2. S. 302]</a:t>
            </a:r>
            <a:endParaRPr lang="en-US" sz="17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700">
              <a:solidFill>
                <a:srgbClr val="FFFFFF"/>
              </a:solidFill>
              <a:cs typeface="Calibri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96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BB2BC-5D5D-492F-986D-5E30C7BF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597" y="-1273743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/>
              <a:t>Siddhartha </a:t>
            </a:r>
            <a:r>
              <a:rPr lang="en-US" sz="5200"/>
              <a:t>(1922)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7E477-2C94-4950-9D49-D8228633E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597" y="2442390"/>
            <a:ext cx="5998840" cy="2067068"/>
          </a:xfr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AUSZUG 3: S. 167-169</a:t>
            </a: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Lösung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aller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Konflikte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mit</a:t>
            </a:r>
            <a:r>
              <a:rPr lang="en-US" sz="2400" dirty="0">
                <a:cs typeface="Calibri"/>
              </a:rPr>
              <a:t> Welt und Leben in Einheit und Liebe</a:t>
            </a: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Lösungsvoroschläge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für</a:t>
            </a:r>
            <a:r>
              <a:rPr lang="en-US" sz="2400" dirty="0">
                <a:cs typeface="Calibri"/>
              </a:rPr>
              <a:t> die </a:t>
            </a:r>
            <a:r>
              <a:rPr lang="en-US" sz="2400" dirty="0" err="1">
                <a:cs typeface="Calibri"/>
              </a:rPr>
              <a:t>Probleme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Europas</a:t>
            </a:r>
            <a:r>
              <a:rPr lang="en-US" sz="2400" dirty="0">
                <a:cs typeface="Calibri"/>
              </a:rPr>
              <a:t> um die </a:t>
            </a:r>
            <a:r>
              <a:rPr lang="en-US" sz="2400" dirty="0" err="1">
                <a:cs typeface="Calibri"/>
              </a:rPr>
              <a:t>Jahrhundertwende</a:t>
            </a:r>
            <a:r>
              <a:rPr lang="en-US" sz="2400" dirty="0">
                <a:cs typeface="Calibri"/>
              </a:rPr>
              <a:t> und </a:t>
            </a:r>
            <a:r>
              <a:rPr lang="en-US" sz="2400" dirty="0" err="1">
                <a:cs typeface="Calibri"/>
              </a:rPr>
              <a:t>während</a:t>
            </a:r>
            <a:r>
              <a:rPr lang="en-US" sz="2400" dirty="0">
                <a:cs typeface="Calibri"/>
              </a:rPr>
              <a:t> des </a:t>
            </a:r>
            <a:r>
              <a:rPr lang="en-US" sz="2400" dirty="0" err="1">
                <a:cs typeface="Calibri"/>
              </a:rPr>
              <a:t>Krieges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AD14769-8689-4FC9-8E37-A563F0131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F45C6B5F-3AC4-496A-9F56-35FF8FE3B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430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3238AA-6F3B-4AE1-B3E9-EC0419E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57" y="2139892"/>
            <a:ext cx="6274591" cy="27952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/>
              </a:rPr>
              <a:t>Hesse und die </a:t>
            </a:r>
            <a:r>
              <a:rPr lang="en-US" sz="2800" dirty="0" err="1">
                <a:solidFill>
                  <a:schemeClr val="bg1"/>
                </a:solidFill>
                <a:latin typeface="Georgia"/>
              </a:rPr>
              <a:t>Psychoanalyse</a:t>
            </a: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r>
              <a:rPr lang="en-US" sz="2400" dirty="0">
                <a:solidFill>
                  <a:schemeClr val="bg1"/>
                </a:solidFill>
                <a:cs typeface="Calibri Light"/>
              </a:rPr>
              <a:t>Weg </a:t>
            </a:r>
            <a:r>
              <a:rPr lang="en-US" sz="2400" dirty="0" err="1">
                <a:solidFill>
                  <a:schemeClr val="bg1"/>
                </a:solidFill>
                <a:cs typeface="Calibri Light"/>
              </a:rPr>
              <a:t>zu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 Light"/>
              </a:rPr>
              <a:t>sich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 Light"/>
              </a:rPr>
              <a:t>selbst</a:t>
            </a:r>
            <a:br>
              <a:rPr lang="en-US" sz="2400" dirty="0">
                <a:solidFill>
                  <a:schemeClr val="bg1"/>
                </a:solidFill>
                <a:cs typeface="Calibri Light"/>
              </a:rPr>
            </a:br>
            <a:r>
              <a:rPr lang="en-US" sz="2400" i="1" dirty="0">
                <a:solidFill>
                  <a:schemeClr val="bg1"/>
                </a:solidFill>
                <a:cs typeface="Calibri Light"/>
              </a:rPr>
              <a:t>Demian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Calibri Light"/>
              </a:rPr>
              <a:t>Klingsohrs</a:t>
            </a:r>
            <a:r>
              <a:rPr lang="en-US" sz="2400" i="1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Calibri Light"/>
              </a:rPr>
              <a:t>letzter</a:t>
            </a:r>
            <a:r>
              <a:rPr lang="en-US" sz="2400" i="1" dirty="0">
                <a:solidFill>
                  <a:schemeClr val="bg1"/>
                </a:solidFill>
                <a:cs typeface="Calibri Light"/>
              </a:rPr>
              <a:t> Sommer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dirty="0">
                <a:solidFill>
                  <a:schemeClr val="bg1"/>
                </a:solidFill>
                <a:cs typeface="Calibri Light"/>
              </a:rPr>
              <a:t>Siddhartha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dirty="0">
                <a:solidFill>
                  <a:schemeClr val="accent1"/>
                </a:solidFill>
                <a:cs typeface="Calibri Light"/>
              </a:rPr>
              <a:t>Der Steppenwolf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Calibri Light"/>
              </a:rPr>
              <a:t>Narzis</a:t>
            </a:r>
            <a:r>
              <a:rPr lang="en-US" sz="2400" i="1" dirty="0">
                <a:solidFill>
                  <a:schemeClr val="bg1"/>
                </a:solidFill>
                <a:cs typeface="Calibri Light"/>
              </a:rPr>
              <a:t> und </a:t>
            </a:r>
            <a:r>
              <a:rPr lang="en-US" sz="2400" i="1" dirty="0" err="1">
                <a:solidFill>
                  <a:schemeClr val="bg1"/>
                </a:solidFill>
                <a:cs typeface="Calibri Light"/>
              </a:rPr>
              <a:t>Goldmund</a:t>
            </a:r>
            <a:br>
              <a:rPr lang="en-US" sz="2400" i="1" dirty="0">
                <a:solidFill>
                  <a:schemeClr val="bg1"/>
                </a:solidFill>
                <a:cs typeface="Calibri Light"/>
              </a:rPr>
            </a:br>
            <a:r>
              <a:rPr lang="en-US" sz="2400" dirty="0" err="1">
                <a:solidFill>
                  <a:schemeClr val="accent1"/>
                </a:solidFill>
                <a:cs typeface="Calibri Light"/>
              </a:rPr>
              <a:t>gegensätzliche</a:t>
            </a:r>
            <a:r>
              <a:rPr lang="en-US" sz="2400" dirty="0">
                <a:solidFill>
                  <a:schemeClr val="accent1"/>
                </a:solidFill>
                <a:cs typeface="Calibri Light"/>
              </a:rPr>
              <a:t> Struktur der </a:t>
            </a:r>
            <a:r>
              <a:rPr lang="en-US" sz="2400" dirty="0" err="1">
                <a:solidFill>
                  <a:schemeClr val="accent1"/>
                </a:solidFill>
                <a:cs typeface="Calibri Light"/>
              </a:rPr>
              <a:t>menschlichen</a:t>
            </a:r>
            <a:r>
              <a:rPr lang="en-US" sz="2400" dirty="0">
                <a:solidFill>
                  <a:schemeClr val="accent1"/>
                </a:solidFill>
                <a:cs typeface="Calibri Light"/>
              </a:rPr>
              <a:t> Psyche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  <a:cs typeface="Calibri Light"/>
              </a:rPr>
              <a:t>Individuation</a:t>
            </a:r>
            <a:br>
              <a:rPr lang="en-US" sz="2400" dirty="0">
                <a:solidFill>
                  <a:schemeClr val="accent1"/>
                </a:solidFill>
                <a:cs typeface="Calibri Light"/>
              </a:rPr>
            </a:br>
            <a:r>
              <a:rPr lang="en-US" sz="2400" dirty="0">
                <a:solidFill>
                  <a:schemeClr val="accent1"/>
                </a:solidFill>
                <a:cs typeface="Calibri Light"/>
              </a:rPr>
              <a:t>AUSZUG 4: S. 89-92; 113-116; 142-144</a:t>
            </a:r>
            <a:endParaRPr lang="en-US" sz="6000" dirty="0">
              <a:solidFill>
                <a:schemeClr val="accent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832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5D988AC9-D96C-4AEB-BC82-E77EC628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030178-DB93-4AD2-828C-968B0E4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  <a:cs typeface="Calibri Light"/>
              </a:rPr>
              <a:t>Hesse </a:t>
            </a:r>
            <a:br>
              <a:rPr lang="cs-CZ" sz="4000" dirty="0">
                <a:solidFill>
                  <a:srgbClr val="FFFFFF"/>
                </a:solidFill>
                <a:cs typeface="Calibri Light"/>
              </a:rPr>
            </a:br>
            <a:r>
              <a:rPr lang="cs-CZ" sz="4000" dirty="0" err="1">
                <a:solidFill>
                  <a:srgbClr val="FFFFFF"/>
                </a:solidFill>
                <a:cs typeface="Calibri Light"/>
              </a:rPr>
              <a:t>im</a:t>
            </a:r>
            <a:r>
              <a:rPr lang="cs-CZ" sz="4000" dirty="0">
                <a:solidFill>
                  <a:srgbClr val="FFFFFF"/>
                </a:solidFill>
                <a:cs typeface="Calibri Light"/>
              </a:rPr>
              <a:t> Dialog </a:t>
            </a:r>
            <a:r>
              <a:rPr lang="cs-CZ" sz="4000" dirty="0" err="1">
                <a:solidFill>
                  <a:srgbClr val="FFFFFF"/>
                </a:solidFill>
                <a:cs typeface="Calibri Light"/>
              </a:rPr>
              <a:t>mit</a:t>
            </a:r>
            <a:r>
              <a:rPr lang="cs-CZ" sz="40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cs-CZ" sz="4000" dirty="0" err="1">
                <a:solidFill>
                  <a:srgbClr val="FFFFFF"/>
                </a:solidFill>
                <a:cs typeface="Calibri Light"/>
              </a:rPr>
              <a:t>seiner</a:t>
            </a:r>
            <a:r>
              <a:rPr lang="cs-CZ" sz="40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cs-CZ" sz="4000" dirty="0" err="1">
                <a:solidFill>
                  <a:srgbClr val="FFFFFF"/>
                </a:solidFill>
                <a:cs typeface="Calibri Light"/>
              </a:rPr>
              <a:t>Zeit</a:t>
            </a:r>
            <a:endParaRPr lang="cs-CZ" sz="4000" dirty="0" err="1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07929-91AB-456C-B69C-CDD85803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266" y="1008353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000" dirty="0" err="1">
                <a:solidFill>
                  <a:srgbClr val="FFFFFF"/>
                </a:solidFill>
                <a:cs typeface="Calibri"/>
              </a:rPr>
              <a:t>Entfremdungsproblematik</a:t>
            </a:r>
            <a:endParaRPr lang="cs-CZ" dirty="0" err="1"/>
          </a:p>
          <a:p>
            <a:pPr marL="0" indent="0">
              <a:buNone/>
            </a:pPr>
            <a:r>
              <a:rPr lang="cs-CZ" sz="2000" dirty="0" err="1">
                <a:solidFill>
                  <a:srgbClr val="FFFFFF"/>
                </a:solidFill>
                <a:cs typeface="Calibri"/>
              </a:rPr>
              <a:t>Kulturverfall</a:t>
            </a:r>
            <a:endParaRPr lang="cs-CZ" sz="20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rgbClr val="FFFFFF"/>
                </a:solidFill>
                <a:cs typeface="Calibri"/>
              </a:rPr>
              <a:t>Warnung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 vor dem 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Krieg</a:t>
            </a:r>
            <a:endParaRPr lang="cs-CZ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cs-CZ" sz="2000" i="1" dirty="0">
                <a:solidFill>
                  <a:srgbClr val="FFFFFF"/>
                </a:solidFill>
                <a:cs typeface="Calibri"/>
              </a:rPr>
              <a:t>O </a:t>
            </a:r>
            <a:r>
              <a:rPr lang="cs-CZ" sz="2000" i="1" dirty="0" err="1">
                <a:solidFill>
                  <a:srgbClr val="FFFFFF"/>
                </a:solidFill>
                <a:cs typeface="Calibri"/>
              </a:rPr>
              <a:t>Freunde</a:t>
            </a:r>
            <a:r>
              <a:rPr lang="cs-CZ" sz="2000" i="1" dirty="0">
                <a:solidFill>
                  <a:srgbClr val="FFFFFF"/>
                </a:solidFill>
                <a:cs typeface="Calibri"/>
              </a:rPr>
              <a:t>, </a:t>
            </a:r>
            <a:r>
              <a:rPr lang="cs-CZ" sz="2000" i="1" dirty="0" err="1">
                <a:solidFill>
                  <a:srgbClr val="FFFFFF"/>
                </a:solidFill>
                <a:cs typeface="Calibri"/>
              </a:rPr>
              <a:t>nicht</a:t>
            </a:r>
            <a:r>
              <a:rPr lang="cs-CZ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cs-CZ" sz="2000" i="1" dirty="0" err="1">
                <a:solidFill>
                  <a:srgbClr val="FFFFFF"/>
                </a:solidFill>
                <a:cs typeface="Calibri"/>
              </a:rPr>
              <a:t>diese</a:t>
            </a:r>
            <a:r>
              <a:rPr lang="cs-CZ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cs-CZ" sz="2000" i="1" dirty="0" err="1">
                <a:solidFill>
                  <a:srgbClr val="FFFFFF"/>
                </a:solidFill>
                <a:cs typeface="Calibri"/>
              </a:rPr>
              <a:t>Töne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 (1914)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cs typeface="Calibri"/>
              </a:rPr>
              <a:t>AUSZUG 5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cs typeface="Calibri"/>
              </a:rPr>
              <a:t>Skepsis: 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ein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 "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echtes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" 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Leben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sei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 in 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dieser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Zeit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cs-CZ" sz="2000" dirty="0" err="1">
                <a:solidFill>
                  <a:srgbClr val="FFFFFF"/>
                </a:solidFill>
                <a:cs typeface="Calibri"/>
              </a:rPr>
              <a:t>unmöglich</a:t>
            </a:r>
            <a:endParaRPr lang="cs-CZ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0284E-AA0A-4D64-A406-C4766345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latin typeface="Georgia"/>
                <a:ea typeface="+mj-lt"/>
                <a:cs typeface="+mj-lt"/>
              </a:rPr>
              <a:t>Schluss</a:t>
            </a:r>
            <a:r>
              <a:rPr lang="cs-CZ" b="1" dirty="0">
                <a:latin typeface="Georgia"/>
                <a:ea typeface="+mj-lt"/>
                <a:cs typeface="+mj-lt"/>
              </a:rPr>
              <a:t> </a:t>
            </a:r>
            <a:r>
              <a:rPr lang="cs-CZ" b="1" dirty="0" err="1">
                <a:latin typeface="Georgia"/>
                <a:ea typeface="+mj-lt"/>
                <a:cs typeface="+mj-lt"/>
              </a:rPr>
              <a:t>samt</a:t>
            </a:r>
            <a:r>
              <a:rPr lang="cs-CZ" b="1" dirty="0">
                <a:latin typeface="Georgia"/>
                <a:ea typeface="+mj-lt"/>
                <a:cs typeface="+mj-lt"/>
              </a:rPr>
              <a:t> </a:t>
            </a:r>
            <a:r>
              <a:rPr lang="cs-CZ" b="1" dirty="0" err="1">
                <a:latin typeface="Georgia"/>
                <a:ea typeface="+mj-lt"/>
                <a:cs typeface="+mj-lt"/>
              </a:rPr>
              <a:t>Ausblick</a:t>
            </a:r>
            <a:r>
              <a:rPr lang="cs-CZ" b="1" dirty="0">
                <a:latin typeface="Georgia"/>
                <a:ea typeface="+mj-lt"/>
                <a:cs typeface="+mj-lt"/>
              </a:rPr>
              <a:t>: Hesse </a:t>
            </a:r>
            <a:r>
              <a:rPr lang="cs-CZ" b="1" dirty="0" err="1">
                <a:latin typeface="Georgia"/>
                <a:ea typeface="+mj-lt"/>
                <a:cs typeface="+mj-lt"/>
              </a:rPr>
              <a:t>und</a:t>
            </a:r>
            <a:r>
              <a:rPr lang="cs-CZ" b="1" dirty="0">
                <a:latin typeface="Georgia"/>
                <a:ea typeface="+mj-lt"/>
                <a:cs typeface="+mj-lt"/>
              </a:rPr>
              <a:t> </a:t>
            </a:r>
            <a:r>
              <a:rPr lang="cs-CZ" b="1" dirty="0" err="1">
                <a:latin typeface="Georgia"/>
                <a:ea typeface="+mj-lt"/>
                <a:cs typeface="+mj-lt"/>
              </a:rPr>
              <a:t>die</a:t>
            </a:r>
            <a:r>
              <a:rPr lang="cs-CZ" b="1" dirty="0">
                <a:latin typeface="Georgia"/>
                <a:ea typeface="+mj-lt"/>
                <a:cs typeface="+mj-lt"/>
              </a:rPr>
              <a:t> </a:t>
            </a:r>
            <a:r>
              <a:rPr lang="cs-CZ" b="1" dirty="0" err="1">
                <a:latin typeface="Georgia"/>
                <a:ea typeface="+mj-lt"/>
                <a:cs typeface="+mj-lt"/>
              </a:rPr>
              <a:t>Literaturwissenschaft</a:t>
            </a:r>
            <a:endParaRPr lang="cs-CZ" dirty="0" err="1">
              <a:latin typeface="Georgia"/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2B971-7D60-4DB2-BDA9-F21A5396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SCHÖNING, Matthias. </a:t>
            </a:r>
            <a:r>
              <a:rPr lang="cs-CZ" i="1" dirty="0" err="1">
                <a:ea typeface="+mn-lt"/>
                <a:cs typeface="+mn-lt"/>
              </a:rPr>
              <a:t>Sistierte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Modernität</a:t>
            </a:r>
            <a:r>
              <a:rPr lang="cs-CZ" i="1" dirty="0">
                <a:ea typeface="+mn-lt"/>
                <a:cs typeface="+mn-lt"/>
              </a:rPr>
              <a:t>: Die Hesse-</a:t>
            </a:r>
            <a:r>
              <a:rPr lang="cs-CZ" i="1" dirty="0" err="1">
                <a:ea typeface="+mn-lt"/>
                <a:cs typeface="+mn-lt"/>
              </a:rPr>
              <a:t>Legende</a:t>
            </a:r>
            <a:r>
              <a:rPr lang="cs-CZ" i="1" dirty="0">
                <a:ea typeface="+mn-lt"/>
                <a:cs typeface="+mn-lt"/>
              </a:rPr>
              <a:t>, Der </a:t>
            </a:r>
            <a:r>
              <a:rPr lang="cs-CZ" i="1" dirty="0" err="1">
                <a:ea typeface="+mn-lt"/>
                <a:cs typeface="+mn-lt"/>
              </a:rPr>
              <a:t>Steppenwolf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und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seine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Erzählebenen</a:t>
            </a:r>
            <a:r>
              <a:rPr lang="cs-CZ" i="1" dirty="0">
                <a:ea typeface="+mn-lt"/>
                <a:cs typeface="+mn-lt"/>
              </a:rPr>
              <a:t>. </a:t>
            </a:r>
            <a:r>
              <a:rPr lang="cs-CZ" dirty="0">
                <a:ea typeface="+mn-lt"/>
                <a:cs typeface="+mn-lt"/>
              </a:rPr>
              <a:t>In: </a:t>
            </a:r>
            <a:r>
              <a:rPr lang="cs-CZ" dirty="0" err="1">
                <a:ea typeface="+mn-lt"/>
                <a:cs typeface="+mn-lt"/>
              </a:rPr>
              <a:t>Ge</a:t>
            </a:r>
            <a:r>
              <a:rPr lang="cs-CZ" i="1" dirty="0" err="1">
                <a:ea typeface="+mn-lt"/>
                <a:cs typeface="+mn-lt"/>
              </a:rPr>
              <a:t>rmanisch-romanische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Monatsschrift</a:t>
            </a:r>
            <a:r>
              <a:rPr lang="cs-CZ" i="1" dirty="0">
                <a:ea typeface="+mn-lt"/>
                <a:cs typeface="+mn-lt"/>
              </a:rPr>
              <a:t>, </a:t>
            </a:r>
            <a:r>
              <a:rPr lang="cs-CZ" dirty="0">
                <a:ea typeface="+mn-lt"/>
                <a:cs typeface="+mn-lt"/>
              </a:rPr>
              <a:t>Band 71, Heft 1. Heidelberg: </a:t>
            </a:r>
            <a:r>
              <a:rPr lang="cs-CZ" dirty="0" err="1">
                <a:ea typeface="+mn-lt"/>
                <a:cs typeface="+mn-lt"/>
              </a:rPr>
              <a:t>Universitätsverlag</a:t>
            </a:r>
            <a:r>
              <a:rPr lang="cs-CZ" dirty="0">
                <a:ea typeface="+mn-lt"/>
                <a:cs typeface="+mn-lt"/>
              </a:rPr>
              <a:t> Winter, 2021. S. 47-66. 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 err="1">
                <a:cs typeface="Calibri"/>
              </a:rPr>
              <a:t>Sonderfall</a:t>
            </a:r>
            <a:r>
              <a:rPr lang="cs-CZ" b="1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einer</a:t>
            </a:r>
            <a:r>
              <a:rPr lang="cs-CZ" dirty="0">
                <a:cs typeface="Calibri"/>
              </a:rPr>
              <a:t> Literatur, </a:t>
            </a:r>
            <a:r>
              <a:rPr lang="cs-CZ" dirty="0" err="1">
                <a:cs typeface="Calibri"/>
              </a:rPr>
              <a:t>die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trotz</a:t>
            </a:r>
            <a:r>
              <a:rPr lang="cs-CZ" dirty="0">
                <a:cs typeface="Calibri"/>
              </a:rPr>
              <a:t> des </a:t>
            </a:r>
            <a:r>
              <a:rPr lang="cs-CZ" dirty="0" err="1">
                <a:cs typeface="Calibri"/>
              </a:rPr>
              <a:t>generellen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Beiographieverzichts</a:t>
            </a:r>
            <a:r>
              <a:rPr lang="cs-CZ" dirty="0">
                <a:cs typeface="Calibri"/>
              </a:rPr>
              <a:t> der </a:t>
            </a:r>
            <a:r>
              <a:rPr lang="cs-CZ" dirty="0" err="1">
                <a:cs typeface="Calibri"/>
              </a:rPr>
              <a:t>Literaturwissenschaft</a:t>
            </a:r>
            <a:r>
              <a:rPr lang="cs-CZ" dirty="0">
                <a:cs typeface="Calibri"/>
              </a:rPr>
              <a:t> ohne </a:t>
            </a:r>
            <a:r>
              <a:rPr lang="cs-CZ" dirty="0" err="1">
                <a:cs typeface="Calibri"/>
              </a:rPr>
              <a:t>Biographik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nicht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adäquat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analysiert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werden</a:t>
            </a:r>
            <a:r>
              <a:rPr lang="cs-CZ" dirty="0">
                <a:cs typeface="Calibri"/>
              </a:rPr>
              <a:t> kann</a:t>
            </a:r>
          </a:p>
          <a:p>
            <a:pPr marL="0" indent="0">
              <a:buNone/>
            </a:pPr>
            <a:r>
              <a:rPr lang="cs-CZ" dirty="0" err="1">
                <a:cs typeface="Calibri"/>
              </a:rPr>
              <a:t>textanalytisch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und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narratologich</a:t>
            </a:r>
            <a:r>
              <a:rPr lang="cs-CZ" dirty="0">
                <a:cs typeface="Calibri"/>
              </a:rPr>
              <a:t>?</a:t>
            </a:r>
          </a:p>
          <a:p>
            <a:pPr marL="0" indent="0">
              <a:buNone/>
            </a:pPr>
            <a:r>
              <a:rPr lang="cs-CZ" dirty="0" err="1">
                <a:cs typeface="Calibri"/>
              </a:rPr>
              <a:t>Wie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wirkt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sich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die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Affinität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zur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Untrennbarkeit</a:t>
            </a:r>
            <a:r>
              <a:rPr lang="cs-CZ" dirty="0">
                <a:cs typeface="Calibri"/>
              </a:rPr>
              <a:t> des </a:t>
            </a:r>
            <a:r>
              <a:rPr lang="cs-CZ" dirty="0" err="1">
                <a:cs typeface="Calibri"/>
              </a:rPr>
              <a:t>Werkes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vom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Leben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auf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die</a:t>
            </a:r>
            <a:r>
              <a:rPr lang="cs-CZ" dirty="0">
                <a:cs typeface="Calibri"/>
              </a:rPr>
              <a:t> Texte </a:t>
            </a:r>
            <a:r>
              <a:rPr lang="cs-CZ" dirty="0" err="1">
                <a:cs typeface="Calibri"/>
              </a:rPr>
              <a:t>aus</a:t>
            </a:r>
            <a:r>
              <a:rPr lang="cs-CZ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314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7AA3B-DE04-4DF9-819B-A4C95D30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6" y="1163411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ZUR SELBSREFLEXION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A7B76-0D55-44F4-B257-1E8C4662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48" y="249086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 algn="ctr">
              <a:buNone/>
            </a:pPr>
            <a:r>
              <a:rPr lang="cs-CZ" dirty="0" err="1">
                <a:cs typeface="Calibri"/>
              </a:rPr>
              <a:t>Welche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Fragen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wurden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beantwortet</a:t>
            </a:r>
            <a:r>
              <a:rPr lang="cs-CZ" dirty="0">
                <a:cs typeface="Calibri"/>
              </a:rPr>
              <a:t>?</a:t>
            </a:r>
          </a:p>
          <a:p>
            <a:pPr marL="0" indent="0" algn="ctr">
              <a:buNone/>
            </a:pPr>
            <a:r>
              <a:rPr lang="cs-CZ" dirty="0" err="1">
                <a:ea typeface="+mn-lt"/>
                <a:cs typeface="+mn-lt"/>
              </a:rPr>
              <a:t>Welche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Fragen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warten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auf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Sie</a:t>
            </a:r>
            <a:r>
              <a:rPr lang="cs-CZ" dirty="0">
                <a:ea typeface="+mn-lt"/>
                <a:cs typeface="+mn-lt"/>
              </a:rPr>
              <a:t>?</a:t>
            </a:r>
          </a:p>
          <a:p>
            <a:pPr marL="0" indent="0" algn="ctr">
              <a:buNone/>
            </a:pPr>
            <a:endParaRPr lang="cs-CZ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u="sng" dirty="0">
                <a:latin typeface="Georgia"/>
                <a:ea typeface="+mn-lt"/>
                <a:cs typeface="+mn-lt"/>
                <a:hlinkClick r:id="rId2"/>
              </a:rPr>
              <a:t>https://jamboard.google.com/d/1iLh52tX9YIPfCIa_nznEc31SJL9tz2uxza9M-r0Fb38/edit?usp=sharing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32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C971-B417-4772-BAB4-1B30B995F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 err="1">
                <a:cs typeface="Calibri"/>
              </a:rPr>
              <a:t>Vielen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Dank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für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die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Aufmerksamkeit</a:t>
            </a:r>
            <a:r>
              <a:rPr lang="cs-CZ" dirty="0">
                <a:cs typeface="Calibri"/>
              </a:rPr>
              <a:t>.</a:t>
            </a:r>
            <a:endParaRPr lang="cs-CZ" dirty="0"/>
          </a:p>
        </p:txBody>
      </p:sp>
      <p:pic>
        <p:nvPicPr>
          <p:cNvPr id="4" name="Obrázek 4" descr="Obsah obrázku exteriér, osoba, koš, kontejner&#10;&#10;Popis se vygeneroval automaticky.">
            <a:extLst>
              <a:ext uri="{FF2B5EF4-FFF2-40B4-BE49-F238E27FC236}">
                <a16:creationId xmlns:a16="http://schemas.microsoft.com/office/drawing/2014/main" id="{4975C07E-9932-4FA0-859B-CD79F65E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56840"/>
            <a:ext cx="2743200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3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74C06-0F05-48F4-8C8C-397F66F7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 err="1">
                <a:latin typeface="Georgia"/>
                <a:ea typeface="+mn-lt"/>
                <a:cs typeface="+mn-lt"/>
              </a:rPr>
              <a:t>Wer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dirty="0" err="1">
                <a:latin typeface="Georgia"/>
                <a:ea typeface="+mn-lt"/>
                <a:cs typeface="+mn-lt"/>
              </a:rPr>
              <a:t>hat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dirty="0" err="1">
                <a:latin typeface="Georgia"/>
                <a:ea typeface="+mn-lt"/>
                <a:cs typeface="+mn-lt"/>
              </a:rPr>
              <a:t>ein</a:t>
            </a:r>
            <a:r>
              <a:rPr lang="cs-CZ" dirty="0">
                <a:latin typeface="Georgia"/>
                <a:ea typeface="+mn-lt"/>
                <a:cs typeface="+mn-lt"/>
              </a:rPr>
              <a:t> Buch von Hermann Hesse </a:t>
            </a:r>
            <a:r>
              <a:rPr lang="cs-CZ" dirty="0" err="1">
                <a:latin typeface="Georgia"/>
                <a:ea typeface="+mn-lt"/>
                <a:cs typeface="+mn-lt"/>
              </a:rPr>
              <a:t>zu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dirty="0" err="1">
                <a:latin typeface="Georgia"/>
                <a:ea typeface="+mn-lt"/>
                <a:cs typeface="+mn-lt"/>
              </a:rPr>
              <a:t>Hause</a:t>
            </a:r>
            <a:r>
              <a:rPr lang="cs-CZ" dirty="0">
                <a:latin typeface="Georgia"/>
                <a:ea typeface="+mn-lt"/>
                <a:cs typeface="+mn-lt"/>
              </a:rPr>
              <a:t>?</a:t>
            </a:r>
            <a:endParaRPr lang="cs-CZ">
              <a:latin typeface="Georgia"/>
              <a:cs typeface="Calibri"/>
            </a:endParaRPr>
          </a:p>
          <a:p>
            <a:pPr marL="0" indent="0" algn="ctr">
              <a:buNone/>
            </a:pPr>
            <a:r>
              <a:rPr lang="cs-CZ" dirty="0" err="1">
                <a:latin typeface="Georgia"/>
                <a:ea typeface="+mn-lt"/>
                <a:cs typeface="+mn-lt"/>
              </a:rPr>
              <a:t>Wer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dirty="0" err="1">
                <a:latin typeface="Georgia"/>
                <a:ea typeface="+mn-lt"/>
                <a:cs typeface="+mn-lt"/>
              </a:rPr>
              <a:t>kennt</a:t>
            </a:r>
            <a:r>
              <a:rPr lang="cs-CZ" dirty="0">
                <a:latin typeface="Georgia"/>
                <a:ea typeface="+mn-lt"/>
                <a:cs typeface="+mn-lt"/>
              </a:rPr>
              <a:t> Hermann Hesse?</a:t>
            </a:r>
          </a:p>
          <a:p>
            <a:pPr marL="0" indent="0" algn="ctr">
              <a:buNone/>
            </a:pPr>
            <a:r>
              <a:rPr lang="cs-CZ" err="1">
                <a:latin typeface="Georgia"/>
                <a:ea typeface="+mn-lt"/>
                <a:cs typeface="+mn-lt"/>
              </a:rPr>
              <a:t>Was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err="1">
                <a:latin typeface="Georgia"/>
                <a:ea typeface="+mn-lt"/>
                <a:cs typeface="+mn-lt"/>
              </a:rPr>
              <a:t>wissen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err="1">
                <a:latin typeface="Georgia"/>
                <a:ea typeface="+mn-lt"/>
                <a:cs typeface="+mn-lt"/>
              </a:rPr>
              <a:t>Sie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err="1">
                <a:latin typeface="Georgia"/>
                <a:ea typeface="+mn-lt"/>
                <a:cs typeface="+mn-lt"/>
              </a:rPr>
              <a:t>über</a:t>
            </a:r>
            <a:r>
              <a:rPr lang="cs-CZ" dirty="0">
                <a:latin typeface="Georgia"/>
                <a:ea typeface="+mn-lt"/>
                <a:cs typeface="+mn-lt"/>
              </a:rPr>
              <a:t> Hermann Hesse?</a:t>
            </a:r>
          </a:p>
          <a:p>
            <a:pPr marL="0" indent="0" algn="ctr">
              <a:buNone/>
            </a:pPr>
            <a:r>
              <a:rPr lang="cs-CZ" err="1">
                <a:latin typeface="Georgia"/>
                <a:ea typeface="+mn-lt"/>
                <a:cs typeface="+mn-lt"/>
              </a:rPr>
              <a:t>Was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err="1">
                <a:latin typeface="Georgia"/>
                <a:ea typeface="+mn-lt"/>
                <a:cs typeface="+mn-lt"/>
              </a:rPr>
              <a:t>möchten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err="1">
                <a:latin typeface="Georgia"/>
                <a:ea typeface="+mn-lt"/>
                <a:cs typeface="+mn-lt"/>
              </a:rPr>
              <a:t>Sie</a:t>
            </a:r>
            <a:r>
              <a:rPr lang="cs-CZ" dirty="0">
                <a:latin typeface="Georgia"/>
                <a:ea typeface="+mn-lt"/>
                <a:cs typeface="+mn-lt"/>
              </a:rPr>
              <a:t> </a:t>
            </a:r>
            <a:r>
              <a:rPr lang="cs-CZ" err="1">
                <a:latin typeface="Georgia"/>
                <a:ea typeface="+mn-lt"/>
                <a:cs typeface="+mn-lt"/>
              </a:rPr>
              <a:t>über</a:t>
            </a:r>
            <a:r>
              <a:rPr lang="cs-CZ" dirty="0">
                <a:latin typeface="Georgia"/>
                <a:ea typeface="+mn-lt"/>
                <a:cs typeface="+mn-lt"/>
              </a:rPr>
              <a:t> Hermann Hesse </a:t>
            </a:r>
            <a:r>
              <a:rPr lang="cs-CZ" err="1">
                <a:latin typeface="Georgia"/>
                <a:ea typeface="+mn-lt"/>
                <a:cs typeface="+mn-lt"/>
              </a:rPr>
              <a:t>erfahren</a:t>
            </a:r>
            <a:r>
              <a:rPr lang="cs-CZ" dirty="0">
                <a:latin typeface="Georgia"/>
                <a:ea typeface="+mn-lt"/>
                <a:cs typeface="+mn-lt"/>
              </a:rPr>
              <a:t>? (</a:t>
            </a:r>
            <a:r>
              <a:rPr lang="cs-CZ" u="sng" err="1">
                <a:latin typeface="Georgia"/>
                <a:ea typeface="+mn-lt"/>
                <a:cs typeface="+mn-lt"/>
              </a:rPr>
              <a:t>Fragen</a:t>
            </a:r>
            <a:r>
              <a:rPr lang="cs-CZ" u="sng" dirty="0">
                <a:latin typeface="Georgia"/>
                <a:ea typeface="+mn-lt"/>
                <a:cs typeface="+mn-lt"/>
              </a:rPr>
              <a:t> </a:t>
            </a:r>
            <a:r>
              <a:rPr lang="cs-CZ" u="sng" err="1">
                <a:latin typeface="Georgia"/>
                <a:ea typeface="+mn-lt"/>
                <a:cs typeface="+mn-lt"/>
              </a:rPr>
              <a:t>formulieren</a:t>
            </a:r>
            <a:r>
              <a:rPr lang="cs-CZ" dirty="0">
                <a:latin typeface="Georgia"/>
                <a:ea typeface="+mn-lt"/>
                <a:cs typeface="+mn-lt"/>
              </a:rPr>
              <a:t>)</a:t>
            </a:r>
          </a:p>
          <a:p>
            <a:pPr marL="0" indent="0" algn="ctr">
              <a:buNone/>
            </a:pPr>
            <a:endParaRPr lang="cs-CZ" dirty="0">
              <a:latin typeface="Georgia"/>
              <a:cs typeface="Calibri"/>
            </a:endParaRPr>
          </a:p>
          <a:p>
            <a:pPr marL="0" indent="0" algn="ctr">
              <a:buNone/>
            </a:pPr>
            <a:r>
              <a:rPr lang="cs-CZ" u="sng" dirty="0">
                <a:latin typeface="Georgi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https://jamboard.google.com/d/1iLh52tX9YIPfCIa_nznEc31SJL9tz2uxza9M-r0Fb38/edit?usp=sharing</a:t>
            </a:r>
            <a:endParaRPr lang="cs-CZ" u="sng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endParaRPr lang="cs-CZ" u="sng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35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9BF4CE-1B30-4922-B65E-2D9B299C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Calibri"/>
                <a:cs typeface="Calibri Light"/>
              </a:rPr>
              <a:t>AUFGABE: </a:t>
            </a:r>
            <a:r>
              <a:rPr lang="cs-CZ" sz="24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6 </a:t>
            </a:r>
            <a:r>
              <a:rPr lang="cs-CZ" sz="2400" dirty="0" err="1">
                <a:solidFill>
                  <a:schemeClr val="bg1"/>
                </a:solidFill>
                <a:latin typeface="Calibri"/>
                <a:ea typeface="+mj-lt"/>
                <a:cs typeface="+mj-lt"/>
              </a:rPr>
              <a:t>Arbeitsgruppen</a:t>
            </a:r>
            <a:endParaRPr lang="cs-CZ" sz="2400">
              <a:solidFill>
                <a:schemeClr val="bg1"/>
              </a:solidFill>
              <a:latin typeface="Georgia"/>
              <a:ea typeface="+mj-lt"/>
              <a:cs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DE11B3-48DB-4D67-B151-8F63B6D4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Georgia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Biographie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und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 Orte </a:t>
            </a:r>
          </a:p>
          <a:p>
            <a:pPr marL="342900" indent="-342900">
              <a:buAutoNum type="arabicPeriod"/>
            </a:pP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Werk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</a:p>
          <a:p>
            <a:pPr marL="342900" indent="-342900">
              <a:buAutoNum type="arabicPeriod"/>
            </a:pP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Übersetzungen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ins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Tschechische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?</a:t>
            </a:r>
          </a:p>
          <a:p>
            <a:pPr marL="342900" indent="-342900">
              <a:buAutoNum type="arabicPeriod"/>
            </a:pP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Verfilmungen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?</a:t>
            </a:r>
          </a:p>
          <a:p>
            <a:pPr marL="342900" indent="-342900">
              <a:buAutoNum type="arabicPeriod"/>
            </a:pP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Geschichtlicher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Hintergrund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in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groben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b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</a:b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Umrissen</a:t>
            </a:r>
          </a:p>
          <a:p>
            <a:pPr marL="342900" indent="-342900">
              <a:buAutoNum type="arabicPeriod"/>
            </a:pP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Intellektueller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Umkreis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 / 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Einfluss</a:t>
            </a:r>
            <a:r>
              <a:rPr lang="cs-CZ" sz="1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 / </a:t>
            </a:r>
            <a:r>
              <a:rPr lang="cs-CZ" sz="1800" dirty="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Lektüre</a:t>
            </a:r>
            <a:endParaRPr lang="cs-CZ" sz="1800">
              <a:solidFill>
                <a:schemeClr val="bg1"/>
              </a:solidFill>
              <a:latin typeface="Georgia"/>
              <a:cs typeface="Calibri" panose="020F0502020204030204"/>
            </a:endParaRPr>
          </a:p>
          <a:p>
            <a:endParaRPr lang="cs-CZ" sz="1800" dirty="0">
              <a:solidFill>
                <a:schemeClr val="bg1"/>
              </a:solidFill>
              <a:latin typeface="Georgia"/>
              <a:cs typeface="Calibri" panose="020F0502020204030204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chemeClr val="bg1"/>
                </a:solidFill>
                <a:latin typeface="Georgi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https://jamboard.google.com/d/1iLh52tX9YIPfCIa_nznEc31SJL9tz2uxza9M-r0Fb38/edit?usp=sharing</a:t>
            </a:r>
            <a:endParaRPr lang="cs-CZ" sz="18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endParaRPr lang="cs-CZ" sz="1800">
              <a:solidFill>
                <a:schemeClr val="bg1"/>
              </a:solidFill>
              <a:cs typeface="Calibri" panose="020F0502020204030204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961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086BB-4E81-4977-9975-76FC1A33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latin typeface="Georgia"/>
                <a:cs typeface="Calibri Light"/>
              </a:rPr>
              <a:t>Bibliographie</a:t>
            </a:r>
            <a:endParaRPr lang="cs-CZ" b="1" dirty="0" err="1">
              <a:latin typeface="Georgi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234F8-4CD8-4558-93D8-036CAE0C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HESSE, Hermann. </a:t>
            </a:r>
            <a:r>
              <a:rPr lang="cs-CZ" i="1" dirty="0" err="1">
                <a:ea typeface="+mn-lt"/>
                <a:cs typeface="+mn-lt"/>
              </a:rPr>
              <a:t>Siddhartha</a:t>
            </a:r>
            <a:r>
              <a:rPr lang="cs-CZ" i="1" dirty="0">
                <a:ea typeface="+mn-lt"/>
                <a:cs typeface="+mn-lt"/>
              </a:rPr>
              <a:t>: </a:t>
            </a:r>
            <a:r>
              <a:rPr lang="cs-CZ" i="1" dirty="0" err="1">
                <a:ea typeface="+mn-lt"/>
                <a:cs typeface="+mn-lt"/>
              </a:rPr>
              <a:t>eine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indische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Dichtung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>
                <a:ea typeface="+mn-lt"/>
                <a:cs typeface="+mn-lt"/>
              </a:rPr>
              <a:t>Berlin</a:t>
            </a:r>
            <a:r>
              <a:rPr lang="cs-CZ" dirty="0">
                <a:ea typeface="+mn-lt"/>
                <a:cs typeface="+mn-lt"/>
              </a:rPr>
              <a:t>: Fischer, [1942]. </a:t>
            </a:r>
          </a:p>
          <a:p>
            <a:r>
              <a:rPr lang="cs-CZ" dirty="0">
                <a:ea typeface="+mn-lt"/>
                <a:cs typeface="+mn-lt"/>
              </a:rPr>
              <a:t>HESSE, Hermann: </a:t>
            </a:r>
            <a:r>
              <a:rPr lang="cs-CZ" i="1" dirty="0">
                <a:ea typeface="+mn-lt"/>
                <a:cs typeface="+mn-lt"/>
              </a:rPr>
              <a:t>Der </a:t>
            </a:r>
            <a:r>
              <a:rPr lang="cs-CZ" i="1" dirty="0" err="1">
                <a:ea typeface="+mn-lt"/>
                <a:cs typeface="+mn-lt"/>
              </a:rPr>
              <a:t>Steppenwolf</a:t>
            </a:r>
            <a:r>
              <a:rPr lang="cs-CZ" dirty="0">
                <a:ea typeface="+mn-lt"/>
                <a:cs typeface="+mn-lt"/>
              </a:rPr>
              <a:t>. Frankfurt </a:t>
            </a:r>
            <a:r>
              <a:rPr lang="cs-CZ" dirty="0" err="1">
                <a:ea typeface="+mn-lt"/>
                <a:cs typeface="+mn-lt"/>
              </a:rPr>
              <a:t>am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Main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dirty="0" err="1">
                <a:ea typeface="+mn-lt"/>
                <a:cs typeface="+mn-lt"/>
              </a:rPr>
              <a:t>Suhrkamp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Verlag</a:t>
            </a:r>
            <a:r>
              <a:rPr lang="cs-CZ" dirty="0">
                <a:ea typeface="+mn-lt"/>
                <a:cs typeface="+mn-lt"/>
              </a:rPr>
              <a:t>, 2001.</a:t>
            </a:r>
          </a:p>
          <a:p>
            <a:r>
              <a:rPr lang="cs-CZ" dirty="0">
                <a:ea typeface="+mn-lt"/>
                <a:cs typeface="+mn-lt"/>
              </a:rPr>
              <a:t>HESSE, Hermann. </a:t>
            </a:r>
            <a:r>
              <a:rPr lang="cs-CZ" i="1" dirty="0" err="1">
                <a:ea typeface="+mn-lt"/>
                <a:cs typeface="+mn-lt"/>
              </a:rPr>
              <a:t>Gesammelte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Schriften</a:t>
            </a:r>
            <a:r>
              <a:rPr lang="cs-CZ" dirty="0">
                <a:ea typeface="+mn-lt"/>
                <a:cs typeface="+mn-lt"/>
              </a:rPr>
              <a:t>. Band 7. Frankfurt </a:t>
            </a:r>
            <a:r>
              <a:rPr lang="cs-CZ" dirty="0" err="1">
                <a:ea typeface="+mn-lt"/>
                <a:cs typeface="+mn-lt"/>
              </a:rPr>
              <a:t>am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Main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dirty="0" err="1">
                <a:ea typeface="+mn-lt"/>
                <a:cs typeface="+mn-lt"/>
              </a:rPr>
              <a:t>Suhrkamp</a:t>
            </a:r>
            <a:r>
              <a:rPr lang="cs-CZ" dirty="0">
                <a:ea typeface="+mn-lt"/>
                <a:cs typeface="+mn-lt"/>
              </a:rPr>
              <a:t>, 1990. ISBN 3-518-03108-2.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BEUTIN, Wolfgang. </a:t>
            </a:r>
            <a:r>
              <a:rPr lang="cs-CZ" i="1" dirty="0" err="1">
                <a:ea typeface="+mn-lt"/>
                <a:cs typeface="+mn-lt"/>
              </a:rPr>
              <a:t>Deutsche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Literaturgeschichte</a:t>
            </a:r>
            <a:r>
              <a:rPr lang="cs-CZ" i="1" dirty="0">
                <a:ea typeface="+mn-lt"/>
                <a:cs typeface="+mn-lt"/>
              </a:rPr>
              <a:t>: von den </a:t>
            </a:r>
            <a:r>
              <a:rPr lang="cs-CZ" i="1" dirty="0" err="1">
                <a:ea typeface="+mn-lt"/>
                <a:cs typeface="+mn-lt"/>
              </a:rPr>
              <a:t>Anfängen</a:t>
            </a:r>
            <a:r>
              <a:rPr lang="cs-CZ" i="1" dirty="0">
                <a:ea typeface="+mn-lt"/>
                <a:cs typeface="+mn-lt"/>
              </a:rPr>
              <a:t> bis </a:t>
            </a:r>
            <a:r>
              <a:rPr lang="cs-CZ" i="1" dirty="0" err="1">
                <a:ea typeface="+mn-lt"/>
                <a:cs typeface="+mn-lt"/>
              </a:rPr>
              <a:t>zur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Gegenwart</a:t>
            </a:r>
            <a:r>
              <a:rPr lang="cs-CZ" dirty="0">
                <a:ea typeface="+mn-lt"/>
                <a:cs typeface="+mn-lt"/>
              </a:rPr>
              <a:t>. 7., </a:t>
            </a:r>
            <a:r>
              <a:rPr lang="cs-CZ" dirty="0" err="1">
                <a:ea typeface="+mn-lt"/>
                <a:cs typeface="+mn-lt"/>
              </a:rPr>
              <a:t>erweiterte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Aufl</a:t>
            </a:r>
            <a:r>
              <a:rPr lang="cs-CZ" dirty="0">
                <a:ea typeface="+mn-lt"/>
                <a:cs typeface="+mn-lt"/>
              </a:rPr>
              <a:t>. Stuttgart: J.B. </a:t>
            </a:r>
            <a:r>
              <a:rPr lang="cs-CZ" dirty="0" err="1">
                <a:ea typeface="+mn-lt"/>
                <a:cs typeface="+mn-lt"/>
              </a:rPr>
              <a:t>Metzler</a:t>
            </a:r>
            <a:r>
              <a:rPr lang="cs-CZ" dirty="0">
                <a:ea typeface="+mn-lt"/>
                <a:cs typeface="+mn-lt"/>
              </a:rPr>
              <a:t>, 2008. ISBN 978-3-476-02247-9.</a:t>
            </a:r>
          </a:p>
          <a:p>
            <a:r>
              <a:rPr lang="cs-CZ" dirty="0">
                <a:ea typeface="+mn-lt"/>
                <a:cs typeface="+mn-lt"/>
              </a:rPr>
              <a:t>CARSTENSEN, </a:t>
            </a:r>
            <a:r>
              <a:rPr lang="cs-CZ" dirty="0" err="1">
                <a:ea typeface="+mn-lt"/>
                <a:cs typeface="+mn-lt"/>
              </a:rPr>
              <a:t>Thorsten</a:t>
            </a:r>
            <a:r>
              <a:rPr lang="cs-CZ" dirty="0">
                <a:ea typeface="+mn-lt"/>
                <a:cs typeface="+mn-lt"/>
              </a:rPr>
              <a:t> a Marcel SCHMID, </a:t>
            </a:r>
            <a:r>
              <a:rPr lang="cs-CZ" dirty="0" err="1">
                <a:ea typeface="+mn-lt"/>
                <a:cs typeface="+mn-lt"/>
              </a:rPr>
              <a:t>ed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i="1" dirty="0">
                <a:ea typeface="+mn-lt"/>
                <a:cs typeface="+mn-lt"/>
              </a:rPr>
              <a:t>Die Literatur der </a:t>
            </a:r>
            <a:r>
              <a:rPr lang="cs-CZ" i="1" dirty="0" err="1">
                <a:ea typeface="+mn-lt"/>
                <a:cs typeface="+mn-lt"/>
              </a:rPr>
              <a:t>Lebensreform</a:t>
            </a:r>
            <a:r>
              <a:rPr lang="cs-CZ" i="1" dirty="0">
                <a:ea typeface="+mn-lt"/>
                <a:cs typeface="+mn-lt"/>
              </a:rPr>
              <a:t>: </a:t>
            </a:r>
            <a:r>
              <a:rPr lang="cs-CZ" i="1" dirty="0" err="1">
                <a:ea typeface="+mn-lt"/>
                <a:cs typeface="+mn-lt"/>
              </a:rPr>
              <a:t>Kulturkritik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und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Aufbruchstimmung</a:t>
            </a:r>
            <a:r>
              <a:rPr lang="cs-CZ" i="1" dirty="0">
                <a:ea typeface="+mn-lt"/>
                <a:cs typeface="+mn-lt"/>
              </a:rPr>
              <a:t> um 1900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>
                <a:ea typeface="+mn-lt"/>
                <a:cs typeface="+mn-lt"/>
              </a:rPr>
              <a:t>Bielefeld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dirty="0" err="1">
                <a:ea typeface="+mn-lt"/>
                <a:cs typeface="+mn-lt"/>
              </a:rPr>
              <a:t>transcript</a:t>
            </a:r>
            <a:r>
              <a:rPr lang="cs-CZ" dirty="0">
                <a:ea typeface="+mn-lt"/>
                <a:cs typeface="+mn-lt"/>
              </a:rPr>
              <a:t>, [2016]. </a:t>
            </a:r>
            <a:r>
              <a:rPr lang="cs-CZ" dirty="0" err="1">
                <a:ea typeface="+mn-lt"/>
                <a:cs typeface="+mn-lt"/>
              </a:rPr>
              <a:t>Lettre</a:t>
            </a:r>
            <a:r>
              <a:rPr lang="cs-CZ" dirty="0">
                <a:ea typeface="+mn-lt"/>
                <a:cs typeface="+mn-lt"/>
              </a:rPr>
              <a:t>. ISBN 978-3-8376-3334-4.</a:t>
            </a:r>
          </a:p>
          <a:p>
            <a:r>
              <a:rPr lang="cs-CZ" dirty="0">
                <a:ea typeface="+mn-lt"/>
                <a:cs typeface="+mn-lt"/>
              </a:rPr>
              <a:t>HERFORTH, Maria-Felicitas. </a:t>
            </a:r>
            <a:r>
              <a:rPr lang="cs-CZ" i="1" dirty="0" err="1">
                <a:ea typeface="+mn-lt"/>
                <a:cs typeface="+mn-lt"/>
              </a:rPr>
              <a:t>Erläuterungen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zu</a:t>
            </a:r>
            <a:r>
              <a:rPr lang="cs-CZ" i="1" dirty="0">
                <a:ea typeface="+mn-lt"/>
                <a:cs typeface="+mn-lt"/>
              </a:rPr>
              <a:t> Hermann Hesse, </a:t>
            </a:r>
            <a:r>
              <a:rPr lang="cs-CZ" i="1" dirty="0" err="1">
                <a:ea typeface="+mn-lt"/>
                <a:cs typeface="+mn-lt"/>
              </a:rPr>
              <a:t>Demian</a:t>
            </a:r>
            <a:r>
              <a:rPr lang="cs-CZ" i="1" dirty="0">
                <a:ea typeface="+mn-lt"/>
                <a:cs typeface="+mn-lt"/>
              </a:rPr>
              <a:t> - </a:t>
            </a:r>
            <a:r>
              <a:rPr lang="cs-CZ" i="1" dirty="0" err="1">
                <a:ea typeface="+mn-lt"/>
                <a:cs typeface="+mn-lt"/>
              </a:rPr>
              <a:t>Siddhartha</a:t>
            </a:r>
            <a:r>
              <a:rPr lang="cs-CZ" i="1" dirty="0">
                <a:ea typeface="+mn-lt"/>
                <a:cs typeface="+mn-lt"/>
              </a:rPr>
              <a:t> - Der </a:t>
            </a:r>
            <a:r>
              <a:rPr lang="cs-CZ" i="1" dirty="0" err="1">
                <a:ea typeface="+mn-lt"/>
                <a:cs typeface="+mn-lt"/>
              </a:rPr>
              <a:t>Steppenwolf</a:t>
            </a:r>
            <a:r>
              <a:rPr lang="cs-CZ" dirty="0">
                <a:ea typeface="+mn-lt"/>
                <a:cs typeface="+mn-lt"/>
              </a:rPr>
              <a:t>. 4. </a:t>
            </a:r>
            <a:r>
              <a:rPr lang="cs-CZ" dirty="0" err="1">
                <a:ea typeface="+mn-lt"/>
                <a:cs typeface="+mn-lt"/>
              </a:rPr>
              <a:t>Aufl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>
                <a:ea typeface="+mn-lt"/>
                <a:cs typeface="+mn-lt"/>
              </a:rPr>
              <a:t>Hollfeld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dirty="0" err="1">
                <a:ea typeface="+mn-lt"/>
                <a:cs typeface="+mn-lt"/>
              </a:rPr>
              <a:t>Bange</a:t>
            </a:r>
            <a:r>
              <a:rPr lang="cs-CZ" dirty="0">
                <a:ea typeface="+mn-lt"/>
                <a:cs typeface="+mn-lt"/>
              </a:rPr>
              <a:t>, 2006. </a:t>
            </a:r>
            <a:r>
              <a:rPr lang="cs-CZ" dirty="0" err="1">
                <a:ea typeface="+mn-lt"/>
                <a:cs typeface="+mn-lt"/>
              </a:rPr>
              <a:t>Königs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Erläuterungen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Materialien</a:t>
            </a:r>
            <a:r>
              <a:rPr lang="cs-CZ" dirty="0">
                <a:ea typeface="+mn-lt"/>
                <a:cs typeface="+mn-lt"/>
              </a:rPr>
              <a:t>. ISBN 978-3-8044-1699-4.</a:t>
            </a:r>
          </a:p>
          <a:p>
            <a:r>
              <a:rPr lang="cs-CZ" dirty="0">
                <a:ea typeface="+mn-lt"/>
                <a:cs typeface="+mn-lt"/>
              </a:rPr>
              <a:t>MICHELS, Volker (</a:t>
            </a:r>
            <a:r>
              <a:rPr lang="cs-CZ" dirty="0" err="1">
                <a:ea typeface="+mn-lt"/>
                <a:cs typeface="+mn-lt"/>
              </a:rPr>
              <a:t>Hrsg</a:t>
            </a:r>
            <a:r>
              <a:rPr lang="cs-CZ" dirty="0">
                <a:ea typeface="+mn-lt"/>
                <a:cs typeface="+mn-lt"/>
              </a:rPr>
              <a:t>.): </a:t>
            </a:r>
            <a:r>
              <a:rPr lang="cs-CZ" i="1" dirty="0" err="1">
                <a:ea typeface="+mn-lt"/>
                <a:cs typeface="+mn-lt"/>
              </a:rPr>
              <a:t>Materialien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zu</a:t>
            </a:r>
            <a:r>
              <a:rPr lang="cs-CZ" i="1" dirty="0">
                <a:ea typeface="+mn-lt"/>
                <a:cs typeface="+mn-lt"/>
              </a:rPr>
              <a:t> Hermann </a:t>
            </a:r>
            <a:r>
              <a:rPr lang="cs-CZ" i="1" dirty="0" err="1">
                <a:ea typeface="+mn-lt"/>
                <a:cs typeface="+mn-lt"/>
              </a:rPr>
              <a:t>Hesses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Siddhartha</a:t>
            </a:r>
            <a:r>
              <a:rPr lang="cs-CZ" dirty="0">
                <a:ea typeface="+mn-lt"/>
                <a:cs typeface="+mn-lt"/>
              </a:rPr>
              <a:t>. Frankfurt </a:t>
            </a:r>
            <a:r>
              <a:rPr lang="cs-CZ" dirty="0" err="1">
                <a:ea typeface="+mn-lt"/>
                <a:cs typeface="+mn-lt"/>
              </a:rPr>
              <a:t>am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Main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dirty="0" err="1">
                <a:ea typeface="+mn-lt"/>
                <a:cs typeface="+mn-lt"/>
              </a:rPr>
              <a:t>Suhrkamp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>
                <a:ea typeface="+mn-lt"/>
                <a:cs typeface="+mn-lt"/>
              </a:rPr>
              <a:t>Erster</a:t>
            </a:r>
            <a:r>
              <a:rPr lang="cs-CZ" dirty="0">
                <a:ea typeface="+mn-lt"/>
                <a:cs typeface="+mn-lt"/>
              </a:rPr>
              <a:t> Band: </a:t>
            </a:r>
            <a:r>
              <a:rPr lang="cs-CZ" i="1" dirty="0">
                <a:ea typeface="+mn-lt"/>
                <a:cs typeface="+mn-lt"/>
              </a:rPr>
              <a:t>Texte von Hermann Hesse</a:t>
            </a:r>
            <a:r>
              <a:rPr lang="cs-CZ" dirty="0">
                <a:ea typeface="+mn-lt"/>
                <a:cs typeface="+mn-lt"/>
              </a:rPr>
              <a:t>, 1975. </a:t>
            </a:r>
            <a:r>
              <a:rPr lang="cs-CZ" dirty="0" err="1">
                <a:ea typeface="+mn-lt"/>
                <a:cs typeface="+mn-lt"/>
              </a:rPr>
              <a:t>Zweiter</a:t>
            </a:r>
            <a:r>
              <a:rPr lang="cs-CZ" dirty="0">
                <a:ea typeface="+mn-lt"/>
                <a:cs typeface="+mn-lt"/>
              </a:rPr>
              <a:t> Band: </a:t>
            </a:r>
            <a:r>
              <a:rPr lang="cs-CZ" i="1" dirty="0">
                <a:ea typeface="+mn-lt"/>
                <a:cs typeface="+mn-lt"/>
              </a:rPr>
              <a:t>Texte </a:t>
            </a:r>
            <a:r>
              <a:rPr lang="cs-CZ" i="1" dirty="0" err="1">
                <a:ea typeface="+mn-lt"/>
                <a:cs typeface="+mn-lt"/>
              </a:rPr>
              <a:t>über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Siddhartha</a:t>
            </a:r>
            <a:r>
              <a:rPr lang="cs-CZ" dirty="0">
                <a:ea typeface="+mn-lt"/>
                <a:cs typeface="+mn-lt"/>
              </a:rPr>
              <a:t>, 1976.</a:t>
            </a:r>
          </a:p>
          <a:p>
            <a:r>
              <a:rPr lang="cs-CZ" dirty="0">
                <a:ea typeface="+mn-lt"/>
                <a:cs typeface="+mn-lt"/>
              </a:rPr>
              <a:t>SCHÖNING, Matthias. </a:t>
            </a:r>
            <a:r>
              <a:rPr lang="cs-CZ" i="1" dirty="0" err="1">
                <a:ea typeface="+mn-lt"/>
                <a:cs typeface="+mn-lt"/>
              </a:rPr>
              <a:t>Sistierte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Modernität</a:t>
            </a:r>
            <a:r>
              <a:rPr lang="cs-CZ" i="1" dirty="0">
                <a:ea typeface="+mn-lt"/>
                <a:cs typeface="+mn-lt"/>
              </a:rPr>
              <a:t>: Die Hesse-</a:t>
            </a:r>
            <a:r>
              <a:rPr lang="cs-CZ" i="1" dirty="0" err="1">
                <a:ea typeface="+mn-lt"/>
                <a:cs typeface="+mn-lt"/>
              </a:rPr>
              <a:t>Legende</a:t>
            </a:r>
            <a:r>
              <a:rPr lang="cs-CZ" i="1" dirty="0">
                <a:ea typeface="+mn-lt"/>
                <a:cs typeface="+mn-lt"/>
              </a:rPr>
              <a:t>, Der </a:t>
            </a:r>
            <a:r>
              <a:rPr lang="cs-CZ" i="1" dirty="0" err="1">
                <a:ea typeface="+mn-lt"/>
                <a:cs typeface="+mn-lt"/>
              </a:rPr>
              <a:t>Steppenwolf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und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seine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Erzählebenen</a:t>
            </a:r>
            <a:r>
              <a:rPr lang="cs-CZ" i="1" dirty="0">
                <a:ea typeface="+mn-lt"/>
                <a:cs typeface="+mn-lt"/>
              </a:rPr>
              <a:t>. </a:t>
            </a:r>
            <a:r>
              <a:rPr lang="cs-CZ" dirty="0">
                <a:ea typeface="+mn-lt"/>
                <a:cs typeface="+mn-lt"/>
              </a:rPr>
              <a:t>In: </a:t>
            </a:r>
            <a:r>
              <a:rPr lang="cs-CZ" dirty="0" err="1">
                <a:ea typeface="+mn-lt"/>
                <a:cs typeface="+mn-lt"/>
              </a:rPr>
              <a:t>Ge</a:t>
            </a:r>
            <a:r>
              <a:rPr lang="cs-CZ" i="1" dirty="0" err="1">
                <a:ea typeface="+mn-lt"/>
                <a:cs typeface="+mn-lt"/>
              </a:rPr>
              <a:t>rmanisch-romanische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Monatsschrift</a:t>
            </a:r>
            <a:r>
              <a:rPr lang="cs-CZ" i="1" dirty="0">
                <a:ea typeface="+mn-lt"/>
                <a:cs typeface="+mn-lt"/>
              </a:rPr>
              <a:t>, </a:t>
            </a:r>
            <a:r>
              <a:rPr lang="cs-CZ" dirty="0">
                <a:ea typeface="+mn-lt"/>
                <a:cs typeface="+mn-lt"/>
              </a:rPr>
              <a:t>Band 71, Heft 1. Heidelberg: </a:t>
            </a:r>
            <a:r>
              <a:rPr lang="cs-CZ" dirty="0" err="1">
                <a:ea typeface="+mn-lt"/>
                <a:cs typeface="+mn-lt"/>
              </a:rPr>
              <a:t>Universitätsverlag</a:t>
            </a:r>
            <a:r>
              <a:rPr lang="cs-CZ" dirty="0">
                <a:ea typeface="+mn-lt"/>
                <a:cs typeface="+mn-lt"/>
              </a:rPr>
              <a:t> Winter, 2021. S. 47-66. </a:t>
            </a:r>
          </a:p>
          <a:p>
            <a:r>
              <a:rPr lang="cs-CZ" dirty="0">
                <a:ea typeface="+mn-lt"/>
                <a:cs typeface="+mn-lt"/>
              </a:rPr>
              <a:t>TURAY, Štefan. </a:t>
            </a:r>
            <a:r>
              <a:rPr lang="cs-CZ" i="1" dirty="0">
                <a:ea typeface="+mn-lt"/>
                <a:cs typeface="+mn-lt"/>
              </a:rPr>
              <a:t>Hesse - Jung, estetické a psychologické aspekty literárního díla</a:t>
            </a:r>
            <a:r>
              <a:rPr lang="cs-CZ" dirty="0">
                <a:ea typeface="+mn-lt"/>
                <a:cs typeface="+mn-lt"/>
              </a:rPr>
              <a:t>. Ústí nad Orlicí: </a:t>
            </a:r>
            <a:r>
              <a:rPr lang="cs-CZ" dirty="0" err="1">
                <a:ea typeface="+mn-lt"/>
                <a:cs typeface="+mn-lt"/>
              </a:rPr>
              <a:t>Pipex</a:t>
            </a:r>
            <a:r>
              <a:rPr lang="cs-CZ" dirty="0">
                <a:ea typeface="+mn-lt"/>
                <a:cs typeface="+mn-lt"/>
              </a:rPr>
              <a:t>, spol. s r.o., 2015. ISBN 978-80-904996-8-3. Dostupné také z: </a:t>
            </a:r>
            <a:r>
              <a:rPr lang="cs-CZ" u="sng" dirty="0">
                <a:ea typeface="+mn-lt"/>
                <a:cs typeface="+mn-lt"/>
                <a:hlinkClick r:id="rId2"/>
              </a:rPr>
              <a:t>http://www.digitalniknihovna.cz/mzk/uuid/uuid:ba1149a0-036a-11e5-a8ce-005056827e52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</a:rPr>
              <a:t>ZELIER, Bernhard. </a:t>
            </a:r>
            <a:r>
              <a:rPr lang="cs-CZ" i="1" dirty="0">
                <a:ea typeface="+mn-lt"/>
                <a:cs typeface="+mn-lt"/>
              </a:rPr>
              <a:t>Hermann Hesse in </a:t>
            </a:r>
            <a:r>
              <a:rPr lang="cs-CZ" i="1" dirty="0" err="1">
                <a:ea typeface="+mn-lt"/>
                <a:cs typeface="+mn-lt"/>
              </a:rPr>
              <a:t>Selbstzeugnissen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und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Bilddokumenten</a:t>
            </a:r>
            <a:r>
              <a:rPr lang="cs-CZ" dirty="0">
                <a:ea typeface="+mn-lt"/>
                <a:cs typeface="+mn-lt"/>
              </a:rPr>
              <a:t>. 29.-33. </a:t>
            </a:r>
            <a:r>
              <a:rPr lang="cs-CZ" dirty="0" err="1">
                <a:ea typeface="+mn-lt"/>
                <a:cs typeface="+mn-lt"/>
              </a:rPr>
              <a:t>Taus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>
                <a:ea typeface="+mn-lt"/>
                <a:cs typeface="+mn-lt"/>
              </a:rPr>
              <a:t>Reinbek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bei</a:t>
            </a:r>
            <a:r>
              <a:rPr lang="cs-CZ" dirty="0">
                <a:ea typeface="+mn-lt"/>
                <a:cs typeface="+mn-lt"/>
              </a:rPr>
              <a:t> Hamburg: </a:t>
            </a:r>
            <a:r>
              <a:rPr lang="cs-CZ" dirty="0" err="1">
                <a:ea typeface="+mn-lt"/>
                <a:cs typeface="+mn-lt"/>
              </a:rPr>
              <a:t>Rowohlt</a:t>
            </a:r>
            <a:r>
              <a:rPr lang="cs-CZ" dirty="0">
                <a:ea typeface="+mn-lt"/>
                <a:cs typeface="+mn-lt"/>
              </a:rPr>
              <a:t>, 1966. </a:t>
            </a:r>
            <a:r>
              <a:rPr lang="cs-CZ" dirty="0" err="1">
                <a:ea typeface="+mn-lt"/>
                <a:cs typeface="+mn-lt"/>
              </a:rPr>
              <a:t>Rowohlts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Monographien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28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B0AC2-6034-4DE0-B9D6-0145828E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latin typeface="Georgia"/>
                <a:ea typeface="+mj-lt"/>
                <a:cs typeface="+mj-lt"/>
              </a:rPr>
              <a:t>Weitere</a:t>
            </a:r>
            <a:r>
              <a:rPr lang="cs-CZ" b="1" dirty="0">
                <a:latin typeface="Georgia"/>
                <a:ea typeface="+mj-lt"/>
                <a:cs typeface="+mj-lt"/>
              </a:rPr>
              <a:t> </a:t>
            </a:r>
            <a:r>
              <a:rPr lang="cs-CZ" b="1" dirty="0" err="1">
                <a:latin typeface="Georgia"/>
                <a:ea typeface="+mj-lt"/>
                <a:cs typeface="+mj-lt"/>
              </a:rPr>
              <a:t>Quellen</a:t>
            </a:r>
            <a:endParaRPr lang="cs-CZ" b="1">
              <a:latin typeface="Georgi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AA55D-04C1-4CE2-9E86-98B0EBE8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Hesse-</a:t>
            </a:r>
            <a:r>
              <a:rPr lang="cs-CZ" dirty="0" err="1">
                <a:ea typeface="+mn-lt"/>
                <a:cs typeface="+mn-lt"/>
              </a:rPr>
              <a:t>Handbuch</a:t>
            </a:r>
            <a:r>
              <a:rPr lang="cs-CZ" dirty="0">
                <a:ea typeface="+mn-lt"/>
                <a:cs typeface="+mn-lt"/>
              </a:rPr>
              <a:t>: </a:t>
            </a:r>
            <a:endParaRPr lang="cs-CZ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2"/>
              </a:rPr>
              <a:t>https://www.peterlang.com/view/9783653012590/9783653012590.00001.xml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Monte </a:t>
            </a:r>
            <a:r>
              <a:rPr lang="cs-CZ" dirty="0" err="1">
                <a:ea typeface="+mn-lt"/>
                <a:cs typeface="+mn-lt"/>
              </a:rPr>
              <a:t>Verità</a:t>
            </a:r>
            <a:r>
              <a:rPr lang="cs-CZ" dirty="0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3"/>
              </a:rPr>
              <a:t>https://journals.openedition.org/zjr/710#ftn31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literarische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Moderne</a:t>
            </a:r>
            <a:r>
              <a:rPr lang="cs-CZ" dirty="0"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4"/>
              </a:rPr>
              <a:t>https://d-nb.info/969944543/04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Psychologie C. G. </a:t>
            </a:r>
            <a:r>
              <a:rPr lang="cs-CZ" dirty="0" err="1">
                <a:ea typeface="+mn-lt"/>
                <a:cs typeface="+mn-lt"/>
              </a:rPr>
              <a:t>Jungs</a:t>
            </a:r>
            <a:r>
              <a:rPr lang="cs-CZ" dirty="0"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5"/>
              </a:rPr>
              <a:t>https://www.hermann-hesse.de/files/pdfs/de_lebenskrise.pdf</a:t>
            </a:r>
            <a:endParaRPr lang="cs-CZ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13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474C5C54-A6EB-4424-8D74-5FE830DBF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68181C-B441-48FD-A0E8-AE541E4B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2200" b="1">
                <a:solidFill>
                  <a:srgbClr val="FFFFFF"/>
                </a:solidFill>
                <a:ea typeface="+mj-lt"/>
                <a:cs typeface="+mj-lt"/>
              </a:rPr>
              <a:t>Hermann Hesses LEGENDE </a:t>
            </a:r>
            <a:endParaRPr lang="cs-CZ" sz="22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BA418-DD4E-4202-AA4F-4A036072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145" y="869828"/>
            <a:ext cx="5744685" cy="573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sz="1600" dirty="0">
              <a:solidFill>
                <a:srgbClr val="FFFFFF"/>
              </a:solidFill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Autor </a:t>
            </a:r>
            <a:r>
              <a:rPr lang="cs-CZ" sz="1600" b="1" dirty="0" err="1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einer</a:t>
            </a:r>
            <a:r>
              <a:rPr lang="cs-CZ" sz="1600" b="1" dirty="0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stark</a:t>
            </a:r>
            <a:r>
              <a:rPr lang="cs-CZ" sz="1600" b="1" dirty="0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autobiographischen</a:t>
            </a:r>
            <a:r>
              <a:rPr lang="cs-CZ" sz="1600" b="1" dirty="0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 Literatur </a:t>
            </a:r>
          </a:p>
          <a:p>
            <a:endParaRPr lang="cs-CZ" sz="1600" b="1" dirty="0"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Hesse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und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die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Lebensreform</a:t>
            </a:r>
            <a:r>
              <a:rPr lang="cs-CZ" sz="1600" b="1" dirty="0">
                <a:latin typeface="Georgia"/>
                <a:ea typeface="+mn-lt"/>
                <a:cs typeface="+mn-lt"/>
              </a:rPr>
              <a:t> um 1900 </a:t>
            </a:r>
          </a:p>
          <a:p>
            <a:pPr marL="0" indent="0">
              <a:buNone/>
            </a:pPr>
            <a:r>
              <a:rPr lang="cs-CZ" sz="1600" b="1" dirty="0">
                <a:latin typeface="Georgia"/>
                <a:ea typeface="+mn-lt"/>
                <a:cs typeface="+mn-lt"/>
              </a:rPr>
              <a:t>+ 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In den 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Felsen</a:t>
            </a:r>
            <a:r>
              <a:rPr lang="cs-CZ" sz="1600" b="1" dirty="0">
                <a:latin typeface="Georgia"/>
                <a:ea typeface="+mn-lt"/>
                <a:cs typeface="+mn-lt"/>
              </a:rPr>
              <a:t> (1907) / 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Dr. 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Knölges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 Ende</a:t>
            </a:r>
            <a:r>
              <a:rPr lang="cs-CZ" sz="1600" b="1" dirty="0">
                <a:latin typeface="Georgia"/>
                <a:ea typeface="+mn-lt"/>
                <a:cs typeface="+mn-lt"/>
              </a:rPr>
              <a:t> (1910)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 sz="1600" b="1" dirty="0"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Hermann Hesse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und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seine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Seelenbiographien</a:t>
            </a:r>
            <a:endParaRPr lang="cs-CZ" sz="160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b="1" dirty="0">
                <a:latin typeface="Georgia"/>
                <a:ea typeface="+mn-lt"/>
                <a:cs typeface="+mn-lt"/>
              </a:rPr>
              <a:t>+ 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Indienreise</a:t>
            </a:r>
            <a:r>
              <a:rPr lang="cs-CZ" sz="1600" b="1" dirty="0">
                <a:latin typeface="Georgia"/>
                <a:ea typeface="+mn-lt"/>
                <a:cs typeface="+mn-lt"/>
              </a:rPr>
              <a:t> (1911) + 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Siddhartha</a:t>
            </a:r>
            <a:r>
              <a:rPr lang="cs-CZ" sz="1600" b="1" dirty="0">
                <a:latin typeface="Georgia"/>
                <a:ea typeface="+mn-lt"/>
                <a:cs typeface="+mn-lt"/>
              </a:rPr>
              <a:t> (1922)</a:t>
            </a:r>
          </a:p>
          <a:p>
            <a:pPr marL="0" indent="0">
              <a:buNone/>
            </a:pPr>
            <a:endParaRPr lang="cs-CZ" sz="1600" b="1" dirty="0"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Hermann Hesse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und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die</a:t>
            </a:r>
            <a:r>
              <a:rPr lang="cs-CZ" sz="1600" b="1" dirty="0">
                <a:latin typeface="Georgia"/>
                <a:ea typeface="+mn-lt"/>
                <a:cs typeface="+mn-lt"/>
              </a:rPr>
              <a:t> Psychoanalyse </a:t>
            </a:r>
            <a:endParaRPr lang="cs-CZ" sz="160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b="1" dirty="0">
                <a:latin typeface="Georgia"/>
                <a:ea typeface="+mn-lt"/>
                <a:cs typeface="+mn-lt"/>
              </a:rPr>
              <a:t>+ 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Der 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Steppenwolf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 </a:t>
            </a:r>
            <a:r>
              <a:rPr lang="cs-CZ" sz="1600" b="1" dirty="0">
                <a:latin typeface="Georgia"/>
                <a:ea typeface="+mn-lt"/>
                <a:cs typeface="+mn-lt"/>
              </a:rPr>
              <a:t>(1927)</a:t>
            </a:r>
            <a:endParaRPr lang="cs-CZ" sz="1600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endParaRPr lang="cs-CZ" sz="1600" b="1" dirty="0"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Hermann Hesse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im</a:t>
            </a:r>
            <a:r>
              <a:rPr lang="cs-CZ" sz="1600" b="1" dirty="0">
                <a:latin typeface="Georgia"/>
                <a:ea typeface="+mn-lt"/>
                <a:cs typeface="+mn-lt"/>
              </a:rPr>
              <a:t> Dialog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mit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seiner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Zeit</a:t>
            </a:r>
            <a:r>
              <a:rPr lang="cs-CZ" sz="1600" b="1" dirty="0">
                <a:latin typeface="Georgia"/>
                <a:ea typeface="+mn-lt"/>
                <a:cs typeface="+mn-lt"/>
              </a:rPr>
              <a:t> + 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O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Freunde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,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nicht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diese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Töne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 </a:t>
            </a:r>
            <a:r>
              <a:rPr lang="cs-CZ" sz="1600" b="1" dirty="0">
                <a:latin typeface="Georgia"/>
                <a:ea typeface="+mn-lt"/>
                <a:cs typeface="+mn-lt"/>
              </a:rPr>
              <a:t>(1914)</a:t>
            </a:r>
            <a:endParaRPr lang="cs-CZ" sz="1600">
              <a:latin typeface="Georgia"/>
              <a:ea typeface="+mn-lt"/>
              <a:cs typeface="+mn-lt"/>
            </a:endParaRPr>
          </a:p>
          <a:p>
            <a:endParaRPr lang="cs-CZ" sz="1600" b="1" dirty="0">
              <a:solidFill>
                <a:srgbClr val="FFFFFF"/>
              </a:solidFill>
              <a:latin typeface="Georgia"/>
              <a:cs typeface="Calibri"/>
            </a:endParaRPr>
          </a:p>
          <a:p>
            <a:r>
              <a:rPr lang="cs-CZ" sz="1600" b="1" dirty="0" err="1">
                <a:latin typeface="Georgia"/>
                <a:ea typeface="+mn-lt"/>
                <a:cs typeface="+mn-lt"/>
              </a:rPr>
              <a:t>Schluss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samt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Ausblick</a:t>
            </a:r>
            <a:r>
              <a:rPr lang="cs-CZ" sz="1600" b="1" dirty="0">
                <a:latin typeface="Georgia"/>
                <a:ea typeface="+mn-lt"/>
                <a:cs typeface="+mn-lt"/>
              </a:rPr>
              <a:t>: Hermann Hesse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und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die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 err="1">
                <a:latin typeface="Georgia"/>
                <a:ea typeface="+mn-lt"/>
                <a:cs typeface="+mn-lt"/>
              </a:rPr>
              <a:t>Literaturwissenschaft</a:t>
            </a:r>
            <a:endParaRPr lang="cs-CZ" sz="1600" dirty="0">
              <a:latin typeface="Georgia"/>
              <a:ea typeface="+mn-lt"/>
              <a:cs typeface="+mn-lt"/>
            </a:endParaRPr>
          </a:p>
          <a:p>
            <a:pPr lvl="1"/>
            <a:endParaRPr lang="cs-CZ" sz="1600" b="1" dirty="0">
              <a:solidFill>
                <a:srgbClr val="FFFFFF"/>
              </a:solidFill>
              <a:cs typeface="Calibri"/>
            </a:endParaRPr>
          </a:p>
          <a:p>
            <a:endParaRPr lang="cs-CZ" sz="2000" b="1">
              <a:solidFill>
                <a:srgbClr val="FFFFFF"/>
              </a:solidFill>
              <a:cs typeface="Calibri"/>
            </a:endParaRPr>
          </a:p>
          <a:p>
            <a:endParaRPr lang="cs-CZ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591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B4CED378-5FB3-4296-BA5A-65138AC12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9CE491-EE0A-4632-BF38-195AEC47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528824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  <a:latin typeface="Georgia"/>
              </a:rPr>
              <a:t>Autor </a:t>
            </a:r>
            <a:r>
              <a:rPr lang="en-US" sz="2400" b="1" dirty="0" err="1">
                <a:solidFill>
                  <a:srgbClr val="FFFFFF"/>
                </a:solidFill>
                <a:latin typeface="Georgia"/>
              </a:rPr>
              <a:t>einer</a:t>
            </a:r>
            <a:r>
              <a:rPr lang="en-US" sz="2400" b="1" dirty="0">
                <a:solidFill>
                  <a:srgbClr val="FFFFFF"/>
                </a:solidFill>
                <a:latin typeface="Georgia"/>
              </a:rPr>
              <a:t> </a:t>
            </a:r>
            <a:br>
              <a:rPr lang="en-US" sz="2400" b="1" dirty="0">
                <a:latin typeface="Georgia"/>
              </a:rPr>
            </a:br>
            <a:r>
              <a:rPr lang="en-US" sz="2400" b="1" dirty="0">
                <a:solidFill>
                  <a:srgbClr val="FFFFFF"/>
                </a:solidFill>
                <a:latin typeface="Georgia"/>
              </a:rPr>
              <a:t>stark </a:t>
            </a:r>
            <a:br>
              <a:rPr lang="en-US" sz="2400" b="1" dirty="0">
                <a:latin typeface="Georgia"/>
              </a:rPr>
            </a:br>
            <a:r>
              <a:rPr lang="en-US" sz="2400" b="1" dirty="0" err="1">
                <a:solidFill>
                  <a:srgbClr val="FFFFFF"/>
                </a:solidFill>
                <a:latin typeface="Georgia"/>
              </a:rPr>
              <a:t>autobiographischen</a:t>
            </a:r>
            <a:r>
              <a:rPr lang="en-US" sz="2400" b="1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sz="2400" b="1" dirty="0" err="1">
                <a:solidFill>
                  <a:srgbClr val="FFFFFF"/>
                </a:solidFill>
                <a:latin typeface="Georgia"/>
              </a:rPr>
              <a:t>Literatur</a:t>
            </a:r>
            <a:r>
              <a:rPr lang="en-US" sz="1300" b="1" dirty="0">
                <a:solidFill>
                  <a:srgbClr val="FFFFFF"/>
                </a:solidFill>
              </a:rPr>
              <a:t> </a:t>
            </a:r>
          </a:p>
          <a:p>
            <a:pPr algn="r"/>
            <a:endParaRPr lang="en-US" sz="1300">
              <a:solidFill>
                <a:srgbClr val="FFFFFF"/>
              </a:solidFill>
            </a:endParaRPr>
          </a:p>
        </p:txBody>
      </p: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119C05-B719-4925-BCA8-FC9655CE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Autor </a:t>
            </a:r>
            <a:r>
              <a:rPr lang="en-US" sz="2000" dirty="0" err="1">
                <a:solidFill>
                  <a:srgbClr val="FFFFFF"/>
                </a:solidFill>
              </a:rPr>
              <a:t>mit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einer</a:t>
            </a:r>
            <a:r>
              <a:rPr lang="en-US" sz="2000" dirty="0">
                <a:solidFill>
                  <a:srgbClr val="FFFFFF"/>
                </a:solidFill>
              </a:rPr>
              <a:t> starken </a:t>
            </a:r>
            <a:r>
              <a:rPr lang="en-US" sz="2000" dirty="0" err="1">
                <a:solidFill>
                  <a:srgbClr val="FFFFFF"/>
                </a:solidFill>
              </a:rPr>
              <a:t>biographischen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Legende</a:t>
            </a:r>
            <a:endParaRPr lang="en-US" sz="2000" dirty="0" err="1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 panose="020F0502020204030204"/>
              </a:rPr>
              <a:t>"</a:t>
            </a:r>
            <a:r>
              <a:rPr lang="en-US" sz="2000" err="1">
                <a:solidFill>
                  <a:srgbClr val="FFFFFF"/>
                </a:solidFill>
                <a:cs typeface="Calibri" panose="020F0502020204030204"/>
              </a:rPr>
              <a:t>Konfession</a:t>
            </a:r>
            <a:r>
              <a:rPr lang="en-US" sz="2000" dirty="0">
                <a:solidFill>
                  <a:srgbClr val="FFFFFF"/>
                </a:solidFill>
                <a:cs typeface="Calibri" panose="020F0502020204030204"/>
              </a:rPr>
              <a:t>"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 panose="020F0502020204030204"/>
              </a:rPr>
              <a:t>Mann in der Krise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cs typeface="Calibri" panose="020F0502020204030204"/>
              </a:rPr>
              <a:t>Lebensausdruck</a:t>
            </a:r>
          </a:p>
        </p:txBody>
      </p:sp>
    </p:spTree>
    <p:extLst>
      <p:ext uri="{BB962C8B-B14F-4D97-AF65-F5344CB8AC3E}">
        <p14:creationId xmlns:p14="http://schemas.microsoft.com/office/powerpoint/2010/main" val="2247986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tráva, hora, obloha&#10;&#10;Popis se vygeneroval automaticky.">
            <a:extLst>
              <a:ext uri="{FF2B5EF4-FFF2-40B4-BE49-F238E27FC236}">
                <a16:creationId xmlns:a16="http://schemas.microsoft.com/office/drawing/2014/main" id="{C5388B00-881F-4511-B852-84A15591F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EA24FD-0995-49F8-9AC4-AEDC3014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Hesse </a:t>
            </a:r>
            <a:b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cs-CZ" sz="2400" b="1" dirty="0" err="1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und</a:t>
            </a:r>
            <a: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 </a:t>
            </a:r>
            <a:b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cs-CZ" sz="2400" b="1" dirty="0" err="1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die</a:t>
            </a:r>
            <a: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 </a:t>
            </a:r>
            <a:r>
              <a:rPr lang="cs-CZ" sz="2400" b="1" dirty="0" err="1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Lebensreform</a:t>
            </a:r>
            <a: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 </a:t>
            </a:r>
            <a:b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um 1900</a:t>
            </a:r>
            <a:endParaRPr lang="cs-CZ" sz="2400" dirty="0">
              <a:solidFill>
                <a:srgbClr val="FFFFFF"/>
              </a:solidFill>
              <a:latin typeface="Georgia"/>
              <a:ea typeface="+mj-lt"/>
              <a:cs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2A2BF-995A-4542-BD4E-317CA12F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Kritik an Industialisierung, dem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Materialismus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und der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Urbanisierung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err="1">
                <a:solidFill>
                  <a:srgbClr val="FFFFFF"/>
                </a:solidFill>
                <a:cs typeface="Calibri"/>
              </a:rPr>
              <a:t>Streben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nach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dem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Naturzustand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den Menschen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aus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den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ausbeuterischen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Verhältnissen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der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zivilisatorischen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Moderne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befreien</a:t>
            </a:r>
            <a:endParaRPr lang="en-US" sz="20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Monte </a:t>
            </a:r>
            <a:r>
              <a:rPr lang="en-US" sz="2000" err="1">
                <a:ea typeface="+mn-lt"/>
                <a:cs typeface="+mn-lt"/>
              </a:rPr>
              <a:t>Verità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1907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auch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Hesse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1907: 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In den Felsen. </a:t>
            </a:r>
            <a:r>
              <a:rPr lang="en-US" sz="2000" i="1" dirty="0" err="1">
                <a:solidFill>
                  <a:srgbClr val="FFFFFF"/>
                </a:solidFill>
                <a:cs typeface="Calibri"/>
              </a:rPr>
              <a:t>Notizen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cs typeface="Calibri"/>
              </a:rPr>
              <a:t>eines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cs typeface="Calibri"/>
              </a:rPr>
              <a:t>Naturmenschen</a:t>
            </a:r>
            <a:endParaRPr lang="en-US" sz="2000" i="1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1910: 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Dr. </a:t>
            </a:r>
            <a:r>
              <a:rPr lang="en-US" sz="2000" i="1" dirty="0" err="1">
                <a:solidFill>
                  <a:srgbClr val="FFFFFF"/>
                </a:solidFill>
                <a:cs typeface="Calibri"/>
              </a:rPr>
              <a:t>Knölges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 Ende</a:t>
            </a:r>
            <a:endParaRPr lang="en-US" i="1"/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cs typeface="Calibri"/>
              </a:rPr>
              <a:t>Resultat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: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ein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"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Zurück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zur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Natur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"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ist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für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den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modernen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Menschen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unmöglich</a:t>
            </a:r>
          </a:p>
        </p:txBody>
      </p:sp>
    </p:spTree>
    <p:extLst>
      <p:ext uri="{BB962C8B-B14F-4D97-AF65-F5344CB8AC3E}">
        <p14:creationId xmlns:p14="http://schemas.microsoft.com/office/powerpoint/2010/main" val="318719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BCB49-F9F9-451C-885E-B4F7431D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AUSZUG 1</a:t>
            </a:r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Dr. </a:t>
            </a:r>
            <a:r>
              <a:rPr lang="cs-CZ" dirty="0" err="1">
                <a:cs typeface="Calibri Light"/>
              </a:rPr>
              <a:t>Knölges</a:t>
            </a:r>
            <a:r>
              <a:rPr lang="cs-CZ" dirty="0">
                <a:cs typeface="Calibri Light"/>
              </a:rPr>
              <a:t> Ende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2B090-E966-482B-A6AF-6256840B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>
                <a:ea typeface="+mn-lt"/>
                <a:cs typeface="+mn-lt"/>
              </a:rPr>
              <a:t>“</a:t>
            </a:r>
            <a:r>
              <a:rPr lang="cs-CZ" dirty="0" err="1">
                <a:ea typeface="+mn-lt"/>
                <a:cs typeface="+mn-lt"/>
              </a:rPr>
              <a:t>Knölge</a:t>
            </a:r>
            <a:r>
              <a:rPr lang="cs-CZ" dirty="0">
                <a:ea typeface="+mn-lt"/>
                <a:cs typeface="+mn-lt"/>
              </a:rPr>
              <a:t>  </a:t>
            </a:r>
            <a:r>
              <a:rPr lang="cs-CZ" dirty="0" err="1">
                <a:ea typeface="+mn-lt"/>
                <a:cs typeface="+mn-lt"/>
              </a:rPr>
              <a:t>passte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nicht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recht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zu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diesen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Leuten</a:t>
            </a:r>
            <a:r>
              <a:rPr lang="cs-CZ" dirty="0">
                <a:ea typeface="+mn-lt"/>
                <a:cs typeface="+mn-lt"/>
              </a:rPr>
              <a:t>. Er </a:t>
            </a:r>
            <a:r>
              <a:rPr lang="cs-CZ" dirty="0" err="1">
                <a:ea typeface="+mn-lt"/>
                <a:cs typeface="+mn-lt"/>
              </a:rPr>
              <a:t>sah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schon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mit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seinem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friedlichen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roten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Gesicht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der </a:t>
            </a:r>
            <a:r>
              <a:rPr lang="cs-CZ" dirty="0" err="1">
                <a:ea typeface="+mn-lt"/>
                <a:cs typeface="+mn-lt"/>
              </a:rPr>
              <a:t>breiten</a:t>
            </a:r>
            <a:r>
              <a:rPr lang="cs-CZ" dirty="0">
                <a:ea typeface="+mn-lt"/>
                <a:cs typeface="+mn-lt"/>
              </a:rPr>
              <a:t>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Figur </a:t>
            </a:r>
            <a:r>
              <a:rPr lang="cs-CZ" dirty="0" err="1">
                <a:ea typeface="+mn-lt"/>
                <a:cs typeface="+mn-lt"/>
              </a:rPr>
              <a:t>ganz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anders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aus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als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meisten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hageren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asketisch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blickenden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oft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phantastisch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gekleideten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Brüder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vom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reinen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Vegetarismus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deren</a:t>
            </a:r>
            <a:r>
              <a:rPr lang="cs-CZ" dirty="0">
                <a:ea typeface="+mn-lt"/>
                <a:cs typeface="+mn-lt"/>
              </a:rPr>
              <a:t>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 err="1">
                <a:ea typeface="+mn-lt"/>
                <a:cs typeface="+mn-lt"/>
              </a:rPr>
              <a:t>manche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Haare</a:t>
            </a:r>
            <a:r>
              <a:rPr lang="cs-CZ" dirty="0">
                <a:ea typeface="+mn-lt"/>
                <a:cs typeface="+mn-lt"/>
              </a:rPr>
              <a:t> bis </a:t>
            </a:r>
            <a:r>
              <a:rPr lang="cs-CZ" dirty="0" err="1">
                <a:ea typeface="+mn-lt"/>
                <a:cs typeface="+mn-lt"/>
              </a:rPr>
              <a:t>über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Schultern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hinab</a:t>
            </a:r>
            <a:r>
              <a:rPr lang="cs-CZ" dirty="0">
                <a:ea typeface="+mn-lt"/>
                <a:cs typeface="+mn-lt"/>
              </a:rPr>
              <a:t>  </a:t>
            </a:r>
            <a:r>
              <a:rPr lang="cs-CZ" dirty="0" err="1">
                <a:ea typeface="+mn-lt"/>
                <a:cs typeface="+mn-lt"/>
              </a:rPr>
              <a:t>wachsen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ließen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deren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jeder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als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Fanatiker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Bekenner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Märtyrer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seines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speziellen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Ideals</a:t>
            </a:r>
            <a:r>
              <a:rPr lang="cs-CZ" dirty="0">
                <a:ea typeface="+mn-lt"/>
                <a:cs typeface="+mn-lt"/>
              </a:rPr>
              <a:t>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 err="1">
                <a:ea typeface="+mn-lt"/>
                <a:cs typeface="+mn-lt"/>
              </a:rPr>
              <a:t>durchs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Leben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ging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>
                <a:ea typeface="+mn-lt"/>
                <a:cs typeface="+mn-lt"/>
              </a:rPr>
              <a:t>Knölge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war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Philolog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Patriot, </a:t>
            </a:r>
            <a:r>
              <a:rPr lang="cs-CZ" dirty="0" err="1">
                <a:ea typeface="+mn-lt"/>
                <a:cs typeface="+mn-lt"/>
              </a:rPr>
              <a:t>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teilte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weder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Menschheitsgedanken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sozialen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Reformideen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noch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 err="1">
                <a:ea typeface="+mn-lt"/>
                <a:cs typeface="+mn-lt"/>
              </a:rPr>
              <a:t>absonderliche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Lebensweise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seiner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Mitvegetarier</a:t>
            </a:r>
            <a:r>
              <a:rPr lang="cs-CZ" dirty="0">
                <a:ea typeface="+mn-lt"/>
                <a:cs typeface="+mn-lt"/>
              </a:rPr>
              <a:t>.” (S. 177)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7057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systému Office</vt:lpstr>
      <vt:lpstr>Motiv Office</vt:lpstr>
      <vt:lpstr>Hermann Hesse</vt:lpstr>
      <vt:lpstr>Prezentace aplikace PowerPoint</vt:lpstr>
      <vt:lpstr>AUFGABE: 6 Arbeitsgruppen</vt:lpstr>
      <vt:lpstr>Bibliographie</vt:lpstr>
      <vt:lpstr>Weitere Quellen</vt:lpstr>
      <vt:lpstr>Hermann Hesses LEGENDE </vt:lpstr>
      <vt:lpstr>Autor einer  stark  autobiographischen Literatur  </vt:lpstr>
      <vt:lpstr>Hesse  und  die Lebensreform  um 1900</vt:lpstr>
      <vt:lpstr>AUSZUG 1 Dr. Knölges Ende</vt:lpstr>
      <vt:lpstr>AUSZUG 2  In den Felsen</vt:lpstr>
      <vt:lpstr> Hesse  und  seine  Seelenbiographien </vt:lpstr>
      <vt:lpstr>Siddhartha (1922)</vt:lpstr>
      <vt:lpstr>Hesse und die Psychoanalyse  Weg zu sich selbst Demian, Klingsohrs letzter Sommer, Siddhartha, Der Steppenwolf, Narzis und Goldmund gegensätzliche Struktur der menschlichen Psyche Individuation AUSZUG 4: S. 89-92; 113-116; 142-144</vt:lpstr>
      <vt:lpstr>Hesse  im Dialog mit seiner Zeit</vt:lpstr>
      <vt:lpstr>Schluss samt Ausblick: Hesse und die Literaturwissenschaft</vt:lpstr>
      <vt:lpstr>ZUR SELBSREFLEXION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393</cp:revision>
  <dcterms:created xsi:type="dcterms:W3CDTF">2021-04-14T07:13:43Z</dcterms:created>
  <dcterms:modified xsi:type="dcterms:W3CDTF">2021-04-14T09:23:27Z</dcterms:modified>
</cp:coreProperties>
</file>