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DE004-E5A3-4CC3-A4AF-3E6A1E1C2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389AD2-C7D1-41AD-87DD-B24675DFE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55B203-F608-409E-95AC-72FA9D14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8BC-1E84-4612-AB4E-80CC0FC332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F72B2E-17FF-4B83-BE99-461ACD18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C1ABB3-6728-40CF-9C3F-B6AE914D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F1F-E4AF-458B-8B36-991840200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93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BF7E1-A215-4459-AD4E-05C3937A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09722B-BE19-4DEC-9022-63F0DE6EB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D7521D-8E5E-477A-AB8B-33AD08AC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8BC-1E84-4612-AB4E-80CC0FC332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73B827-7EAA-474B-BF6F-C9D9F1F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F0BEE2-FB6B-44FA-92BC-CE006E13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F1F-E4AF-458B-8B36-991840200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24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719F2B-65D7-4512-8585-D880C6436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0260D5-C0CA-4183-A2B3-AA32A04BD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53459E-EE6B-484A-A76D-D44A390D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8BC-1E84-4612-AB4E-80CC0FC332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33D099-DA2C-4748-9E19-257EC61A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ADCE9B-EB51-4C22-8B18-0422EF8E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F1F-E4AF-458B-8B36-991840200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81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1CF87-F7E7-4217-B3B0-C215972F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630F8B-B03A-465A-BF3C-0D996D222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4910CE-3558-492D-94D2-4BD4E179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8BC-1E84-4612-AB4E-80CC0FC332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3D3C1D-A4AB-4450-846D-318722B5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8B1CBB-E2FB-4DCC-ADA2-A29730BE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F1F-E4AF-458B-8B36-991840200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2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6FA6C-6024-4B24-9283-25311FEA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9DDD7D-26DB-4AD3-AF50-8814930A4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24906B-27CD-41C0-994F-A6228157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8BC-1E84-4612-AB4E-80CC0FC332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85099D-5725-4BBE-8E62-F11DF228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8B6108-A5C4-4ED7-BB1F-7D054963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F1F-E4AF-458B-8B36-991840200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87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471B2-F634-4643-9EA6-DA0962AA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AAEF9-EDEA-41D4-BD0B-8DABD91FA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1E3D23-FCBE-481D-A1FA-CDA5068F2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F12B8F-46DB-4F40-B181-A2BE2920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8BC-1E84-4612-AB4E-80CC0FC332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B112C2-4985-4820-A28B-FAB9EC3C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179CB2-C5C0-40BE-BCB3-A4A72945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F1F-E4AF-458B-8B36-991840200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32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2EAA0-04B0-46C4-89C2-5A0B91CE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699666-B4D3-4708-93FE-2A2A2685E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74E136-F8C5-4D03-BAC3-41121ACD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3E74F98-B950-4CDD-B8AC-DC095784E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FF6747C-A7D9-4103-8FAF-9A406C786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9B719B-5ECD-4910-A875-C5AAE0F3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8BC-1E84-4612-AB4E-80CC0FC332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6FA04D-1D45-4C6F-AEF3-E58A6C3A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789A4E3-702B-4016-B0F4-D3FA3268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F1F-E4AF-458B-8B36-991840200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98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6D098-ACB3-4C50-B1BB-6DEEA93A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467594-E414-49B6-A874-9BF3AECE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8BC-1E84-4612-AB4E-80CC0FC332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7E83E7-84DA-4C09-A7CF-77CF67F0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6CEAD2-D45D-47B0-802D-B73F075E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F1F-E4AF-458B-8B36-991840200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7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F9E5941-F2CB-4192-ADAB-0FC1CE02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8BC-1E84-4612-AB4E-80CC0FC332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10E13A9-8F49-4221-A6F6-B3E412A5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117671-A8A6-4C09-AF22-38DAC2A1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F1F-E4AF-458B-8B36-991840200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9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C0875-70DD-4D7F-B955-CE2E11B8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89FB37-90B3-4CE0-91BA-BC7A8D2B3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17EC83-85A3-4929-A758-5A09E9E01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8CD7ED-22EA-49C7-BFD1-B5517B9E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8BC-1E84-4612-AB4E-80CC0FC332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935783-E8CF-4404-8428-BA880A27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AEAAD5-098E-488D-97D0-8D0D9320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F1F-E4AF-458B-8B36-991840200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71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CB789-20FB-49D7-8192-F1A9FCBD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B80D385-D652-479E-A9A0-5C3565F61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B40E2F-1279-45D2-87F9-32186FD8C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50B491-039E-4064-A556-A521DAD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28BC-1E84-4612-AB4E-80CC0FC332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7966CF-A96C-4B21-B27B-655239F3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C226A7-3D47-4C65-B838-0E7D92BC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F1F-E4AF-458B-8B36-991840200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8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E3A99D5-9989-4E6F-8890-04086FDB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362EB7-CED5-4858-BF47-920AA328B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E559D8-AF68-42B2-9ABA-0A317BB40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28BC-1E84-4612-AB4E-80CC0FC332BF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4906FB-6B4B-48D1-8211-D364040F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C4CBF5-8FBA-47FD-9B21-EE686E5EA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0F1F-E4AF-458B-8B36-9918402000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1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98CFF-873B-47F0-887E-682997A40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Dětská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0C558A-6E75-4727-9A2A-4F66284B54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Švédsko</a:t>
            </a:r>
          </a:p>
        </p:txBody>
      </p:sp>
    </p:spTree>
    <p:extLst>
      <p:ext uri="{BB962C8B-B14F-4D97-AF65-F5344CB8AC3E}">
        <p14:creationId xmlns:p14="http://schemas.microsoft.com/office/powerpoint/2010/main" val="298719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AB848-7C3D-4BDF-A48A-5774BE83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Století dítěte?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4045A-3E65-4C82-B3DE-1C73D0D17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Ellen KEYOVÁ (1849 – 1926)</a:t>
            </a:r>
          </a:p>
          <a:p>
            <a:r>
              <a:rPr lang="cs-CZ" dirty="0"/>
              <a:t>Spisovatelka, feministka, aktivistka</a:t>
            </a:r>
          </a:p>
          <a:p>
            <a:r>
              <a:rPr lang="cs-CZ" dirty="0" err="1"/>
              <a:t>Barnets</a:t>
            </a:r>
            <a:r>
              <a:rPr lang="cs-CZ" dirty="0"/>
              <a:t> </a:t>
            </a:r>
            <a:r>
              <a:rPr lang="nb-NO" dirty="0" err="1"/>
              <a:t>århundrade</a:t>
            </a:r>
            <a:r>
              <a:rPr lang="nb-NO" dirty="0"/>
              <a:t> 1900 / The Century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Child 1909</a:t>
            </a:r>
          </a:p>
          <a:p>
            <a:endParaRPr lang="nb-NO" dirty="0"/>
          </a:p>
          <a:p>
            <a:r>
              <a:rPr lang="cs-CZ" dirty="0"/>
              <a:t>Členka švédského parlamentu </a:t>
            </a:r>
            <a:r>
              <a:rPr lang="cs-CZ" dirty="0" err="1"/>
              <a:t>Riksdag</a:t>
            </a:r>
            <a:endParaRPr lang="cs-CZ" dirty="0"/>
          </a:p>
          <a:p>
            <a:r>
              <a:rPr lang="cs-CZ" dirty="0"/>
              <a:t>O mateřství. Kriticky o školství</a:t>
            </a:r>
            <a:endParaRPr lang="nb-NO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69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73AE0-CDA6-4A86-B973-14C40475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Lagerl</a:t>
            </a:r>
            <a:r>
              <a:rPr lang="de-DE" dirty="0" err="1"/>
              <a:t>öf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D52B5-CD08-4E33-A5AC-62ED7FF0A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Selma </a:t>
            </a:r>
            <a:r>
              <a:rPr lang="cs-CZ" dirty="0" err="1"/>
              <a:t>Lagerl</a:t>
            </a:r>
            <a:r>
              <a:rPr lang="de-DE" dirty="0" err="1"/>
              <a:t>öfov</a:t>
            </a:r>
            <a:r>
              <a:rPr lang="cs-CZ" dirty="0"/>
              <a:t>á (1858 – 1940)</a:t>
            </a:r>
          </a:p>
          <a:p>
            <a:r>
              <a:rPr lang="de-DE" dirty="0"/>
              <a:t>Värmland, M</a:t>
            </a:r>
            <a:r>
              <a:rPr lang="nb-NO" dirty="0" err="1"/>
              <a:t>årbacka</a:t>
            </a:r>
            <a:endParaRPr lang="nb-NO" dirty="0"/>
          </a:p>
          <a:p>
            <a:r>
              <a:rPr lang="nb-NO" dirty="0"/>
              <a:t>1909 Nobelpris</a:t>
            </a:r>
          </a:p>
          <a:p>
            <a:r>
              <a:rPr lang="nb-NO" dirty="0"/>
              <a:t>1914 </a:t>
            </a:r>
            <a:r>
              <a:rPr lang="nb-NO" dirty="0" err="1"/>
              <a:t>Svenska</a:t>
            </a:r>
            <a:r>
              <a:rPr lang="nb-NO" dirty="0"/>
              <a:t> </a:t>
            </a:r>
            <a:r>
              <a:rPr lang="nb-NO" dirty="0" err="1"/>
              <a:t>Akademien</a:t>
            </a:r>
            <a:endParaRPr lang="nb-NO" dirty="0"/>
          </a:p>
          <a:p>
            <a:endParaRPr lang="cs-CZ" dirty="0"/>
          </a:p>
          <a:p>
            <a:r>
              <a:rPr lang="cs-CZ" dirty="0"/>
              <a:t>G</a:t>
            </a:r>
            <a:r>
              <a:rPr lang="de-DE" dirty="0" err="1"/>
              <a:t>östa</a:t>
            </a:r>
            <a:r>
              <a:rPr lang="de-DE" dirty="0"/>
              <a:t> Berlings </a:t>
            </a:r>
            <a:r>
              <a:rPr lang="de-DE" dirty="0" err="1"/>
              <a:t>saga</a:t>
            </a:r>
            <a:r>
              <a:rPr lang="de-DE" dirty="0"/>
              <a:t> 1901</a:t>
            </a:r>
          </a:p>
          <a:p>
            <a:r>
              <a:rPr lang="de-DE" dirty="0"/>
              <a:t>Nils Holgerssons </a:t>
            </a:r>
            <a:r>
              <a:rPr lang="de-DE" dirty="0" err="1"/>
              <a:t>underbara</a:t>
            </a:r>
            <a:r>
              <a:rPr lang="de-DE" dirty="0"/>
              <a:t>  </a:t>
            </a:r>
            <a:r>
              <a:rPr lang="de-DE" dirty="0" err="1"/>
              <a:t>resa</a:t>
            </a:r>
            <a:r>
              <a:rPr lang="de-DE" dirty="0"/>
              <a:t> </a:t>
            </a:r>
            <a:r>
              <a:rPr lang="de-DE" dirty="0" err="1"/>
              <a:t>genom</a:t>
            </a:r>
            <a:r>
              <a:rPr lang="de-DE" dirty="0"/>
              <a:t> </a:t>
            </a:r>
            <a:r>
              <a:rPr lang="de-DE" dirty="0" err="1"/>
              <a:t>Sverige</a:t>
            </a:r>
            <a:r>
              <a:rPr lang="de-DE" dirty="0"/>
              <a:t> 1906-7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18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C8BEF-C056-4C61-974F-FC25ACE9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Elsa BESKOW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D0D554-DE49-41A6-BB12-B9E2D3EBA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1874 – 1953</a:t>
            </a:r>
          </a:p>
          <a:p>
            <a:endParaRPr lang="cs-CZ" dirty="0"/>
          </a:p>
          <a:p>
            <a:r>
              <a:rPr lang="cs-CZ" dirty="0"/>
              <a:t>Cílí na nejmenší děti</a:t>
            </a:r>
          </a:p>
          <a:p>
            <a:r>
              <a:rPr lang="cs-CZ" dirty="0"/>
              <a:t>Text – veršovaný -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26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FAD31-000C-4423-BA9B-CA941E02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Gunilla </a:t>
            </a:r>
            <a:r>
              <a:rPr lang="nb-NO" dirty="0" err="1"/>
              <a:t>Bergstr</a:t>
            </a:r>
            <a:r>
              <a:rPr lang="de-DE" dirty="0" err="1"/>
              <a:t>öm</a:t>
            </a:r>
            <a:r>
              <a:rPr lang="de-DE" dirty="0"/>
              <a:t>, 1942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15AA24-8BEB-42A2-BD17-B24328D66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Novinářka, ilustrátorka</a:t>
            </a:r>
          </a:p>
          <a:p>
            <a:r>
              <a:rPr lang="cs-CZ" dirty="0"/>
              <a:t>Autorka</a:t>
            </a:r>
          </a:p>
          <a:p>
            <a:r>
              <a:rPr lang="cs-CZ" dirty="0"/>
              <a:t>Alfons </a:t>
            </a:r>
            <a:r>
              <a:rPr lang="nb-NO" dirty="0"/>
              <a:t>Åberg</a:t>
            </a:r>
          </a:p>
          <a:p>
            <a:r>
              <a:rPr lang="nb-NO" dirty="0"/>
              <a:t>www.alfons.se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91DC87-B59C-4C35-80A5-21568F958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2763010"/>
            <a:ext cx="1908000" cy="3335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1C40A7-E006-4790-B5D2-F67ACB9A3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87" y="1394269"/>
            <a:ext cx="3071813" cy="54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7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D3899-2889-43C3-9683-6B34A355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Tove</a:t>
            </a:r>
            <a:r>
              <a:rPr lang="cs-CZ" dirty="0"/>
              <a:t> Janssonová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00752-664E-4DF3-A948-8324070EB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1901 – 2001</a:t>
            </a:r>
          </a:p>
          <a:p>
            <a:endParaRPr lang="cs-CZ" dirty="0"/>
          </a:p>
          <a:p>
            <a:r>
              <a:rPr lang="cs-CZ" dirty="0" err="1"/>
              <a:t>Trollvinter</a:t>
            </a:r>
            <a:r>
              <a:rPr lang="cs-CZ" dirty="0"/>
              <a:t> 1957 (č. 1977)</a:t>
            </a:r>
          </a:p>
          <a:p>
            <a:r>
              <a:rPr lang="cs-CZ" dirty="0" err="1"/>
              <a:t>Trollkarlens</a:t>
            </a:r>
            <a:r>
              <a:rPr lang="cs-CZ" dirty="0"/>
              <a:t> </a:t>
            </a:r>
            <a:r>
              <a:rPr lang="cs-CZ" dirty="0" err="1"/>
              <a:t>hatt</a:t>
            </a:r>
            <a:r>
              <a:rPr lang="cs-CZ" dirty="0"/>
              <a:t> 1948 (č. 1984)</a:t>
            </a:r>
          </a:p>
        </p:txBody>
      </p:sp>
    </p:spTree>
    <p:extLst>
      <p:ext uri="{BB962C8B-B14F-4D97-AF65-F5344CB8AC3E}">
        <p14:creationId xmlns:p14="http://schemas.microsoft.com/office/powerpoint/2010/main" val="4008989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118</Words>
  <Application>Microsoft Office PowerPoint</Application>
  <PresentationFormat>Širokoúhlá obrazovka</PresentationFormat>
  <Paragraphs>32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Dětská</vt:lpstr>
      <vt:lpstr>Století dítěte?</vt:lpstr>
      <vt:lpstr>Lagerlöf</vt:lpstr>
      <vt:lpstr>Elsa BESKOW</vt:lpstr>
      <vt:lpstr>Gunilla Bergström, 1942</vt:lpstr>
      <vt:lpstr>Tove Janssonová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Dětská</dc:title>
  <dc:creator>Miluše</dc:creator>
  <cp:lastModifiedBy>Miluše</cp:lastModifiedBy>
  <cp:revision>6</cp:revision>
  <dcterms:created xsi:type="dcterms:W3CDTF">2021-04-12T09:12:45Z</dcterms:created>
  <dcterms:modified xsi:type="dcterms:W3CDTF">2021-04-12T13:25:48Z</dcterms:modified>
</cp:coreProperties>
</file>