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62" r:id="rId4"/>
    <p:sldId id="264" r:id="rId5"/>
    <p:sldId id="263" r:id="rId6"/>
    <p:sldId id="265" r:id="rId7"/>
    <p:sldId id="258" r:id="rId8"/>
    <p:sldId id="259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6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52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87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213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799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82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352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1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68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81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07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08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3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68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98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40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99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42D7AC-34F8-4662-905C-1D68176C7D45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04C807-7042-40C0-84E7-C4A27238CF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83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f9wjHv3gWQ" TargetMode="External"/><Relationship Id="rId2" Type="http://schemas.openxmlformats.org/officeDocument/2006/relationships/hyperlink" Target="https://www.youtube.com/watch?v=Pk3hl4eMWI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71_cihpx38&amp;list=PLArBcuejq6gNWo22PD0UVhTjPqqKOC9Ft&amp;index=5" TargetMode="External"/><Relationship Id="rId4" Type="http://schemas.openxmlformats.org/officeDocument/2006/relationships/hyperlink" Target="https://www.youtube.com/watch?v=e0vNHOB0Klk&amp;list=PLArBcuejq6gNWo22PD0UVhTjPqqKOC9Ft&amp;index=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B070C-7DAA-4EDB-AD44-DEBCFDC5D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NORSKO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9DF8ED-CA18-4EFE-A73C-C513C46282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Nejdůležitější jména po roce 1945</a:t>
            </a:r>
          </a:p>
        </p:txBody>
      </p:sp>
    </p:spTree>
    <p:extLst>
      <p:ext uri="{BB962C8B-B14F-4D97-AF65-F5344CB8AC3E}">
        <p14:creationId xmlns:p14="http://schemas.microsoft.com/office/powerpoint/2010/main" val="3153916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C9BD4-6BDB-4120-A926-3A137D48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EAA73-C696-42E8-8988-5087B7673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7200" dirty="0" err="1">
                <a:effectLst/>
                <a:latin typeface="New Times Roman"/>
                <a:ea typeface="Calibri" panose="020F0502020204030204" pitchFamily="34" charset="0"/>
                <a:cs typeface="Times New Roman" panose="02020603050405020304" pitchFamily="18" charset="0"/>
              </a:rPr>
              <a:t>Bamsesang</a:t>
            </a:r>
            <a:r>
              <a:rPr lang="en-GB" sz="7200" dirty="0">
                <a:effectLst/>
                <a:latin typeface="New Times Rom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7200" dirty="0" err="1">
                <a:effectLst/>
                <a:latin typeface="New Times Roman"/>
                <a:ea typeface="Calibri" panose="020F0502020204030204" pitchFamily="34" charset="0"/>
                <a:cs typeface="Times New Roman" panose="02020603050405020304" pitchFamily="18" charset="0"/>
              </a:rPr>
              <a:t>Prøysen</a:t>
            </a:r>
            <a:endParaRPr lang="cs-CZ" sz="7200" dirty="0">
              <a:effectLst/>
              <a:latin typeface="New Times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7200" u="sng" dirty="0">
                <a:solidFill>
                  <a:srgbClr val="0563C1"/>
                </a:solidFill>
                <a:effectLst/>
                <a:latin typeface="New Times Roman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https://www.youtube.com/watch?v=Pk3hl4eMWII</a:t>
            </a:r>
            <a:endParaRPr lang="cs-CZ" sz="7200" dirty="0">
              <a:effectLst/>
              <a:latin typeface="New Times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7200" dirty="0">
                <a:effectLst/>
                <a:latin typeface="New Times Roman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7200" dirty="0">
              <a:effectLst/>
              <a:latin typeface="New Times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7200" dirty="0" err="1">
                <a:effectLst/>
                <a:latin typeface="New Times Roman"/>
                <a:ea typeface="Calibri" panose="020F0502020204030204" pitchFamily="34" charset="0"/>
                <a:cs typeface="Times New Roman" panose="02020603050405020304" pitchFamily="18" charset="0"/>
              </a:rPr>
              <a:t>Hakkebakkeskogen</a:t>
            </a:r>
            <a:endParaRPr lang="cs-CZ" sz="7200" dirty="0">
              <a:effectLst/>
              <a:latin typeface="New Times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7200" u="sng" dirty="0">
                <a:solidFill>
                  <a:srgbClr val="0563C1"/>
                </a:solidFill>
                <a:effectLst/>
                <a:latin typeface="New Times Roman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https://www.youtube.com/watch?v=Kf9wjHv3gWQ</a:t>
            </a:r>
            <a:endParaRPr lang="cs-CZ" sz="7200" dirty="0">
              <a:effectLst/>
              <a:latin typeface="New Times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7200" dirty="0">
                <a:effectLst/>
                <a:latin typeface="New Times Roman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7200" dirty="0" err="1">
                <a:effectLst/>
                <a:latin typeface="New Times Roman"/>
                <a:ea typeface="Calibri" panose="020F0502020204030204" pitchFamily="34" charset="0"/>
                <a:cs typeface="Times New Roman" panose="02020603050405020304" pitchFamily="18" charset="0"/>
              </a:rPr>
              <a:t>Kardemomme</a:t>
            </a:r>
            <a:endParaRPr lang="cs-CZ" sz="7200" dirty="0">
              <a:effectLst/>
              <a:latin typeface="New Times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7200" u="sng" dirty="0">
                <a:solidFill>
                  <a:srgbClr val="0563C1"/>
                </a:solidFill>
                <a:effectLst/>
                <a:latin typeface="New Times Roman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https://www.youtube.com/watch?v=e0vNHOB0Klk&amp;list=PLArBcuejq6gNWo22PD0UVhTjPqqKOC9Ft&amp;index=2</a:t>
            </a:r>
            <a:endParaRPr lang="cs-CZ" sz="7200" dirty="0">
              <a:effectLst/>
              <a:latin typeface="New Times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7200" dirty="0">
                <a:effectLst/>
                <a:latin typeface="New Times Roman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7200" dirty="0">
              <a:effectLst/>
              <a:latin typeface="New Times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7200" u="sng" dirty="0">
                <a:solidFill>
                  <a:srgbClr val="0563C1"/>
                </a:solidFill>
                <a:effectLst/>
                <a:latin typeface="New Times Roman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https://www.youtube.com/watch?v=w71_cihpx38&amp;list=PLArBcuejq6gNWo22PD0UVhTjPqqKOC9Ft&amp;index=5</a:t>
            </a:r>
            <a:endParaRPr lang="cs-CZ" sz="7200" dirty="0">
              <a:effectLst/>
              <a:latin typeface="New Times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7200" dirty="0">
                <a:effectLst/>
                <a:latin typeface="New Times Roman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7200" dirty="0">
              <a:effectLst/>
              <a:latin typeface="New Times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latin typeface="New Times Roman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800" dirty="0">
              <a:effectLst/>
              <a:latin typeface="New Times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28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21B27-77CD-4941-AF31-39F416BE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THORBJ</a:t>
            </a:r>
            <a:r>
              <a:rPr lang="nb-NO" dirty="0"/>
              <a:t>ØRN  EGNER (1912 – 1990)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24D4C9-8334-4A75-8CFE-C6C6BA697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Karius og Baktus 1949</a:t>
            </a:r>
          </a:p>
          <a:p>
            <a:r>
              <a:rPr lang="nb-NO" dirty="0"/>
              <a:t>Klatremus og andre dyrene i Hakkebakkeskogen 1953</a:t>
            </a:r>
          </a:p>
          <a:p>
            <a:r>
              <a:rPr lang="nb-NO" dirty="0"/>
              <a:t>Folk og røvere i Kardemomme by 1955</a:t>
            </a:r>
          </a:p>
          <a:p>
            <a:endParaRPr lang="nb-NO" dirty="0"/>
          </a:p>
          <a:p>
            <a:r>
              <a:rPr lang="nb-NO" dirty="0"/>
              <a:t>Dukketeater, dukkefilm, plater, radio: BARNETIMEN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364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960B730-1AFC-499E-9890-AB95DFEED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00" y="180300"/>
            <a:ext cx="4284000" cy="64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7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688FC-BC7A-4612-B8AF-730541BA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 </a:t>
            </a:r>
            <a:r>
              <a:rPr lang="cs-CZ" dirty="0" err="1"/>
              <a:t>tre</a:t>
            </a:r>
            <a:r>
              <a:rPr lang="cs-CZ" dirty="0"/>
              <a:t> </a:t>
            </a:r>
            <a:r>
              <a:rPr lang="cs-CZ" dirty="0" err="1"/>
              <a:t>store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0A641A-F8F2-4774-933D-A5CA4A391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Anne-Cath Vestly</a:t>
            </a:r>
          </a:p>
          <a:p>
            <a:r>
              <a:rPr lang="nb-NO" dirty="0"/>
              <a:t>Alf Prøysen:  Kjerringa som ble så lita ei teskje 1957……..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63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å eventyr med teskjekjerringa">
            <a:extLst>
              <a:ext uri="{FF2B5EF4-FFF2-40B4-BE49-F238E27FC236}">
                <a16:creationId xmlns:a16="http://schemas.microsoft.com/office/drawing/2014/main" id="{EA608207-D206-485C-8BAD-B528A8939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7" y="199352"/>
            <a:ext cx="5148000" cy="64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8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skjekjerringa på nye eventyr - NLB">
            <a:extLst>
              <a:ext uri="{FF2B5EF4-FFF2-40B4-BE49-F238E27FC236}">
                <a16:creationId xmlns:a16="http://schemas.microsoft.com/office/drawing/2014/main" id="{177FAD0A-3E7D-43ED-BAC9-2E9EEBF4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65" y="14288"/>
            <a:ext cx="4479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1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69071-C67A-4F17-9DAC-800A19B3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Tor Åge Bringsværd</a:t>
            </a:r>
            <a:r>
              <a:rPr lang="cs-CZ" dirty="0"/>
              <a:t> </a:t>
            </a:r>
            <a:r>
              <a:rPr lang="cs-CZ" dirty="0" err="1"/>
              <a:t>nar</a:t>
            </a:r>
            <a:r>
              <a:rPr lang="cs-CZ" dirty="0"/>
              <a:t> 1939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5E5193-16F8-4D49-BEEC-F1C76C9E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Sci</a:t>
            </a:r>
            <a:r>
              <a:rPr lang="cs-CZ" dirty="0"/>
              <a:t>-</a:t>
            </a:r>
            <a:r>
              <a:rPr lang="cs-CZ" dirty="0" err="1"/>
              <a:t>fi</a:t>
            </a:r>
            <a:r>
              <a:rPr lang="cs-CZ" dirty="0"/>
              <a:t> povídky a rozhlasové hry </a:t>
            </a:r>
          </a:p>
          <a:p>
            <a:endParaRPr lang="cs-CZ" dirty="0"/>
          </a:p>
          <a:p>
            <a:r>
              <a:rPr lang="cs-CZ" dirty="0"/>
              <a:t>Převyprávění pověstí (</a:t>
            </a:r>
            <a:r>
              <a:rPr lang="cs-CZ" dirty="0" err="1"/>
              <a:t>Minotauros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Série pro mládež Gobi (</a:t>
            </a:r>
            <a:r>
              <a:rPr lang="cs-CZ" dirty="0" err="1"/>
              <a:t>Džingischán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486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C98E7-E11D-44A2-A146-C0E48E894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Jostein</a:t>
            </a:r>
            <a:r>
              <a:rPr lang="cs-CZ" dirty="0"/>
              <a:t> </a:t>
            </a:r>
            <a:r>
              <a:rPr lang="cs-CZ" dirty="0" err="1"/>
              <a:t>Gaarder</a:t>
            </a:r>
            <a:r>
              <a:rPr lang="cs-CZ" dirty="0"/>
              <a:t> </a:t>
            </a:r>
            <a:r>
              <a:rPr lang="cs-CZ" dirty="0" err="1"/>
              <a:t>nar</a:t>
            </a:r>
            <a:r>
              <a:rPr lang="cs-CZ" dirty="0"/>
              <a:t> 1952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5FDDA0-B6A8-407B-BEEA-DCF6B9299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Sofies</a:t>
            </a:r>
            <a:r>
              <a:rPr lang="cs-CZ" dirty="0"/>
              <a:t> </a:t>
            </a:r>
            <a:r>
              <a:rPr lang="cs-CZ" dirty="0" err="1"/>
              <a:t>verden</a:t>
            </a:r>
            <a:r>
              <a:rPr lang="cs-CZ" dirty="0"/>
              <a:t>. En </a:t>
            </a:r>
            <a:r>
              <a:rPr lang="cs-CZ" dirty="0" err="1"/>
              <a:t>roman</a:t>
            </a:r>
            <a:r>
              <a:rPr lang="cs-CZ" dirty="0"/>
              <a:t> </a:t>
            </a:r>
            <a:r>
              <a:rPr lang="cs-CZ" dirty="0" err="1"/>
              <a:t>om</a:t>
            </a:r>
            <a:r>
              <a:rPr lang="cs-CZ" dirty="0"/>
              <a:t> </a:t>
            </a:r>
            <a:r>
              <a:rPr lang="cs-CZ" dirty="0" err="1"/>
              <a:t>filosofiens</a:t>
            </a:r>
            <a:r>
              <a:rPr lang="cs-CZ" dirty="0"/>
              <a:t> historie (1992)</a:t>
            </a:r>
          </a:p>
          <a:p>
            <a:endParaRPr lang="cs-CZ" dirty="0"/>
          </a:p>
          <a:p>
            <a:r>
              <a:rPr lang="cs-CZ" dirty="0" err="1"/>
              <a:t>Kabalmysteriet</a:t>
            </a:r>
            <a:r>
              <a:rPr lang="cs-CZ" dirty="0"/>
              <a:t> (1990)</a:t>
            </a:r>
          </a:p>
        </p:txBody>
      </p:sp>
    </p:spTree>
    <p:extLst>
      <p:ext uri="{BB962C8B-B14F-4D97-AF65-F5344CB8AC3E}">
        <p14:creationId xmlns:p14="http://schemas.microsoft.com/office/powerpoint/2010/main" val="8977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4BD51-AD67-47C1-A678-38B7B518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žánry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5F01FB-C071-4958-A6C9-0D38DDCA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Ilustrovaná knížka </a:t>
            </a:r>
          </a:p>
          <a:p>
            <a:r>
              <a:rPr lang="cs-CZ" dirty="0"/>
              <a:t>X </a:t>
            </a:r>
          </a:p>
          <a:p>
            <a:r>
              <a:rPr lang="cs-CZ" b="1" dirty="0">
                <a:solidFill>
                  <a:srgbClr val="FF0000"/>
                </a:solidFill>
              </a:rPr>
              <a:t>Obrázková knížka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Svein</a:t>
            </a:r>
            <a:r>
              <a:rPr lang="cs-CZ" dirty="0"/>
              <a:t> </a:t>
            </a:r>
            <a:r>
              <a:rPr lang="cs-CZ" dirty="0" err="1"/>
              <a:t>Nyhus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571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191</TotalTime>
  <Words>188</Words>
  <Application>Microsoft Office PowerPoint</Application>
  <PresentationFormat>Širokoúhlá obrazovka</PresentationFormat>
  <Paragraphs>40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Garamond</vt:lpstr>
      <vt:lpstr>New Times Roman</vt:lpstr>
      <vt:lpstr>Organika</vt:lpstr>
      <vt:lpstr>NORSKO</vt:lpstr>
      <vt:lpstr>THORBJØRN  EGNER (1912 – 1990)</vt:lpstr>
      <vt:lpstr>Prezentace aplikace PowerPoint</vt:lpstr>
      <vt:lpstr>De tre store</vt:lpstr>
      <vt:lpstr>Prezentace aplikace PowerPoint</vt:lpstr>
      <vt:lpstr>Prezentace aplikace PowerPoint</vt:lpstr>
      <vt:lpstr>Tor Åge Bringsværd nar 1939</vt:lpstr>
      <vt:lpstr>Jostein Gaarder nar 1952</vt:lpstr>
      <vt:lpstr>žánry</vt:lpstr>
      <vt:lpstr>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NORSKO</dc:title>
  <dc:creator>Miluše</dc:creator>
  <cp:lastModifiedBy>Miluše</cp:lastModifiedBy>
  <cp:revision>14</cp:revision>
  <dcterms:created xsi:type="dcterms:W3CDTF">2021-03-14T15:18:08Z</dcterms:created>
  <dcterms:modified xsi:type="dcterms:W3CDTF">2021-03-14T18:29:14Z</dcterms:modified>
</cp:coreProperties>
</file>