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řibáň" userId="072b247a92f8c739" providerId="LiveId" clId="{2F6829CF-4438-47EA-9474-1187287FA894}"/>
    <pc:docChg chg="modSld">
      <pc:chgData name="Pavel Přibáň" userId="072b247a92f8c739" providerId="LiveId" clId="{2F6829CF-4438-47EA-9474-1187287FA894}" dt="2021-05-11T11:35:54.857" v="40" actId="20577"/>
      <pc:docMkLst>
        <pc:docMk/>
      </pc:docMkLst>
      <pc:sldChg chg="modSp mod">
        <pc:chgData name="Pavel Přibáň" userId="072b247a92f8c739" providerId="LiveId" clId="{2F6829CF-4438-47EA-9474-1187287FA894}" dt="2021-05-11T11:35:05.090" v="7" actId="20577"/>
        <pc:sldMkLst>
          <pc:docMk/>
          <pc:sldMk cId="3187082987" sldId="257"/>
        </pc:sldMkLst>
        <pc:spChg chg="mod">
          <ac:chgData name="Pavel Přibáň" userId="072b247a92f8c739" providerId="LiveId" clId="{2F6829CF-4438-47EA-9474-1187287FA894}" dt="2021-05-11T11:35:05.090" v="7" actId="20577"/>
          <ac:spMkLst>
            <pc:docMk/>
            <pc:sldMk cId="3187082987" sldId="257"/>
            <ac:spMk id="3" creationId="{915941E6-AACB-4AE4-AEDB-DEF4CC971112}"/>
          </ac:spMkLst>
        </pc:spChg>
      </pc:sldChg>
      <pc:sldChg chg="modSp mod">
        <pc:chgData name="Pavel Přibáň" userId="072b247a92f8c739" providerId="LiveId" clId="{2F6829CF-4438-47EA-9474-1187287FA894}" dt="2021-05-11T11:35:54.857" v="40" actId="20577"/>
        <pc:sldMkLst>
          <pc:docMk/>
          <pc:sldMk cId="1261052235" sldId="258"/>
        </pc:sldMkLst>
        <pc:spChg chg="mod">
          <ac:chgData name="Pavel Přibáň" userId="072b247a92f8c739" providerId="LiveId" clId="{2F6829CF-4438-47EA-9474-1187287FA894}" dt="2021-05-11T11:35:54.857" v="40" actId="20577"/>
          <ac:spMkLst>
            <pc:docMk/>
            <pc:sldMk cId="1261052235" sldId="258"/>
            <ac:spMk id="3" creationId="{41265075-7207-4C95-BDE1-56DD44880A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C0244-B3E1-46FE-8118-5B41894BA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406F20-E91A-4C28-BF08-A9C6D36D5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842343-484F-4E69-98D1-5B802873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E92-610B-46D0-BB9D-0731109991A2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FDDD32-3DB5-4148-A14E-8BE7700C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1EDD7F-E1A2-4A68-BC0B-F33881BA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EDDB-3DD1-4C84-9152-4ED08E18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96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3BA59-1C64-49DE-AE54-347F5C09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D7CE7A-C100-4419-B76C-3B65828EF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13C355-0F6F-4D80-90D4-DA6C881B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E92-610B-46D0-BB9D-0731109991A2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08DFC4-5F3E-47B6-944C-269D97E1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6A12E8-2D79-4B8B-8055-FCD6CB2B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EDDB-3DD1-4C84-9152-4ED08E18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3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2785152-F444-4A55-A3EE-4A2C6C8F9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9237FC-A782-47D1-A104-90B1EA585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21DF7B-3A67-4F7A-AEB2-FF6EF905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E92-610B-46D0-BB9D-0731109991A2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5660DB-5E21-4DFB-BD6B-9508D595B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DCFAB3-C010-4D8B-B270-470D6AA9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EDDB-3DD1-4C84-9152-4ED08E18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85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12F94-107E-41BB-9F11-4E80C1C5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68A94-1F40-4C7F-9D70-A5C62EA1D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C0A3DE-B53B-4996-9158-FA1DCF26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E92-610B-46D0-BB9D-0731109991A2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C9286B-2290-49BD-A006-2B910093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F6358A-334C-45D7-83BD-32B4EB88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EDDB-3DD1-4C84-9152-4ED08E18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77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BC970-742F-45CA-9771-41661D22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D9C5E7-7C07-45F4-A043-ACDAC197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95B2EE-3991-4F98-9CD5-54BA06C3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E92-610B-46D0-BB9D-0731109991A2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46B047-F779-469E-B9FE-87932F8B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2BAE7C-A839-4647-8D94-722B01ED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EDDB-3DD1-4C84-9152-4ED08E18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42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BA237-BE2F-4A0B-81DE-C5B2E9AC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D07A22-5A45-4420-9E0E-D0FFFEE56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BC9A21-510A-431B-B461-88DDA93A8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75790C-4DA6-4928-9AE3-ECDFC38E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E92-610B-46D0-BB9D-0731109991A2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2FA4D2-B0C1-477D-B492-0D224953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817E43-A43B-42CB-A777-DE544D13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EDDB-3DD1-4C84-9152-4ED08E18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18F5B-210D-4CAB-90B0-4397EB46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B96163-202D-41F7-BE9F-B4A63554E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18DF41-1ADA-46DC-8F96-4150CE1DC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EF74ECA-1BFC-4910-A7D4-02F3ED766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D22529B-DF6C-4333-907E-9EEB70F0D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3780538-579A-4027-80E6-70544BF1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E92-610B-46D0-BB9D-0731109991A2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BC1F3E2-0F53-4EF7-A7B2-7DA24AF9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127F280-158D-4665-A4A0-C361FD35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EDDB-3DD1-4C84-9152-4ED08E18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58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6655F-546B-4A43-AFDA-9A91AC7D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6398965-7DAC-4CD1-8E90-194E8B85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E92-610B-46D0-BB9D-0731109991A2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B781D3-4A39-46B4-9C1B-9D51B173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4C5CD3-94F5-4BFC-8428-4048EF5E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EDDB-3DD1-4C84-9152-4ED08E18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52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93E5793-ABFA-4F6D-A343-C14EC2B7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E92-610B-46D0-BB9D-0731109991A2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7D9E66-CA85-4B9E-9D9D-63F2019E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51AEAF-1D01-4941-B088-AE518AEF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EDDB-3DD1-4C84-9152-4ED08E18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5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829C2-DFFA-45A1-86E9-3C0F5DF1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7C767-CD6F-4355-A177-0668FF81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D2E05F-A8D5-4BA3-9039-FD1D46E91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B0D157-EA6C-43DB-8BA4-DAD0B03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E92-610B-46D0-BB9D-0731109991A2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684536-94B8-44EA-9EA2-027E883D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6EB925-9715-4A77-AAEC-713069F9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EDDB-3DD1-4C84-9152-4ED08E18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9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8F4335-2C7D-4261-A975-BA0A476C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4F38B0B-A38D-4B01-8CC6-A2D4DBDDD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E6C735-804E-4E11-B6A7-C4A541BFA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668847-8191-4A7B-8C35-8F044AC9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E92-610B-46D0-BB9D-0731109991A2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A733AE-502D-44D0-84DF-03B73AD3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5F2A36-B87E-42CD-8BD0-5973EC39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EDDB-3DD1-4C84-9152-4ED08E18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97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8317B4A-153B-4DB8-A36A-CAB72F71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98DFA-9651-4456-AF59-BD6144ED6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5BC83B-8FFE-4B2F-94FB-DBB3974B6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59E92-610B-46D0-BB9D-0731109991A2}" type="datetimeFigureOut">
              <a:rPr lang="cs-CZ" smtClean="0"/>
              <a:t>11.05.2021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17527C-5148-4AD1-95A6-35930FD0D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766E99-A834-4E72-A524-8988DA5DD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4EDDB-3DD1-4C84-9152-4ED08E180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95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strom, exteriér, oheň&#10;&#10;Popis byl vytvořen automaticky">
            <a:extLst>
              <a:ext uri="{FF2B5EF4-FFF2-40B4-BE49-F238E27FC236}">
                <a16:creationId xmlns:a16="http://schemas.microsoft.com/office/drawing/2014/main" id="{BF22E85E-F989-450F-9813-DDB7A7F5F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C50C34-95E4-48DB-935D-7E42E7FDE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Herní průmysl v Norsku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5019D1-E2E6-44DC-B447-851FA1FA7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22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B3C780-F519-4CA5-8F00-19746FB8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/>
              <a:t>Videohry v Norsku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941E6-AACB-4AE4-AEDB-DEF4CC971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1700" dirty="0"/>
              <a:t>Videohry hrají takřka všechny děti v Norsku (96% kluků, 76% děvčat)</a:t>
            </a:r>
          </a:p>
          <a:p>
            <a:r>
              <a:rPr lang="cs-CZ" sz="1700" dirty="0"/>
              <a:t>Videoherní průmysl v Norsku má větší obrat než filmový, hudební nebo knižní</a:t>
            </a:r>
          </a:p>
          <a:p>
            <a:r>
              <a:rPr lang="cs-CZ" sz="1700" dirty="0"/>
              <a:t>V Norsku je i velmi rozšířený e-sport, velké množství týmů</a:t>
            </a:r>
          </a:p>
          <a:p>
            <a:r>
              <a:rPr lang="cs-CZ" sz="1700" dirty="0"/>
              <a:t>Rozjíždějící se podpora videoherního průmyslu ze strany státu</a:t>
            </a:r>
          </a:p>
          <a:p>
            <a:r>
              <a:rPr lang="cs-CZ" sz="1700" dirty="0"/>
              <a:t>Norsko je oblíbeným „terčem“ vývojářů z celého světa, ale i v Norsku se hry vyvíjí</a:t>
            </a:r>
          </a:p>
        </p:txBody>
      </p:sp>
      <p:pic>
        <p:nvPicPr>
          <p:cNvPr id="5" name="Obrázek 4" descr="Obsah obrázku obloha, exteriér, zemědělský stroj&#10;&#10;Popis byl vytvořen automaticky">
            <a:extLst>
              <a:ext uri="{FF2B5EF4-FFF2-40B4-BE49-F238E27FC236}">
                <a16:creationId xmlns:a16="http://schemas.microsoft.com/office/drawing/2014/main" id="{ADC3E093-904E-42A9-B7F2-3B1CD18C7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1" r="2431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708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53EDFF-89DE-425D-BC7F-81BFE473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 dirty="0" err="1">
                <a:latin typeface="+mj-lt"/>
                <a:ea typeface="+mj-ea"/>
                <a:cs typeface="+mj-cs"/>
              </a:rPr>
              <a:t>Firmy</a:t>
            </a:r>
            <a:r>
              <a:rPr lang="en-US" sz="5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latin typeface="+mj-lt"/>
                <a:ea typeface="+mj-ea"/>
                <a:cs typeface="+mj-cs"/>
              </a:rPr>
              <a:t>vyvíjející</a:t>
            </a:r>
            <a:r>
              <a:rPr lang="en-US" sz="5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latin typeface="+mj-lt"/>
                <a:ea typeface="+mj-ea"/>
                <a:cs typeface="+mj-cs"/>
              </a:rPr>
              <a:t>videohry</a:t>
            </a:r>
            <a:r>
              <a:rPr lang="en-US" sz="5200" kern="1200" dirty="0">
                <a:latin typeface="+mj-lt"/>
                <a:ea typeface="+mj-ea"/>
                <a:cs typeface="+mj-cs"/>
              </a:rPr>
              <a:t> v </a:t>
            </a:r>
            <a:r>
              <a:rPr lang="en-US" sz="5200" kern="1200" dirty="0" err="1">
                <a:latin typeface="+mj-lt"/>
                <a:ea typeface="+mj-ea"/>
                <a:cs typeface="+mj-cs"/>
              </a:rPr>
              <a:t>Norsku</a:t>
            </a:r>
            <a:endParaRPr lang="en-US" sz="5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exteriér&#10;&#10;Popis byl vytvořen automaticky">
            <a:extLst>
              <a:ext uri="{FF2B5EF4-FFF2-40B4-BE49-F238E27FC236}">
                <a16:creationId xmlns:a16="http://schemas.microsoft.com/office/drawing/2014/main" id="{776CA245-A5AF-4E04-BD9D-CDA75492A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" b="7419"/>
          <a:stretch/>
        </p:blipFill>
        <p:spPr>
          <a:xfrm>
            <a:off x="7684008" y="1"/>
            <a:ext cx="4507992" cy="224028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265075-7207-4C95-BDE1-56DD4488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u="sng" kern="1200" dirty="0" err="1">
                <a:latin typeface="+mn-lt"/>
                <a:ea typeface="+mn-ea"/>
                <a:cs typeface="+mn-cs"/>
              </a:rPr>
              <a:t>Funcom</a:t>
            </a:r>
            <a:r>
              <a:rPr lang="en-US" sz="2200" kern="1200" dirty="0">
                <a:latin typeface="+mn-lt"/>
                <a:ea typeface="+mn-ea"/>
                <a:cs typeface="+mn-cs"/>
              </a:rPr>
              <a:t> – od </a:t>
            </a:r>
            <a:r>
              <a:rPr lang="en-US" sz="2200" kern="1200" dirty="0" err="1">
                <a:latin typeface="+mn-lt"/>
                <a:ea typeface="+mn-ea"/>
                <a:cs typeface="+mn-cs"/>
              </a:rPr>
              <a:t>roku</a:t>
            </a:r>
            <a:r>
              <a:rPr lang="en-US" sz="2200" kern="1200" dirty="0">
                <a:latin typeface="+mn-lt"/>
                <a:ea typeface="+mn-ea"/>
                <a:cs typeface="+mn-cs"/>
              </a:rPr>
              <a:t> 1993 v Oslo – </a:t>
            </a:r>
            <a:r>
              <a:rPr lang="en-US" sz="2200" kern="1200" dirty="0" err="1">
                <a:latin typeface="+mn-lt"/>
                <a:ea typeface="+mn-ea"/>
                <a:cs typeface="+mn-cs"/>
              </a:rPr>
              <a:t>hlavně</a:t>
            </a:r>
            <a:r>
              <a:rPr lang="en-US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latin typeface="+mn-lt"/>
                <a:ea typeface="+mn-ea"/>
                <a:cs typeface="+mn-cs"/>
              </a:rPr>
              <a:t>multiplayerové</a:t>
            </a:r>
            <a:r>
              <a:rPr lang="en-US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latin typeface="+mn-lt"/>
                <a:ea typeface="+mn-ea"/>
                <a:cs typeface="+mn-cs"/>
              </a:rPr>
              <a:t>hry</a:t>
            </a:r>
            <a:r>
              <a:rPr lang="en-US" sz="2200" kern="1200" dirty="0">
                <a:latin typeface="+mn-lt"/>
                <a:ea typeface="+mn-ea"/>
                <a:cs typeface="+mn-cs"/>
              </a:rPr>
              <a:t> – Conan Exiles</a:t>
            </a:r>
            <a:endParaRPr lang="cs-CZ" sz="2200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200" u="sng" kern="1200" dirty="0" err="1">
                <a:latin typeface="+mn-lt"/>
                <a:ea typeface="+mn-ea"/>
                <a:cs typeface="+mn-cs"/>
              </a:rPr>
              <a:t>Red</a:t>
            </a:r>
            <a:r>
              <a:rPr lang="cs-CZ" sz="2200" u="sng" kern="1200" dirty="0">
                <a:latin typeface="+mn-lt"/>
                <a:ea typeface="+mn-ea"/>
                <a:cs typeface="+mn-cs"/>
              </a:rPr>
              <a:t> </a:t>
            </a:r>
            <a:r>
              <a:rPr lang="cs-CZ" sz="2200" u="sng" kern="1200" dirty="0" err="1">
                <a:latin typeface="+mn-lt"/>
                <a:ea typeface="+mn-ea"/>
                <a:cs typeface="+mn-cs"/>
              </a:rPr>
              <a:t>Thread</a:t>
            </a:r>
            <a:r>
              <a:rPr lang="cs-CZ" sz="2200" u="sng" kern="1200" dirty="0">
                <a:latin typeface="+mn-lt"/>
                <a:ea typeface="+mn-ea"/>
                <a:cs typeface="+mn-cs"/>
              </a:rPr>
              <a:t> </a:t>
            </a:r>
            <a:r>
              <a:rPr lang="cs-CZ" sz="2200" u="sng" kern="1200" dirty="0" err="1">
                <a:latin typeface="+mn-lt"/>
                <a:ea typeface="+mn-ea"/>
                <a:cs typeface="+mn-cs"/>
              </a:rPr>
              <a:t>Games</a:t>
            </a:r>
            <a:r>
              <a:rPr lang="cs-CZ" sz="2200" u="sng" kern="1200" dirty="0">
                <a:latin typeface="+mn-lt"/>
                <a:ea typeface="+mn-ea"/>
                <a:cs typeface="+mn-cs"/>
              </a:rPr>
              <a:t> </a:t>
            </a:r>
            <a:r>
              <a:rPr lang="cs-CZ" sz="2200" kern="1200" dirty="0">
                <a:latin typeface="+mn-lt"/>
                <a:ea typeface="+mn-ea"/>
                <a:cs typeface="+mn-cs"/>
              </a:rPr>
              <a:t>– od roku 2012 v Oslo – </a:t>
            </a:r>
            <a:r>
              <a:rPr lang="cs-CZ" sz="2200" kern="1200" dirty="0" err="1">
                <a:latin typeface="+mn-lt"/>
                <a:ea typeface="+mn-ea"/>
                <a:cs typeface="+mn-cs"/>
              </a:rPr>
              <a:t>Draugen</a:t>
            </a:r>
            <a:endParaRPr lang="cs-CZ" sz="2200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200" u="sng" dirty="0" err="1"/>
              <a:t>Dirtybit</a:t>
            </a:r>
            <a:r>
              <a:rPr lang="cs-CZ" sz="2200" dirty="0"/>
              <a:t> – Bergen – převážně mobilní hry</a:t>
            </a:r>
          </a:p>
          <a:p>
            <a:pPr marL="0" indent="0">
              <a:buNone/>
            </a:pPr>
            <a:r>
              <a:rPr lang="cs-CZ" sz="2200" dirty="0"/>
              <a:t>Ve srovnání se Švédskem, Dánskem nebo Finskem však tvorba videoher v Norsku není příliš úspěšná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en-US" sz="2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 descr="Obsah obrázku tráva, exteriér, hora, příroda&#10;&#10;Popis byl vytvořen automaticky">
            <a:extLst>
              <a:ext uri="{FF2B5EF4-FFF2-40B4-BE49-F238E27FC236}">
                <a16:creationId xmlns:a16="http://schemas.microsoft.com/office/drawing/2014/main" id="{9EC75A02-23AF-43A5-9B99-3BD8ACA4C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1" b="4051"/>
          <a:stretch/>
        </p:blipFill>
        <p:spPr>
          <a:xfrm>
            <a:off x="7684008" y="2308860"/>
            <a:ext cx="4507992" cy="22402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2AF2E76-4AF9-4055-81B1-329A3A7788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40"/>
          <a:stretch/>
        </p:blipFill>
        <p:spPr>
          <a:xfrm>
            <a:off x="7684008" y="4617720"/>
            <a:ext cx="4507992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5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51A427-3E9A-4D2B-8FC8-DF1789A2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cs-CZ" sz="5200"/>
              <a:t>Hry odehrávající se v Norsku</a:t>
            </a:r>
          </a:p>
        </p:txBody>
      </p:sp>
      <p:sp>
        <p:nvSpPr>
          <p:cNvPr id="19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1EC356-1AF6-47DA-9110-F87DA7C0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 lnSpcReduction="10000"/>
          </a:bodyPr>
          <a:lstStyle/>
          <a:p>
            <a:r>
              <a:rPr lang="cs-CZ" sz="1700" dirty="0" err="1"/>
              <a:t>Battlefield</a:t>
            </a:r>
            <a:r>
              <a:rPr lang="cs-CZ" sz="1700" dirty="0"/>
              <a:t> V – 2018 – Jedna z misí – </a:t>
            </a:r>
            <a:r>
              <a:rPr lang="cs-CZ" sz="1700" dirty="0" err="1"/>
              <a:t>Nordlys</a:t>
            </a:r>
            <a:r>
              <a:rPr lang="cs-CZ" sz="1700" dirty="0"/>
              <a:t> – se odehrává za války ve </a:t>
            </a:r>
            <a:r>
              <a:rPr lang="cs-CZ" sz="1700" dirty="0" err="1"/>
              <a:t>Rjukanu</a:t>
            </a:r>
            <a:r>
              <a:rPr lang="cs-CZ" sz="1700" dirty="0"/>
              <a:t> – alternativní příběh útoku na továrnu na těžkou vodu</a:t>
            </a:r>
          </a:p>
          <a:p>
            <a:r>
              <a:rPr lang="cs-CZ" sz="1700" dirty="0"/>
              <a:t>Euro Truck Simulator 2 – SCS Software Praha</a:t>
            </a:r>
          </a:p>
          <a:p>
            <a:r>
              <a:rPr lang="cs-CZ" sz="1700" dirty="0" err="1"/>
              <a:t>Vigor</a:t>
            </a:r>
            <a:r>
              <a:rPr lang="cs-CZ" sz="1700" dirty="0"/>
              <a:t> – Bohemia </a:t>
            </a:r>
            <a:r>
              <a:rPr lang="cs-CZ" sz="1700" dirty="0" err="1"/>
              <a:t>Interactive</a:t>
            </a:r>
            <a:r>
              <a:rPr lang="cs-CZ" sz="1700" dirty="0"/>
              <a:t> Brno – Alternativní  historie v poválečném Norsku – multiplayer</a:t>
            </a:r>
          </a:p>
          <a:p>
            <a:r>
              <a:rPr lang="cs-CZ" sz="1700" dirty="0" err="1"/>
              <a:t>Draugen</a:t>
            </a:r>
            <a:r>
              <a:rPr lang="cs-CZ" sz="1700" dirty="0"/>
              <a:t> – Tajemný příběh v meziválečném Norsku</a:t>
            </a:r>
          </a:p>
          <a:p>
            <a:r>
              <a:rPr lang="cs-CZ" sz="1700" dirty="0" err="1"/>
              <a:t>Valheim</a:t>
            </a:r>
            <a:r>
              <a:rPr lang="cs-CZ" sz="1700" dirty="0"/>
              <a:t> – Multiplayer s vikinskou tématikou</a:t>
            </a:r>
          </a:p>
          <a:p>
            <a:r>
              <a:rPr lang="cs-CZ" sz="1700" dirty="0"/>
              <a:t>AC </a:t>
            </a:r>
            <a:r>
              <a:rPr lang="cs-CZ" sz="1700" dirty="0" err="1"/>
              <a:t>Valhalla</a:t>
            </a:r>
            <a:r>
              <a:rPr lang="cs-CZ" sz="1700" dirty="0"/>
              <a:t> – Otevřený svět, RPG, </a:t>
            </a:r>
            <a:r>
              <a:rPr lang="cs-CZ" sz="1700" dirty="0" err="1"/>
              <a:t>singleplayer</a:t>
            </a:r>
            <a:endParaRPr lang="cs-CZ" sz="1700" dirty="0"/>
          </a:p>
          <a:p>
            <a:r>
              <a:rPr lang="cs-CZ" sz="1700" dirty="0" err="1"/>
              <a:t>Fishing</a:t>
            </a:r>
            <a:r>
              <a:rPr lang="cs-CZ" sz="1700" dirty="0"/>
              <a:t>: </a:t>
            </a:r>
            <a:r>
              <a:rPr lang="cs-CZ" sz="1700" dirty="0" err="1"/>
              <a:t>Barents</a:t>
            </a:r>
            <a:r>
              <a:rPr lang="cs-CZ" sz="1700" dirty="0"/>
              <a:t> </a:t>
            </a:r>
            <a:r>
              <a:rPr lang="cs-CZ" sz="1700" dirty="0" err="1"/>
              <a:t>Sea</a:t>
            </a:r>
            <a:r>
              <a:rPr lang="cs-CZ" sz="1700" dirty="0"/>
              <a:t> – </a:t>
            </a:r>
            <a:r>
              <a:rPr lang="cs-CZ" sz="1700"/>
              <a:t>Simulátor rybaření</a:t>
            </a:r>
          </a:p>
        </p:txBody>
      </p:sp>
      <p:pic>
        <p:nvPicPr>
          <p:cNvPr id="5" name="Obrázek 4" descr="Obsah obrázku strom, hora, exteriér, dům&#10;&#10;Popis byl vytvořen automaticky">
            <a:extLst>
              <a:ext uri="{FF2B5EF4-FFF2-40B4-BE49-F238E27FC236}">
                <a16:creationId xmlns:a16="http://schemas.microsoft.com/office/drawing/2014/main" id="{169794C5-A723-4793-916B-91D647363A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0" r="29595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001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207</Words>
  <Application>Microsoft Office PowerPoint</Application>
  <PresentationFormat>Širokoúhlá obrazovka</PresentationFormat>
  <Paragraphs>20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Herní průmysl v Norsku</vt:lpstr>
      <vt:lpstr>Videohry v Norsku</vt:lpstr>
      <vt:lpstr>Firmy vyvíjející videohry v Norsku</vt:lpstr>
      <vt:lpstr>Hry odehrávající se v Norsku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Herní průmysl v Norsku</dc:title>
  <dc:creator>Pavel Přibáň</dc:creator>
  <cp:lastModifiedBy>Pavel Přibáň</cp:lastModifiedBy>
  <cp:revision>9</cp:revision>
  <dcterms:created xsi:type="dcterms:W3CDTF">2021-05-10T18:34:19Z</dcterms:created>
  <dcterms:modified xsi:type="dcterms:W3CDTF">2021-05-11T11:36:17Z</dcterms:modified>
</cp:coreProperties>
</file>