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AD364-6145-48E6-BEF1-DDE91AA280FC}" v="11" dt="2021-05-04T13:58:03.136"/>
    <p1510:client id="{B5005DAC-8007-4D3C-BFF9-09689D9BF2D6}" v="2" dt="2021-05-04T08:55:42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668AD364-6145-48E6-BEF1-DDE91AA280FC}"/>
    <pc:docChg chg="undo custSel addSld modSld">
      <pc:chgData name="Pavel Přibáň" userId="072b247a92f8c739" providerId="LiveId" clId="{668AD364-6145-48E6-BEF1-DDE91AA280FC}" dt="2021-05-04T13:58:54.516" v="2711" actId="478"/>
      <pc:docMkLst>
        <pc:docMk/>
      </pc:docMkLst>
      <pc:sldChg chg="addSp delSp modSp mod setBg">
        <pc:chgData name="Pavel Přibáň" userId="072b247a92f8c739" providerId="LiveId" clId="{668AD364-6145-48E6-BEF1-DDE91AA280FC}" dt="2021-05-04T13:33:18.295" v="641"/>
        <pc:sldMkLst>
          <pc:docMk/>
          <pc:sldMk cId="2731138472" sldId="261"/>
        </pc:sldMkLst>
        <pc:spChg chg="mod">
          <ac:chgData name="Pavel Přibáň" userId="072b247a92f8c739" providerId="LiveId" clId="{668AD364-6145-48E6-BEF1-DDE91AA280FC}" dt="2021-05-04T13:33:05.184" v="637" actId="26606"/>
          <ac:spMkLst>
            <pc:docMk/>
            <pc:sldMk cId="2731138472" sldId="261"/>
            <ac:spMk id="2" creationId="{8B223905-6913-41BB-AB10-F9E7ADBCE289}"/>
          </ac:spMkLst>
        </pc:spChg>
        <pc:spChg chg="mod">
          <ac:chgData name="Pavel Přibáň" userId="072b247a92f8c739" providerId="LiveId" clId="{668AD364-6145-48E6-BEF1-DDE91AA280FC}" dt="2021-05-04T13:33:05.184" v="637" actId="26606"/>
          <ac:spMkLst>
            <pc:docMk/>
            <pc:sldMk cId="2731138472" sldId="261"/>
            <ac:spMk id="3" creationId="{916B2654-2F9C-434D-85DE-773168221380}"/>
          </ac:spMkLst>
        </pc:spChg>
        <pc:spChg chg="add del">
          <ac:chgData name="Pavel Přibáň" userId="072b247a92f8c739" providerId="LiveId" clId="{668AD364-6145-48E6-BEF1-DDE91AA280FC}" dt="2021-05-04T13:32:47.634" v="626" actId="26606"/>
          <ac:spMkLst>
            <pc:docMk/>
            <pc:sldMk cId="2731138472" sldId="261"/>
            <ac:spMk id="10" creationId="{3CD9DF72-87A3-404E-A828-84CBF11A8303}"/>
          </ac:spMkLst>
        </pc:spChg>
        <pc:spChg chg="add del">
          <ac:chgData name="Pavel Přibáň" userId="072b247a92f8c739" providerId="LiveId" clId="{668AD364-6145-48E6-BEF1-DDE91AA280FC}" dt="2021-05-04T13:33:00.764" v="630" actId="26606"/>
          <ac:spMkLst>
            <pc:docMk/>
            <pc:sldMk cId="2731138472" sldId="261"/>
            <ac:spMk id="16" creationId="{45D37F4E-DDB4-456B-97E0-9937730A039F}"/>
          </ac:spMkLst>
        </pc:spChg>
        <pc:spChg chg="add del">
          <ac:chgData name="Pavel Přibáň" userId="072b247a92f8c739" providerId="LiveId" clId="{668AD364-6145-48E6-BEF1-DDE91AA280FC}" dt="2021-05-04T13:33:00.764" v="630" actId="26606"/>
          <ac:spMkLst>
            <pc:docMk/>
            <pc:sldMk cId="2731138472" sldId="261"/>
            <ac:spMk id="17" creationId="{B2DD41CD-8F47-4F56-AD12-4E2FF7696987}"/>
          </ac:spMkLst>
        </pc:spChg>
        <pc:spChg chg="add del">
          <ac:chgData name="Pavel Přibáň" userId="072b247a92f8c739" providerId="LiveId" clId="{668AD364-6145-48E6-BEF1-DDE91AA280FC}" dt="2021-05-04T13:33:02.334" v="632" actId="26606"/>
          <ac:spMkLst>
            <pc:docMk/>
            <pc:sldMk cId="2731138472" sldId="261"/>
            <ac:spMk id="19" creationId="{8B3A2D1A-45FC-4F95-B150-1C13EF2F6D09}"/>
          </ac:spMkLst>
        </pc:spChg>
        <pc:spChg chg="add del">
          <ac:chgData name="Pavel Přibáň" userId="072b247a92f8c739" providerId="LiveId" clId="{668AD364-6145-48E6-BEF1-DDE91AA280FC}" dt="2021-05-04T13:33:02.334" v="632" actId="26606"/>
          <ac:spMkLst>
            <pc:docMk/>
            <pc:sldMk cId="2731138472" sldId="261"/>
            <ac:spMk id="20" creationId="{5C27D684-2832-41BD-AC29-838243B8039B}"/>
          </ac:spMkLst>
        </pc:spChg>
        <pc:spChg chg="add del">
          <ac:chgData name="Pavel Přibáň" userId="072b247a92f8c739" providerId="LiveId" clId="{668AD364-6145-48E6-BEF1-DDE91AA280FC}" dt="2021-05-04T13:33:02.334" v="632" actId="26606"/>
          <ac:spMkLst>
            <pc:docMk/>
            <pc:sldMk cId="2731138472" sldId="261"/>
            <ac:spMk id="21" creationId="{5ABDA325-4B50-4FFB-81B9-95576831FB06}"/>
          </ac:spMkLst>
        </pc:spChg>
        <pc:spChg chg="add del">
          <ac:chgData name="Pavel Přibáň" userId="072b247a92f8c739" providerId="LiveId" clId="{668AD364-6145-48E6-BEF1-DDE91AA280FC}" dt="2021-05-04T13:33:02.334" v="632" actId="26606"/>
          <ac:spMkLst>
            <pc:docMk/>
            <pc:sldMk cId="2731138472" sldId="261"/>
            <ac:spMk id="22" creationId="{A0895C2A-D37E-4F06-AE58-CC875F83C4DA}"/>
          </ac:spMkLst>
        </pc:spChg>
        <pc:spChg chg="add del">
          <ac:chgData name="Pavel Přibáň" userId="072b247a92f8c739" providerId="LiveId" clId="{668AD364-6145-48E6-BEF1-DDE91AA280FC}" dt="2021-05-04T13:33:05.174" v="636" actId="26606"/>
          <ac:spMkLst>
            <pc:docMk/>
            <pc:sldMk cId="2731138472" sldId="261"/>
            <ac:spMk id="26" creationId="{86C7B4A1-154A-4DF0-AC46-F88D75A2E0FD}"/>
          </ac:spMkLst>
        </pc:spChg>
        <pc:spChg chg="add">
          <ac:chgData name="Pavel Přibáň" userId="072b247a92f8c739" providerId="LiveId" clId="{668AD364-6145-48E6-BEF1-DDE91AA280FC}" dt="2021-05-04T13:33:05.184" v="637" actId="26606"/>
          <ac:spMkLst>
            <pc:docMk/>
            <pc:sldMk cId="2731138472" sldId="261"/>
            <ac:spMk id="28" creationId="{45D37F4E-DDB4-456B-97E0-9937730A039F}"/>
          </ac:spMkLst>
        </pc:spChg>
        <pc:spChg chg="add">
          <ac:chgData name="Pavel Přibáň" userId="072b247a92f8c739" providerId="LiveId" clId="{668AD364-6145-48E6-BEF1-DDE91AA280FC}" dt="2021-05-04T13:33:05.184" v="637" actId="26606"/>
          <ac:spMkLst>
            <pc:docMk/>
            <pc:sldMk cId="2731138472" sldId="261"/>
            <ac:spMk id="29" creationId="{B2DD41CD-8F47-4F56-AD12-4E2FF7696987}"/>
          </ac:spMkLst>
        </pc:spChg>
        <pc:picChg chg="add mod ord">
          <ac:chgData name="Pavel Přibáň" userId="072b247a92f8c739" providerId="LiveId" clId="{668AD364-6145-48E6-BEF1-DDE91AA280FC}" dt="2021-05-04T13:33:05.184" v="637" actId="26606"/>
          <ac:picMkLst>
            <pc:docMk/>
            <pc:sldMk cId="2731138472" sldId="261"/>
            <ac:picMk id="5" creationId="{D625F030-2D03-4A55-8EFF-6C392A5C3235}"/>
          </ac:picMkLst>
        </pc:picChg>
        <pc:picChg chg="del mod">
          <ac:chgData name="Pavel Přibáň" userId="072b247a92f8c739" providerId="LiveId" clId="{668AD364-6145-48E6-BEF1-DDE91AA280FC}" dt="2021-05-04T13:33:18.295" v="641"/>
          <ac:picMkLst>
            <pc:docMk/>
            <pc:sldMk cId="2731138472" sldId="261"/>
            <ac:picMk id="7" creationId="{C8FE1BD0-FD4E-4BF3-97B6-78B8031E221F}"/>
          </ac:picMkLst>
        </pc:picChg>
        <pc:picChg chg="add del">
          <ac:chgData name="Pavel Přibáň" userId="072b247a92f8c739" providerId="LiveId" clId="{668AD364-6145-48E6-BEF1-DDE91AA280FC}" dt="2021-05-04T13:32:51.714" v="628" actId="26606"/>
          <ac:picMkLst>
            <pc:docMk/>
            <pc:sldMk cId="2731138472" sldId="261"/>
            <ac:picMk id="14" creationId="{54DDEBDD-D8BD-41A6-8A0D-B00E3768B0F9}"/>
          </ac:picMkLst>
        </pc:picChg>
        <pc:cxnChg chg="add del">
          <ac:chgData name="Pavel Přibáň" userId="072b247a92f8c739" providerId="LiveId" clId="{668AD364-6145-48E6-BEF1-DDE91AA280FC}" dt="2021-05-04T13:32:47.634" v="626" actId="26606"/>
          <ac:cxnSpMkLst>
            <pc:docMk/>
            <pc:sldMk cId="2731138472" sldId="261"/>
            <ac:cxnSpMk id="12" creationId="{20E3A342-4D61-4E3F-AF90-1AB42AEB96CC}"/>
          </ac:cxnSpMkLst>
        </pc:cxnChg>
        <pc:cxnChg chg="add del">
          <ac:chgData name="Pavel Přibáň" userId="072b247a92f8c739" providerId="LiveId" clId="{668AD364-6145-48E6-BEF1-DDE91AA280FC}" dt="2021-05-04T13:33:03.534" v="634" actId="26606"/>
          <ac:cxnSpMkLst>
            <pc:docMk/>
            <pc:sldMk cId="2731138472" sldId="261"/>
            <ac:cxnSpMk id="24" creationId="{A7F400EE-A8A5-48AF-B4D6-291B52C6F0B0}"/>
          </ac:cxnSpMkLst>
        </pc:cxnChg>
      </pc:sldChg>
      <pc:sldChg chg="addSp delSp modSp new mod setBg">
        <pc:chgData name="Pavel Přibáň" userId="072b247a92f8c739" providerId="LiveId" clId="{668AD364-6145-48E6-BEF1-DDE91AA280FC}" dt="2021-05-04T13:38:38.995" v="1085" actId="313"/>
        <pc:sldMkLst>
          <pc:docMk/>
          <pc:sldMk cId="1880939749" sldId="262"/>
        </pc:sldMkLst>
        <pc:spChg chg="mod">
          <ac:chgData name="Pavel Přibáň" userId="072b247a92f8c739" providerId="LiveId" clId="{668AD364-6145-48E6-BEF1-DDE91AA280FC}" dt="2021-05-04T13:37:55.094" v="1021" actId="26606"/>
          <ac:spMkLst>
            <pc:docMk/>
            <pc:sldMk cId="1880939749" sldId="262"/>
            <ac:spMk id="2" creationId="{7111B513-3AA3-4563-A141-60879A0B4A10}"/>
          </ac:spMkLst>
        </pc:spChg>
        <pc:spChg chg="mod">
          <ac:chgData name="Pavel Přibáň" userId="072b247a92f8c739" providerId="LiveId" clId="{668AD364-6145-48E6-BEF1-DDE91AA280FC}" dt="2021-05-04T13:38:38.995" v="1085" actId="313"/>
          <ac:spMkLst>
            <pc:docMk/>
            <pc:sldMk cId="1880939749" sldId="262"/>
            <ac:spMk id="3" creationId="{975AA755-ABAC-4DDE-98AB-162F9C717DC2}"/>
          </ac:spMkLst>
        </pc:spChg>
        <pc:spChg chg="add del">
          <ac:chgData name="Pavel Přibáň" userId="072b247a92f8c739" providerId="LiveId" clId="{668AD364-6145-48E6-BEF1-DDE91AA280FC}" dt="2021-05-04T13:37:53.895" v="1018" actId="26606"/>
          <ac:spMkLst>
            <pc:docMk/>
            <pc:sldMk cId="1880939749" sldId="262"/>
            <ac:spMk id="10" creationId="{F13C74B1-5B17-4795-BED0-7140497B445A}"/>
          </ac:spMkLst>
        </pc:spChg>
        <pc:spChg chg="add del">
          <ac:chgData name="Pavel Přibáň" userId="072b247a92f8c739" providerId="LiveId" clId="{668AD364-6145-48E6-BEF1-DDE91AA280FC}" dt="2021-05-04T13:37:53.895" v="1018" actId="26606"/>
          <ac:spMkLst>
            <pc:docMk/>
            <pc:sldMk cId="1880939749" sldId="262"/>
            <ac:spMk id="12" creationId="{D4974D33-8DC5-464E-8C6D-BE58F0669C17}"/>
          </ac:spMkLst>
        </pc:spChg>
        <pc:spChg chg="add del">
          <ac:chgData name="Pavel Přibáň" userId="072b247a92f8c739" providerId="LiveId" clId="{668AD364-6145-48E6-BEF1-DDE91AA280FC}" dt="2021-05-04T13:37:55.084" v="1020" actId="26606"/>
          <ac:spMkLst>
            <pc:docMk/>
            <pc:sldMk cId="1880939749" sldId="262"/>
            <ac:spMk id="14" creationId="{45D37F4E-DDB4-456B-97E0-9937730A039F}"/>
          </ac:spMkLst>
        </pc:spChg>
        <pc:spChg chg="add del">
          <ac:chgData name="Pavel Přibáň" userId="072b247a92f8c739" providerId="LiveId" clId="{668AD364-6145-48E6-BEF1-DDE91AA280FC}" dt="2021-05-04T13:37:55.084" v="1020" actId="26606"/>
          <ac:spMkLst>
            <pc:docMk/>
            <pc:sldMk cId="1880939749" sldId="262"/>
            <ac:spMk id="15" creationId="{B2DD41CD-8F47-4F56-AD12-4E2FF7696987}"/>
          </ac:spMkLst>
        </pc:spChg>
        <pc:spChg chg="add">
          <ac:chgData name="Pavel Přibáň" userId="072b247a92f8c739" providerId="LiveId" clId="{668AD364-6145-48E6-BEF1-DDE91AA280FC}" dt="2021-05-04T13:37:55.094" v="1021" actId="26606"/>
          <ac:spMkLst>
            <pc:docMk/>
            <pc:sldMk cId="1880939749" sldId="262"/>
            <ac:spMk id="17" creationId="{F13C74B1-5B17-4795-BED0-7140497B445A}"/>
          </ac:spMkLst>
        </pc:spChg>
        <pc:spChg chg="add">
          <ac:chgData name="Pavel Přibáň" userId="072b247a92f8c739" providerId="LiveId" clId="{668AD364-6145-48E6-BEF1-DDE91AA280FC}" dt="2021-05-04T13:37:55.094" v="1021" actId="26606"/>
          <ac:spMkLst>
            <pc:docMk/>
            <pc:sldMk cId="1880939749" sldId="262"/>
            <ac:spMk id="18" creationId="{D4974D33-8DC5-464E-8C6D-BE58F0669C17}"/>
          </ac:spMkLst>
        </pc:spChg>
        <pc:picChg chg="add mod">
          <ac:chgData name="Pavel Přibáň" userId="072b247a92f8c739" providerId="LiveId" clId="{668AD364-6145-48E6-BEF1-DDE91AA280FC}" dt="2021-05-04T13:37:55.094" v="1021" actId="26606"/>
          <ac:picMkLst>
            <pc:docMk/>
            <pc:sldMk cId="1880939749" sldId="262"/>
            <ac:picMk id="5" creationId="{B6920B99-9E66-40A2-BC66-37F258564FFF}"/>
          </ac:picMkLst>
        </pc:picChg>
      </pc:sldChg>
      <pc:sldChg chg="addSp modSp new mod setBg">
        <pc:chgData name="Pavel Přibáň" userId="072b247a92f8c739" providerId="LiveId" clId="{668AD364-6145-48E6-BEF1-DDE91AA280FC}" dt="2021-05-04T13:44:52.505" v="1550" actId="20577"/>
        <pc:sldMkLst>
          <pc:docMk/>
          <pc:sldMk cId="3063902436" sldId="263"/>
        </pc:sldMkLst>
        <pc:spChg chg="mod">
          <ac:chgData name="Pavel Přibáň" userId="072b247a92f8c739" providerId="LiveId" clId="{668AD364-6145-48E6-BEF1-DDE91AA280FC}" dt="2021-05-04T13:44:18.885" v="1482" actId="26606"/>
          <ac:spMkLst>
            <pc:docMk/>
            <pc:sldMk cId="3063902436" sldId="263"/>
            <ac:spMk id="2" creationId="{2DC1188C-ED25-4CBF-ADFD-F60345A7D33C}"/>
          </ac:spMkLst>
        </pc:spChg>
        <pc:spChg chg="mod ord">
          <ac:chgData name="Pavel Přibáň" userId="072b247a92f8c739" providerId="LiveId" clId="{668AD364-6145-48E6-BEF1-DDE91AA280FC}" dt="2021-05-04T13:44:52.505" v="1550" actId="20577"/>
          <ac:spMkLst>
            <pc:docMk/>
            <pc:sldMk cId="3063902436" sldId="263"/>
            <ac:spMk id="3" creationId="{A12DAB2E-6B49-4191-8003-F7B588FF1B58}"/>
          </ac:spMkLst>
        </pc:spChg>
        <pc:spChg chg="add">
          <ac:chgData name="Pavel Přibáň" userId="072b247a92f8c739" providerId="LiveId" clId="{668AD364-6145-48E6-BEF1-DDE91AA280FC}" dt="2021-05-04T13:44:18.885" v="1482" actId="26606"/>
          <ac:spMkLst>
            <pc:docMk/>
            <pc:sldMk cId="3063902436" sldId="263"/>
            <ac:spMk id="14" creationId="{6804CCDD-88C7-4B43-A381-F2D8DAF62BE3}"/>
          </ac:spMkLst>
        </pc:spChg>
        <pc:spChg chg="add">
          <ac:chgData name="Pavel Přibáň" userId="072b247a92f8c739" providerId="LiveId" clId="{668AD364-6145-48E6-BEF1-DDE91AA280FC}" dt="2021-05-04T13:44:18.885" v="1482" actId="26606"/>
          <ac:spMkLst>
            <pc:docMk/>
            <pc:sldMk cId="3063902436" sldId="263"/>
            <ac:spMk id="16" creationId="{BBECEAC1-4BBC-4815-B44E-D9B231A3FC16}"/>
          </ac:spMkLst>
        </pc:spChg>
        <pc:picChg chg="add mod ord">
          <ac:chgData name="Pavel Přibáň" userId="072b247a92f8c739" providerId="LiveId" clId="{668AD364-6145-48E6-BEF1-DDE91AA280FC}" dt="2021-05-04T13:44:18.885" v="1482" actId="26606"/>
          <ac:picMkLst>
            <pc:docMk/>
            <pc:sldMk cId="3063902436" sldId="263"/>
            <ac:picMk id="5" creationId="{FC8B8E64-B3F4-42E6-A359-E19CCB0D020A}"/>
          </ac:picMkLst>
        </pc:picChg>
        <pc:picChg chg="add mod">
          <ac:chgData name="Pavel Přibáň" userId="072b247a92f8c739" providerId="LiveId" clId="{668AD364-6145-48E6-BEF1-DDE91AA280FC}" dt="2021-05-04T13:44:18.885" v="1482" actId="26606"/>
          <ac:picMkLst>
            <pc:docMk/>
            <pc:sldMk cId="3063902436" sldId="263"/>
            <ac:picMk id="7" creationId="{9F673B70-F033-468E-AD7E-D9FBE4EA463D}"/>
          </ac:picMkLst>
        </pc:picChg>
        <pc:picChg chg="add mod">
          <ac:chgData name="Pavel Přibáň" userId="072b247a92f8c739" providerId="LiveId" clId="{668AD364-6145-48E6-BEF1-DDE91AA280FC}" dt="2021-05-04T13:44:18.885" v="1482" actId="26606"/>
          <ac:picMkLst>
            <pc:docMk/>
            <pc:sldMk cId="3063902436" sldId="263"/>
            <ac:picMk id="9" creationId="{016D487C-9B68-48A0-8994-66FA77E3DFF9}"/>
          </ac:picMkLst>
        </pc:picChg>
      </pc:sldChg>
      <pc:sldChg chg="addSp modSp new mod setBg">
        <pc:chgData name="Pavel Přibáň" userId="072b247a92f8c739" providerId="LiveId" clId="{668AD364-6145-48E6-BEF1-DDE91AA280FC}" dt="2021-05-04T13:50:11.205" v="1861" actId="26606"/>
        <pc:sldMkLst>
          <pc:docMk/>
          <pc:sldMk cId="2480461091" sldId="264"/>
        </pc:sldMkLst>
        <pc:spChg chg="mod">
          <ac:chgData name="Pavel Přibáň" userId="072b247a92f8c739" providerId="LiveId" clId="{668AD364-6145-48E6-BEF1-DDE91AA280FC}" dt="2021-05-04T13:50:11.205" v="1861" actId="26606"/>
          <ac:spMkLst>
            <pc:docMk/>
            <pc:sldMk cId="2480461091" sldId="264"/>
            <ac:spMk id="2" creationId="{CA0D4982-3A43-4ADD-AB7D-3721D868C6F7}"/>
          </ac:spMkLst>
        </pc:spChg>
        <pc:spChg chg="mod">
          <ac:chgData name="Pavel Přibáň" userId="072b247a92f8c739" providerId="LiveId" clId="{668AD364-6145-48E6-BEF1-DDE91AA280FC}" dt="2021-05-04T13:50:11.205" v="1861" actId="26606"/>
          <ac:spMkLst>
            <pc:docMk/>
            <pc:sldMk cId="2480461091" sldId="264"/>
            <ac:spMk id="3" creationId="{5508642C-28C4-4916-ADFF-D40CA38347BA}"/>
          </ac:spMkLst>
        </pc:spChg>
        <pc:spChg chg="add">
          <ac:chgData name="Pavel Přibáň" userId="072b247a92f8c739" providerId="LiveId" clId="{668AD364-6145-48E6-BEF1-DDE91AA280FC}" dt="2021-05-04T13:50:11.205" v="1861" actId="26606"/>
          <ac:spMkLst>
            <pc:docMk/>
            <pc:sldMk cId="2480461091" sldId="264"/>
            <ac:spMk id="10" creationId="{F13C74B1-5B17-4795-BED0-7140497B445A}"/>
          </ac:spMkLst>
        </pc:spChg>
        <pc:spChg chg="add">
          <ac:chgData name="Pavel Přibáň" userId="072b247a92f8c739" providerId="LiveId" clId="{668AD364-6145-48E6-BEF1-DDE91AA280FC}" dt="2021-05-04T13:50:11.205" v="1861" actId="26606"/>
          <ac:spMkLst>
            <pc:docMk/>
            <pc:sldMk cId="2480461091" sldId="264"/>
            <ac:spMk id="12" creationId="{D4974D33-8DC5-464E-8C6D-BE58F0669C17}"/>
          </ac:spMkLst>
        </pc:spChg>
        <pc:picChg chg="add mod">
          <ac:chgData name="Pavel Přibáň" userId="072b247a92f8c739" providerId="LiveId" clId="{668AD364-6145-48E6-BEF1-DDE91AA280FC}" dt="2021-05-04T13:50:11.205" v="1861" actId="26606"/>
          <ac:picMkLst>
            <pc:docMk/>
            <pc:sldMk cId="2480461091" sldId="264"/>
            <ac:picMk id="5" creationId="{7F3E2AA4-9CEB-4433-93E1-1F765904921F}"/>
          </ac:picMkLst>
        </pc:picChg>
      </pc:sldChg>
      <pc:sldChg chg="addSp modSp new mod setBg">
        <pc:chgData name="Pavel Přibáň" userId="072b247a92f8c739" providerId="LiveId" clId="{668AD364-6145-48E6-BEF1-DDE91AA280FC}" dt="2021-05-04T13:53:52.296" v="2225" actId="20577"/>
        <pc:sldMkLst>
          <pc:docMk/>
          <pc:sldMk cId="3286406152" sldId="265"/>
        </pc:sldMkLst>
        <pc:spChg chg="mod">
          <ac:chgData name="Pavel Přibáň" userId="072b247a92f8c739" providerId="LiveId" clId="{668AD364-6145-48E6-BEF1-DDE91AA280FC}" dt="2021-05-04T13:53:31.376" v="2159" actId="26606"/>
          <ac:spMkLst>
            <pc:docMk/>
            <pc:sldMk cId="3286406152" sldId="265"/>
            <ac:spMk id="2" creationId="{E251B51B-F8D7-4666-8C42-65D1104CBF20}"/>
          </ac:spMkLst>
        </pc:spChg>
        <pc:spChg chg="mod">
          <ac:chgData name="Pavel Přibáň" userId="072b247a92f8c739" providerId="LiveId" clId="{668AD364-6145-48E6-BEF1-DDE91AA280FC}" dt="2021-05-04T13:53:52.296" v="2225" actId="20577"/>
          <ac:spMkLst>
            <pc:docMk/>
            <pc:sldMk cId="3286406152" sldId="265"/>
            <ac:spMk id="3" creationId="{63C1246C-F225-43F3-B2EB-1E55CA5F12AA}"/>
          </ac:spMkLst>
        </pc:spChg>
        <pc:spChg chg="add">
          <ac:chgData name="Pavel Přibáň" userId="072b247a92f8c739" providerId="LiveId" clId="{668AD364-6145-48E6-BEF1-DDE91AA280FC}" dt="2021-05-04T13:53:31.376" v="2159" actId="26606"/>
          <ac:spMkLst>
            <pc:docMk/>
            <pc:sldMk cId="3286406152" sldId="265"/>
            <ac:spMk id="10" creationId="{32AEEBC8-9D30-42EF-95F2-386C2653FBF0}"/>
          </ac:spMkLst>
        </pc:spChg>
        <pc:spChg chg="add">
          <ac:chgData name="Pavel Přibáň" userId="072b247a92f8c739" providerId="LiveId" clId="{668AD364-6145-48E6-BEF1-DDE91AA280FC}" dt="2021-05-04T13:53:31.376" v="2159" actId="26606"/>
          <ac:spMkLst>
            <pc:docMk/>
            <pc:sldMk cId="3286406152" sldId="265"/>
            <ac:spMk id="12" creationId="{2E92FA66-67D7-4CB4-94D3-E643A9AD4757}"/>
          </ac:spMkLst>
        </pc:spChg>
        <pc:picChg chg="add mod">
          <ac:chgData name="Pavel Přibáň" userId="072b247a92f8c739" providerId="LiveId" clId="{668AD364-6145-48E6-BEF1-DDE91AA280FC}" dt="2021-05-04T13:53:31.376" v="2159" actId="26606"/>
          <ac:picMkLst>
            <pc:docMk/>
            <pc:sldMk cId="3286406152" sldId="265"/>
            <ac:picMk id="5" creationId="{52D510B5-C235-4265-884D-2565715C0C9C}"/>
          </ac:picMkLst>
        </pc:picChg>
      </pc:sldChg>
      <pc:sldChg chg="addSp modSp new mod setBg">
        <pc:chgData name="Pavel Přibáň" userId="072b247a92f8c739" providerId="LiveId" clId="{668AD364-6145-48E6-BEF1-DDE91AA280FC}" dt="2021-05-04T13:58:41.916" v="2709" actId="20577"/>
        <pc:sldMkLst>
          <pc:docMk/>
          <pc:sldMk cId="1923498814" sldId="266"/>
        </pc:sldMkLst>
        <pc:spChg chg="mod">
          <ac:chgData name="Pavel Přibáň" userId="072b247a92f8c739" providerId="LiveId" clId="{668AD364-6145-48E6-BEF1-DDE91AA280FC}" dt="2021-05-04T13:56:04.516" v="2481" actId="26606"/>
          <ac:spMkLst>
            <pc:docMk/>
            <pc:sldMk cId="1923498814" sldId="266"/>
            <ac:spMk id="2" creationId="{F9A11DF3-D9AE-450C-B311-6906B58CD2B4}"/>
          </ac:spMkLst>
        </pc:spChg>
        <pc:spChg chg="mod">
          <ac:chgData name="Pavel Přibáň" userId="072b247a92f8c739" providerId="LiveId" clId="{668AD364-6145-48E6-BEF1-DDE91AA280FC}" dt="2021-05-04T13:58:41.916" v="2709" actId="20577"/>
          <ac:spMkLst>
            <pc:docMk/>
            <pc:sldMk cId="1923498814" sldId="266"/>
            <ac:spMk id="3" creationId="{0032C245-CE02-4596-B652-A3267C437056}"/>
          </ac:spMkLst>
        </pc:spChg>
        <pc:spChg chg="add">
          <ac:chgData name="Pavel Přibáň" userId="072b247a92f8c739" providerId="LiveId" clId="{668AD364-6145-48E6-BEF1-DDE91AA280FC}" dt="2021-05-04T13:56:04.516" v="2481" actId="26606"/>
          <ac:spMkLst>
            <pc:docMk/>
            <pc:sldMk cId="1923498814" sldId="266"/>
            <ac:spMk id="10" creationId="{45D37F4E-DDB4-456B-97E0-9937730A039F}"/>
          </ac:spMkLst>
        </pc:spChg>
        <pc:spChg chg="add">
          <ac:chgData name="Pavel Přibáň" userId="072b247a92f8c739" providerId="LiveId" clId="{668AD364-6145-48E6-BEF1-DDE91AA280FC}" dt="2021-05-04T13:56:04.516" v="2481" actId="26606"/>
          <ac:spMkLst>
            <pc:docMk/>
            <pc:sldMk cId="1923498814" sldId="266"/>
            <ac:spMk id="12" creationId="{B2DD41CD-8F47-4F56-AD12-4E2FF7696987}"/>
          </ac:spMkLst>
        </pc:spChg>
        <pc:picChg chg="add mod">
          <ac:chgData name="Pavel Přibáň" userId="072b247a92f8c739" providerId="LiveId" clId="{668AD364-6145-48E6-BEF1-DDE91AA280FC}" dt="2021-05-04T13:56:04.516" v="2481" actId="26606"/>
          <ac:picMkLst>
            <pc:docMk/>
            <pc:sldMk cId="1923498814" sldId="266"/>
            <ac:picMk id="5" creationId="{D0FC2AF7-957A-40DF-BD0A-90B1ECF3FF48}"/>
          </ac:picMkLst>
        </pc:picChg>
      </pc:sldChg>
      <pc:sldChg chg="addSp delSp modSp new mod setBg">
        <pc:chgData name="Pavel Přibáň" userId="072b247a92f8c739" providerId="LiveId" clId="{668AD364-6145-48E6-BEF1-DDE91AA280FC}" dt="2021-05-04T13:58:54.516" v="2711" actId="478"/>
        <pc:sldMkLst>
          <pc:docMk/>
          <pc:sldMk cId="3558562375" sldId="267"/>
        </pc:sldMkLst>
        <pc:spChg chg="del">
          <ac:chgData name="Pavel Přibáň" userId="072b247a92f8c739" providerId="LiveId" clId="{668AD364-6145-48E6-BEF1-DDE91AA280FC}" dt="2021-05-04T13:58:05.486" v="2546" actId="26606"/>
          <ac:spMkLst>
            <pc:docMk/>
            <pc:sldMk cId="3558562375" sldId="267"/>
            <ac:spMk id="2" creationId="{790BBEBF-EF6A-4E9E-AB0B-27F8B3242C33}"/>
          </ac:spMkLst>
        </pc:spChg>
        <pc:spChg chg="del">
          <ac:chgData name="Pavel Přibáň" userId="072b247a92f8c739" providerId="LiveId" clId="{668AD364-6145-48E6-BEF1-DDE91AA280FC}" dt="2021-05-04T13:58:03.136" v="2545"/>
          <ac:spMkLst>
            <pc:docMk/>
            <pc:sldMk cId="3558562375" sldId="267"/>
            <ac:spMk id="3" creationId="{39C23DEC-B8AC-4A15-B855-978F78E31F86}"/>
          </ac:spMkLst>
        </pc:spChg>
        <pc:spChg chg="add del mod">
          <ac:chgData name="Pavel Přibáň" userId="072b247a92f8c739" providerId="LiveId" clId="{668AD364-6145-48E6-BEF1-DDE91AA280FC}" dt="2021-05-04T13:58:54.516" v="2711" actId="478"/>
          <ac:spMkLst>
            <pc:docMk/>
            <pc:sldMk cId="3558562375" sldId="267"/>
            <ac:spMk id="7" creationId="{03F07634-23F8-4C1C-915C-3EAF9B94032A}"/>
          </ac:spMkLst>
        </pc:spChg>
        <pc:spChg chg="add">
          <ac:chgData name="Pavel Přibáň" userId="072b247a92f8c739" providerId="LiveId" clId="{668AD364-6145-48E6-BEF1-DDE91AA280FC}" dt="2021-05-04T13:58:05.486" v="2546" actId="26606"/>
          <ac:spMkLst>
            <pc:docMk/>
            <pc:sldMk cId="3558562375" sldId="267"/>
            <ac:spMk id="10" creationId="{6EE0B6E2-7CE8-4D86-87FC-4B58A7D8E759}"/>
          </ac:spMkLst>
        </pc:spChg>
        <pc:picChg chg="add del mod">
          <ac:chgData name="Pavel Přibáň" userId="072b247a92f8c739" providerId="LiveId" clId="{668AD364-6145-48E6-BEF1-DDE91AA280FC}" dt="2021-05-04T13:58:54.516" v="2711" actId="478"/>
          <ac:picMkLst>
            <pc:docMk/>
            <pc:sldMk cId="3558562375" sldId="267"/>
            <ac:picMk id="5" creationId="{19ADC5B7-F528-4EEC-BC30-A188F9D5EB35}"/>
          </ac:picMkLst>
        </pc:picChg>
      </pc:sldChg>
    </pc:docChg>
  </pc:docChgLst>
  <pc:docChgLst>
    <pc:chgData name="Pavel Přibáň" userId="072b247a92f8c739" providerId="LiveId" clId="{B5005DAC-8007-4D3C-BFF9-09689D9BF2D6}"/>
    <pc:docChg chg="custSel addSld modSld">
      <pc:chgData name="Pavel Přibáň" userId="072b247a92f8c739" providerId="LiveId" clId="{B5005DAC-8007-4D3C-BFF9-09689D9BF2D6}" dt="2021-05-04T08:55:50.083" v="650" actId="680"/>
      <pc:docMkLst>
        <pc:docMk/>
      </pc:docMkLst>
      <pc:sldChg chg="addSp modSp mod setBg">
        <pc:chgData name="Pavel Přibáň" userId="072b247a92f8c739" providerId="LiveId" clId="{B5005DAC-8007-4D3C-BFF9-09689D9BF2D6}" dt="2021-05-04T08:43:32.793" v="123" actId="27614"/>
        <pc:sldMkLst>
          <pc:docMk/>
          <pc:sldMk cId="3850480285" sldId="259"/>
        </pc:sldMkLst>
        <pc:spChg chg="mod">
          <ac:chgData name="Pavel Přibáň" userId="072b247a92f8c739" providerId="LiveId" clId="{B5005DAC-8007-4D3C-BFF9-09689D9BF2D6}" dt="2021-05-04T08:43:27.312" v="122" actId="26606"/>
          <ac:spMkLst>
            <pc:docMk/>
            <pc:sldMk cId="3850480285" sldId="259"/>
            <ac:spMk id="2" creationId="{11FBEA55-9C6F-4B44-97E1-3A918D2A409B}"/>
          </ac:spMkLst>
        </pc:spChg>
        <pc:spChg chg="mod">
          <ac:chgData name="Pavel Přibáň" userId="072b247a92f8c739" providerId="LiveId" clId="{B5005DAC-8007-4D3C-BFF9-09689D9BF2D6}" dt="2021-05-04T08:43:27.312" v="122" actId="26606"/>
          <ac:spMkLst>
            <pc:docMk/>
            <pc:sldMk cId="3850480285" sldId="259"/>
            <ac:spMk id="3" creationId="{D71B03A7-8176-4BCE-959B-6F444B070EBE}"/>
          </ac:spMkLst>
        </pc:spChg>
        <pc:spChg chg="add">
          <ac:chgData name="Pavel Přibáň" userId="072b247a92f8c739" providerId="LiveId" clId="{B5005DAC-8007-4D3C-BFF9-09689D9BF2D6}" dt="2021-05-04T08:43:27.312" v="122" actId="26606"/>
          <ac:spMkLst>
            <pc:docMk/>
            <pc:sldMk cId="3850480285" sldId="259"/>
            <ac:spMk id="71" creationId="{201CC55D-ED54-4C5C-95E6-10947BD1103B}"/>
          </ac:spMkLst>
        </pc:spChg>
        <pc:spChg chg="add">
          <ac:chgData name="Pavel Přibáň" userId="072b247a92f8c739" providerId="LiveId" clId="{B5005DAC-8007-4D3C-BFF9-09689D9BF2D6}" dt="2021-05-04T08:43:27.312" v="122" actId="26606"/>
          <ac:spMkLst>
            <pc:docMk/>
            <pc:sldMk cId="3850480285" sldId="259"/>
            <ac:spMk id="77" creationId="{3873B707-463F-40B0-8227-E8CC6C67EB25}"/>
          </ac:spMkLst>
        </pc:spChg>
        <pc:spChg chg="add">
          <ac:chgData name="Pavel Přibáň" userId="072b247a92f8c739" providerId="LiveId" clId="{B5005DAC-8007-4D3C-BFF9-09689D9BF2D6}" dt="2021-05-04T08:43:27.312" v="122" actId="26606"/>
          <ac:spMkLst>
            <pc:docMk/>
            <pc:sldMk cId="3850480285" sldId="259"/>
            <ac:spMk id="79" creationId="{C13237C8-E62C-4F0D-A318-BD6FB6C2D138}"/>
          </ac:spMkLst>
        </pc:spChg>
        <pc:spChg chg="add">
          <ac:chgData name="Pavel Přibáň" userId="072b247a92f8c739" providerId="LiveId" clId="{B5005DAC-8007-4D3C-BFF9-09689D9BF2D6}" dt="2021-05-04T08:43:27.312" v="122" actId="26606"/>
          <ac:spMkLst>
            <pc:docMk/>
            <pc:sldMk cId="3850480285" sldId="259"/>
            <ac:spMk id="81" creationId="{19C9EAEA-39D0-4B0E-A0EB-51E7B26740B1}"/>
          </ac:spMkLst>
        </pc:spChg>
        <pc:grpChg chg="add">
          <ac:chgData name="Pavel Přibáň" userId="072b247a92f8c739" providerId="LiveId" clId="{B5005DAC-8007-4D3C-BFF9-09689D9BF2D6}" dt="2021-05-04T08:43:27.312" v="122" actId="26606"/>
          <ac:grpSpMkLst>
            <pc:docMk/>
            <pc:sldMk cId="3850480285" sldId="259"/>
            <ac:grpSpMk id="73" creationId="{1DE889C7-FAD6-4397-98E2-05D503484459}"/>
          </ac:grpSpMkLst>
        </pc:grpChg>
        <pc:picChg chg="add mod">
          <ac:chgData name="Pavel Přibáň" userId="072b247a92f8c739" providerId="LiveId" clId="{B5005DAC-8007-4D3C-BFF9-09689D9BF2D6}" dt="2021-05-04T08:43:32.793" v="123" actId="27614"/>
          <ac:picMkLst>
            <pc:docMk/>
            <pc:sldMk cId="3850480285" sldId="259"/>
            <ac:picMk id="1026" creationId="{3473C6DC-08C4-441C-9259-31C3E8921982}"/>
          </ac:picMkLst>
        </pc:picChg>
      </pc:sldChg>
      <pc:sldChg chg="addSp modSp new mod setBg">
        <pc:chgData name="Pavel Přibáň" userId="072b247a92f8c739" providerId="LiveId" clId="{B5005DAC-8007-4D3C-BFF9-09689D9BF2D6}" dt="2021-05-04T08:55:45.646" v="649" actId="26606"/>
        <pc:sldMkLst>
          <pc:docMk/>
          <pc:sldMk cId="2365413960" sldId="260"/>
        </pc:sldMkLst>
        <pc:spChg chg="mod">
          <ac:chgData name="Pavel Přibáň" userId="072b247a92f8c739" providerId="LiveId" clId="{B5005DAC-8007-4D3C-BFF9-09689D9BF2D6}" dt="2021-05-04T08:55:45.646" v="649" actId="26606"/>
          <ac:spMkLst>
            <pc:docMk/>
            <pc:sldMk cId="2365413960" sldId="260"/>
            <ac:spMk id="2" creationId="{8AFF5CD3-8A9A-4EE7-9243-D0D7A51B1DF7}"/>
          </ac:spMkLst>
        </pc:spChg>
        <pc:spChg chg="mod">
          <ac:chgData name="Pavel Přibáň" userId="072b247a92f8c739" providerId="LiveId" clId="{B5005DAC-8007-4D3C-BFF9-09689D9BF2D6}" dt="2021-05-04T08:55:45.646" v="649" actId="26606"/>
          <ac:spMkLst>
            <pc:docMk/>
            <pc:sldMk cId="2365413960" sldId="260"/>
            <ac:spMk id="3" creationId="{20FABB58-018D-4489-B12F-F9165909E227}"/>
          </ac:spMkLst>
        </pc:spChg>
        <pc:spChg chg="add">
          <ac:chgData name="Pavel Přibáň" userId="072b247a92f8c739" providerId="LiveId" clId="{B5005DAC-8007-4D3C-BFF9-09689D9BF2D6}" dt="2021-05-04T08:55:45.646" v="649" actId="26606"/>
          <ac:spMkLst>
            <pc:docMk/>
            <pc:sldMk cId="2365413960" sldId="260"/>
            <ac:spMk id="71" creationId="{2F687420-BEB4-45CD-8226-339BE553B8E6}"/>
          </ac:spMkLst>
        </pc:spChg>
        <pc:spChg chg="add">
          <ac:chgData name="Pavel Přibáň" userId="072b247a92f8c739" providerId="LiveId" clId="{B5005DAC-8007-4D3C-BFF9-09689D9BF2D6}" dt="2021-05-04T08:55:45.646" v="649" actId="26606"/>
          <ac:spMkLst>
            <pc:docMk/>
            <pc:sldMk cId="2365413960" sldId="260"/>
            <ac:spMk id="73" creationId="{169CC832-2974-4E8D-90ED-3E2941BA7336}"/>
          </ac:spMkLst>
        </pc:spChg>
        <pc:spChg chg="add">
          <ac:chgData name="Pavel Přibáň" userId="072b247a92f8c739" providerId="LiveId" clId="{B5005DAC-8007-4D3C-BFF9-09689D9BF2D6}" dt="2021-05-04T08:55:45.646" v="649" actId="26606"/>
          <ac:spMkLst>
            <pc:docMk/>
            <pc:sldMk cId="2365413960" sldId="260"/>
            <ac:spMk id="75" creationId="{55222F96-971A-4F90-B841-6BAB416C7AC1}"/>
          </ac:spMkLst>
        </pc:spChg>
        <pc:spChg chg="add">
          <ac:chgData name="Pavel Přibáň" userId="072b247a92f8c739" providerId="LiveId" clId="{B5005DAC-8007-4D3C-BFF9-09689D9BF2D6}" dt="2021-05-04T08:55:45.646" v="649" actId="26606"/>
          <ac:spMkLst>
            <pc:docMk/>
            <pc:sldMk cId="2365413960" sldId="260"/>
            <ac:spMk id="77" creationId="{08980754-6F4B-43C9-B9BE-127B6BED6586}"/>
          </ac:spMkLst>
        </pc:spChg>
        <pc:spChg chg="add">
          <ac:chgData name="Pavel Přibáň" userId="072b247a92f8c739" providerId="LiveId" clId="{B5005DAC-8007-4D3C-BFF9-09689D9BF2D6}" dt="2021-05-04T08:55:45.646" v="649" actId="26606"/>
          <ac:spMkLst>
            <pc:docMk/>
            <pc:sldMk cId="2365413960" sldId="260"/>
            <ac:spMk id="79" creationId="{2C1BBA94-3F40-40AA-8BB9-E69E25E537C1}"/>
          </ac:spMkLst>
        </pc:spChg>
        <pc:picChg chg="add mod">
          <ac:chgData name="Pavel Přibáň" userId="072b247a92f8c739" providerId="LiveId" clId="{B5005DAC-8007-4D3C-BFF9-09689D9BF2D6}" dt="2021-05-04T08:55:45.646" v="649" actId="26606"/>
          <ac:picMkLst>
            <pc:docMk/>
            <pc:sldMk cId="2365413960" sldId="260"/>
            <ac:picMk id="2050" creationId="{D30B79B7-C7A2-4A68-BCA3-907101637035}"/>
          </ac:picMkLst>
        </pc:picChg>
      </pc:sldChg>
      <pc:sldChg chg="new">
        <pc:chgData name="Pavel Přibáň" userId="072b247a92f8c739" providerId="LiveId" clId="{B5005DAC-8007-4D3C-BFF9-09689D9BF2D6}" dt="2021-05-04T08:55:50.083" v="650" actId="680"/>
        <pc:sldMkLst>
          <pc:docMk/>
          <pc:sldMk cId="2731138472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57F3B-C6DF-470C-8383-6ED02B2D4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0AE9D9-61DB-4EEA-857F-4C33F2928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A21B78-83B2-4D9C-8EB1-ED8E1732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F0B8ED-C01E-475E-A85C-4BB01677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F02F5E-A60A-4AFE-A454-AC5993E7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40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EC5DB-FBDF-46AF-83D8-FED3F686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94ECD1-0C1F-474D-A2F5-B843B0A9B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F91C7-CF90-4CC4-A9D6-1184A9DC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F5A303-0D43-4402-AFC2-5B67D9C1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4B7E48-BEB7-4C6E-90AB-2BBE4968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76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5CF2F3-CAFE-4393-9E89-FDD115D6B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72BE34-FD72-43B5-AD63-4016E340A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181023-E52F-4E54-AF27-B7D3DE12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944E94-F93D-40FE-A544-9674CD21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923A4B-B028-4811-AD92-10B54D71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9972E-D54A-4C0C-B536-588A4FF3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9A8D5-2875-42A7-A373-C4E664FE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54B844-509D-48E4-B1BB-DEA11F22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6267B5-67F3-4A51-9A02-DFD69269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9F28E6-B7F8-4986-8E25-A9345DA3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14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F636C-E799-43C9-8E6F-9D431F7D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47444B-AEBE-437A-900F-BBF960130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E3C2D-6604-4421-B4E2-6227ECDB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792D6E-03B4-461C-B322-55837B07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A10D07-F323-43E1-A7CC-D3643533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48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90492-1A9E-47E3-8228-789E738B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DFBA78-B1F7-4536-92CF-8669FB16C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E94F45-7FA3-4BE2-A8F2-7BF753671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3A7161-5F83-4B66-BCD1-F2B91CFA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65A8DD-7D75-4F01-8F0D-ED6AB317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738846-A20C-458D-9280-E840A3AD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56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5BB8D-CA54-422A-BA97-09F72BA8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BDBED8-9394-4FD9-A930-00AF92930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D836F5-3C2E-4DA8-96C7-8BB61BD97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9674A2-45CB-4B58-9089-C0714063F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7811D78-85E8-40D8-A1BE-505081E5C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1600AE-4F2F-4452-836B-7812E63D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AD96E4-7E07-4E8B-8FA2-5B4EDE63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54319D4-8DCA-405D-986A-EE5EFDD4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5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83B628-31D2-4700-84A2-D12CD514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07EC6B-E7A8-4BFF-9D2F-C8F7531E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57CBA8-E136-44E9-85B9-8F43E817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381D91-489C-47DA-9B8B-A2526CDB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27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93C992-37E6-4E45-97F8-6A6F56C7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F17344-FFBD-4976-BDFB-B25205AD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2A6FC3-288E-4239-BA02-8A6B4318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21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AABF9-A6AA-44BF-BE9F-85B77D54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1DC66-2E42-4A38-B1C2-4E685BC20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B1B3F4-82B7-4AEB-976E-408445712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2586EE-B666-453C-8D5B-68E696A7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C426C1-AC53-4980-A559-E79B9DA5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D75C8A-DB7F-4827-8941-155D3835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56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C1608-7995-4B5D-8F4D-6A6ADB1D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CBA730-1B0A-4E1C-9B39-58FBE52DD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EC957A-0E88-4EB8-A822-D5C20BFF1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284716-BB83-4ECC-8B3D-C5D966C3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6E54D3-187A-440A-9BDA-156BA74C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D02CEA-BA23-4151-9549-A9D2F973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56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09FCC3-AA98-4E8F-88FF-59C40F42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729ED4-BAA6-40D0-A80B-AEF45C102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32AD14-9ED7-45C8-8532-4BD03184B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D31C-46B6-4588-8D8B-A9265D1F1ACD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5EE437-6320-47C5-B24A-0C00F7D5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F79F19-1444-4600-B414-BB602EAAD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C2DB-3EA9-4B0D-8D3A-9E82DC792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4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exteriér, týpí, objekt v exteriéru&#10;&#10;Popis byl vytvořen automaticky">
            <a:extLst>
              <a:ext uri="{FF2B5EF4-FFF2-40B4-BE49-F238E27FC236}">
                <a16:creationId xmlns:a16="http://schemas.microsoft.com/office/drawing/2014/main" id="{8590BE8B-9074-4C1C-B0BF-31908EB84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30427" r="35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6D0926-455A-4B95-82EF-0E8678D36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6600" dirty="0"/>
              <a:t>Sámové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838507-12CC-466B-84A5-65522330E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Původní obyvatelé Severu</a:t>
            </a:r>
          </a:p>
        </p:txBody>
      </p:sp>
    </p:spTree>
    <p:extLst>
      <p:ext uri="{BB962C8B-B14F-4D97-AF65-F5344CB8AC3E}">
        <p14:creationId xmlns:p14="http://schemas.microsoft.com/office/powerpoint/2010/main" val="819450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51B51B-F8D7-4666-8C42-65D1104C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cs-CZ" sz="3000"/>
              <a:t>Sámové v druhé polovině 20. století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1246C-F225-43F3-B2EB-1E55CA5F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 lnSpcReduction="10000"/>
          </a:bodyPr>
          <a:lstStyle/>
          <a:p>
            <a:r>
              <a:rPr lang="cs-CZ" sz="1500" dirty="0"/>
              <a:t>Upouštění od </a:t>
            </a:r>
            <a:r>
              <a:rPr lang="cs-CZ" sz="1500" dirty="0" err="1"/>
              <a:t>ponoršťování</a:t>
            </a:r>
            <a:r>
              <a:rPr lang="cs-CZ" sz="1500" dirty="0"/>
              <a:t> – od roku 1947 finanční podpora </a:t>
            </a:r>
            <a:r>
              <a:rPr lang="cs-CZ" sz="1500" dirty="0" err="1"/>
              <a:t>sámským</a:t>
            </a:r>
            <a:r>
              <a:rPr lang="cs-CZ" sz="1500" dirty="0"/>
              <a:t> učitelům, obnova vzdělávání </a:t>
            </a:r>
            <a:r>
              <a:rPr lang="cs-CZ" sz="1500" dirty="0" err="1"/>
              <a:t>sámských</a:t>
            </a:r>
            <a:r>
              <a:rPr lang="cs-CZ" sz="1500" dirty="0"/>
              <a:t> pedagogů v </a:t>
            </a:r>
            <a:r>
              <a:rPr lang="cs-CZ" sz="1500" dirty="0" err="1"/>
              <a:t>Tromsø</a:t>
            </a:r>
            <a:endParaRPr lang="cs-CZ" sz="1500" dirty="0"/>
          </a:p>
          <a:p>
            <a:r>
              <a:rPr lang="cs-CZ" sz="1500" dirty="0"/>
              <a:t>Od 60. let povolení výuky v </a:t>
            </a:r>
            <a:r>
              <a:rPr lang="cs-CZ" sz="1500" dirty="0" err="1"/>
              <a:t>sámštině</a:t>
            </a:r>
            <a:endParaRPr lang="cs-CZ" sz="1500" dirty="0"/>
          </a:p>
          <a:p>
            <a:r>
              <a:rPr lang="cs-CZ" sz="1500" dirty="0" err="1"/>
              <a:t>Altasaken</a:t>
            </a:r>
            <a:r>
              <a:rPr lang="cs-CZ" sz="1500" dirty="0"/>
              <a:t> – </a:t>
            </a:r>
            <a:r>
              <a:rPr lang="cs-CZ" sz="1500" dirty="0" err="1"/>
              <a:t>sámské</a:t>
            </a:r>
            <a:r>
              <a:rPr lang="cs-CZ" sz="1500" dirty="0"/>
              <a:t> protesty proti stavbě přehrady na území tradičního chovu sobů</a:t>
            </a:r>
          </a:p>
          <a:p>
            <a:r>
              <a:rPr lang="cs-CZ" sz="1500" dirty="0"/>
              <a:t>Protesty před parlamentem, blokování stavby, mezinárodní ohlas</a:t>
            </a:r>
          </a:p>
        </p:txBody>
      </p:sp>
      <p:pic>
        <p:nvPicPr>
          <p:cNvPr id="5" name="Obrázek 4" descr="Obsah obrázku text, exteriér, loďka, dav&#10;&#10;Popis byl vytvořen automaticky">
            <a:extLst>
              <a:ext uri="{FF2B5EF4-FFF2-40B4-BE49-F238E27FC236}">
                <a16:creationId xmlns:a16="http://schemas.microsoft.com/office/drawing/2014/main" id="{52D510B5-C235-4265-884D-2565715C0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0" y="2290936"/>
            <a:ext cx="10419347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A11DF3-D9AE-450C-B311-6906B58C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Sámský parlament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2C245-CE02-4596-B652-A3267C437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cs-CZ" sz="2200" dirty="0"/>
              <a:t>I díky </a:t>
            </a:r>
            <a:r>
              <a:rPr lang="cs-CZ" sz="2200" dirty="0" err="1"/>
              <a:t>Altasaken</a:t>
            </a:r>
            <a:r>
              <a:rPr lang="cs-CZ" sz="2200" dirty="0"/>
              <a:t> se o Sámech a jejich právech začalo mnohem více mluvit – snaha Sámů o získání větší suverenity a více práv, od 80. let podpora v zákonech, v Ústavě.</a:t>
            </a:r>
          </a:p>
          <a:p>
            <a:r>
              <a:rPr lang="cs-CZ" sz="2200" dirty="0"/>
              <a:t>V roce 1989 otevření </a:t>
            </a:r>
            <a:r>
              <a:rPr lang="cs-CZ" sz="2200" dirty="0" err="1"/>
              <a:t>sámského</a:t>
            </a:r>
            <a:r>
              <a:rPr lang="cs-CZ" sz="2200" dirty="0"/>
              <a:t> parlamentu králem Olafem V.</a:t>
            </a:r>
          </a:p>
          <a:p>
            <a:r>
              <a:rPr lang="cs-CZ" sz="2200" dirty="0"/>
              <a:t>Zisk vlastních finančních zdrojů, rozsáhlá podpora kultury, vlastní vysílání v TV, </a:t>
            </a:r>
            <a:r>
              <a:rPr lang="cs-CZ" sz="2200" dirty="0" err="1"/>
              <a:t>rozshlase</a:t>
            </a:r>
            <a:endParaRPr lang="cs-CZ" sz="2200" dirty="0"/>
          </a:p>
          <a:p>
            <a:r>
              <a:rPr lang="cs-CZ" sz="2200" dirty="0" err="1"/>
              <a:t>Sámština</a:t>
            </a:r>
            <a:r>
              <a:rPr lang="cs-CZ" sz="2200" dirty="0"/>
              <a:t> jeden z oficiálních norských jazyků, úřady musí umět komunikovat v </a:t>
            </a:r>
            <a:r>
              <a:rPr lang="cs-CZ" sz="2200" dirty="0" err="1"/>
              <a:t>sámštině</a:t>
            </a:r>
            <a:r>
              <a:rPr lang="cs-CZ" sz="2200" dirty="0"/>
              <a:t> v </a:t>
            </a:r>
            <a:r>
              <a:rPr lang="cs-CZ" sz="2200" dirty="0" err="1"/>
              <a:t>sámských</a:t>
            </a:r>
            <a:r>
              <a:rPr lang="cs-CZ" sz="2200" dirty="0"/>
              <a:t> oblastech</a:t>
            </a:r>
          </a:p>
          <a:p>
            <a:r>
              <a:rPr lang="cs-CZ" sz="2200" dirty="0"/>
              <a:t>Podpora vzdělávání</a:t>
            </a:r>
          </a:p>
          <a:p>
            <a:endParaRPr lang="cs-CZ" sz="2200" dirty="0"/>
          </a:p>
        </p:txBody>
      </p:sp>
      <p:pic>
        <p:nvPicPr>
          <p:cNvPr id="5" name="Obrázek 4" descr="Obsah obrázku tráva, obloha, exteriér, budova&#10;&#10;Popis byl vytvořen automaticky">
            <a:extLst>
              <a:ext uri="{FF2B5EF4-FFF2-40B4-BE49-F238E27FC236}">
                <a16:creationId xmlns:a16="http://schemas.microsoft.com/office/drawing/2014/main" id="{D0FC2AF7-957A-40DF-BD0A-90B1ECF3F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2294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9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ADC5B7-F528-4EEC-BC30-A188F9D5E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029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856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exteriér, voda, doprava, pláž&#10;&#10;Popis byl vytvořen automaticky">
            <a:extLst>
              <a:ext uri="{FF2B5EF4-FFF2-40B4-BE49-F238E27FC236}">
                <a16:creationId xmlns:a16="http://schemas.microsoft.com/office/drawing/2014/main" id="{CC789FBC-8DF8-46FE-AAD6-C85FBCFAE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6" r="-1" b="767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10D1FD-C3D4-4B7A-9016-7D097AFB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cs-CZ" sz="2800"/>
              <a:t>Původ Sámů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6E214E-766C-45DB-B889-DAD1C2AD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700"/>
              <a:t>První zmínky o Sámech od Tacita z roku 98</a:t>
            </a:r>
          </a:p>
          <a:p>
            <a:r>
              <a:rPr lang="cs-CZ" sz="1700"/>
              <a:t>Lovci, rybáři – archeologické vykopávky</a:t>
            </a:r>
          </a:p>
          <a:p>
            <a:r>
              <a:rPr lang="cs-CZ" sz="1700"/>
              <a:t>Sever Norska obýván už od roku 9500 př.n.l.</a:t>
            </a:r>
          </a:p>
          <a:p>
            <a:r>
              <a:rPr lang="cs-CZ" sz="1700"/>
              <a:t>Příbuznost s uralskými národy – i jazyková – jazyk má ale i starší prvky</a:t>
            </a:r>
          </a:p>
          <a:p>
            <a:r>
              <a:rPr lang="cs-CZ" sz="1700"/>
              <a:t>Šamanismus a animismus</a:t>
            </a:r>
          </a:p>
        </p:txBody>
      </p:sp>
    </p:spTree>
    <p:extLst>
      <p:ext uri="{BB962C8B-B14F-4D97-AF65-F5344CB8AC3E}">
        <p14:creationId xmlns:p14="http://schemas.microsoft.com/office/powerpoint/2010/main" val="8214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8FDA90-3863-4A1A-A260-1F04DB00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Země Sámů - Sápmi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7E720-E18D-4118-AF56-B06F6ACE8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2210128"/>
          </a:xfrm>
        </p:spPr>
        <p:txBody>
          <a:bodyPr>
            <a:normAutofit/>
          </a:bodyPr>
          <a:lstStyle/>
          <a:p>
            <a:r>
              <a:rPr lang="cs-CZ" sz="2000" dirty="0" err="1"/>
              <a:t>Sápmi</a:t>
            </a:r>
            <a:r>
              <a:rPr lang="cs-CZ" sz="2000" dirty="0"/>
              <a:t> – Laponsko</a:t>
            </a:r>
          </a:p>
          <a:p>
            <a:r>
              <a:rPr lang="cs-CZ" sz="2000" dirty="0"/>
              <a:t>Území Norska, Švédska, Finska  Ruska</a:t>
            </a:r>
          </a:p>
          <a:p>
            <a:r>
              <a:rPr lang="cs-CZ" sz="2000" dirty="0"/>
              <a:t>Subarktické klima, většina nad polárním kruhem</a:t>
            </a:r>
          </a:p>
          <a:p>
            <a:r>
              <a:rPr lang="cs-CZ" sz="2000" dirty="0"/>
              <a:t>Velké množství přírodního bohatství – sobů, ryb, nerosty…</a:t>
            </a:r>
          </a:p>
          <a:p>
            <a:endParaRPr lang="cs-CZ" sz="2000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251DEDD1-E1DA-4805-82EB-A55DB528E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5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C01C0B-7FB1-4DED-995E-156608FB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704292"/>
            <a:ext cx="2619375" cy="19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FBEA55-9C6F-4B44-97E1-3A918D2A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/>
              <a:t>Sámové a Norsko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B03A7-8176-4BCE-959B-6F444B07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 dirty="0"/>
              <a:t>Do 18. století čilá spolupráce a spolužití s ostatními obyvateli severu, časté sňatky Sámů s ostatními germánskými národy</a:t>
            </a:r>
          </a:p>
          <a:p>
            <a:r>
              <a:rPr lang="cs-CZ" sz="2000" dirty="0"/>
              <a:t>Národy na severu byly na podobné hierarchické úrovni</a:t>
            </a:r>
          </a:p>
          <a:p>
            <a:r>
              <a:rPr lang="cs-CZ" sz="2000" dirty="0"/>
              <a:t>Od 18. století začíná kolonizace pobřeží etnickými Nory</a:t>
            </a:r>
          </a:p>
          <a:p>
            <a:r>
              <a:rPr lang="cs-CZ" sz="2000" dirty="0"/>
              <a:t>Sámové postupně ztráceli pozice, první konflikty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text, kniha&#10;&#10;Popis byl vytvořen automaticky">
            <a:extLst>
              <a:ext uri="{FF2B5EF4-FFF2-40B4-BE49-F238E27FC236}">
                <a16:creationId xmlns:a16="http://schemas.microsoft.com/office/drawing/2014/main" id="{3473C6DC-08C4-441C-9259-31C3E8921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r="3430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8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FF5CD3-8A9A-4EE7-9243-D0D7A51B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/>
              <a:t>Sámové a Norsko II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ABB58-018D-4489-B12F-F9165909E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1700"/>
              <a:t>Intenzivní přítomnost misionářů od 18. století, postupný ústup tradičních sámských náboženství</a:t>
            </a:r>
          </a:p>
          <a:p>
            <a:r>
              <a:rPr lang="cs-CZ" sz="1700"/>
              <a:t>Sámové společně s Kveny začínají být systematicky omezováni, hlavně od poloviny 19. století – vzrůstající nacionalismus Norů (a ostatních národů)</a:t>
            </a:r>
          </a:p>
          <a:p>
            <a:r>
              <a:rPr lang="cs-CZ" sz="1700"/>
              <a:t>Sociální darwinismus – teorie o podřadnosti jednotlivých národů – Sámové jsou Mongolové, takže na severu nemají co dělat</a:t>
            </a:r>
          </a:p>
          <a:p>
            <a:r>
              <a:rPr lang="cs-CZ" sz="1700"/>
              <a:t>Norové chtěli Sámům pomoci a zcivilizovat je - ponorštit</a:t>
            </a:r>
          </a:p>
          <a:p>
            <a:endParaRPr lang="cs-CZ" sz="17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amenes historie - Wikiwand">
            <a:extLst>
              <a:ext uri="{FF2B5EF4-FFF2-40B4-BE49-F238E27FC236}">
                <a16:creationId xmlns:a16="http://schemas.microsoft.com/office/drawing/2014/main" id="{D30B79B7-C7A2-4A68-BCA3-907101637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816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1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223905-6913-41BB-AB10-F9E7ADBC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Sámové a Norsko III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B2654-2F9C-434D-85DE-773168221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dirty="0" err="1"/>
              <a:t>Finske</a:t>
            </a:r>
            <a:r>
              <a:rPr lang="cs-CZ" sz="2200" dirty="0"/>
              <a:t> </a:t>
            </a:r>
            <a:r>
              <a:rPr lang="cs-CZ" sz="2200" dirty="0" err="1"/>
              <a:t>fare</a:t>
            </a:r>
            <a:r>
              <a:rPr lang="cs-CZ" sz="2200" dirty="0"/>
              <a:t> – v polovině 19. století strach z pokusu Finska (Ruska) prostřednictvím </a:t>
            </a:r>
            <a:r>
              <a:rPr lang="cs-CZ" sz="2200" dirty="0" err="1"/>
              <a:t>Kvenů</a:t>
            </a:r>
            <a:r>
              <a:rPr lang="cs-CZ" sz="2200" dirty="0"/>
              <a:t> ovládnout sever Norska/Švédska</a:t>
            </a:r>
          </a:p>
          <a:p>
            <a:r>
              <a:rPr lang="cs-CZ" sz="2200" dirty="0"/>
              <a:t>Povstání v </a:t>
            </a:r>
            <a:r>
              <a:rPr lang="cs-CZ" sz="2200" dirty="0" err="1"/>
              <a:t>Kautokeino</a:t>
            </a:r>
            <a:r>
              <a:rPr lang="cs-CZ" sz="2200" dirty="0"/>
              <a:t> – jedna z mála násilných rebelií Sámů proti Norům – 1852</a:t>
            </a:r>
          </a:p>
          <a:p>
            <a:r>
              <a:rPr lang="cs-CZ" sz="2200" dirty="0" err="1"/>
              <a:t>Finnefondet</a:t>
            </a:r>
            <a:r>
              <a:rPr lang="cs-CZ" sz="2200" dirty="0"/>
              <a:t> – od roku 1851 fond na </a:t>
            </a:r>
            <a:r>
              <a:rPr lang="cs-CZ" sz="2200" dirty="0" err="1"/>
              <a:t>ponoršťování</a:t>
            </a:r>
            <a:r>
              <a:rPr lang="cs-CZ" sz="2200" dirty="0"/>
              <a:t> </a:t>
            </a:r>
            <a:r>
              <a:rPr lang="cs-CZ" sz="2200" dirty="0" err="1"/>
              <a:t>sámského</a:t>
            </a:r>
            <a:r>
              <a:rPr lang="cs-CZ" sz="2200" dirty="0"/>
              <a:t> obyvatelstva – podpora pro učitele, kteří své žáky učili norsky, podpora pro žáky mluvící norsky, na přelomu 19. a 20. století náklady na </a:t>
            </a:r>
            <a:r>
              <a:rPr lang="cs-CZ" sz="2200" dirty="0" err="1"/>
              <a:t>finnefondet</a:t>
            </a:r>
            <a:r>
              <a:rPr lang="cs-CZ" sz="2200" dirty="0"/>
              <a:t> tvořily 0,1% celého státního rozpočtu</a:t>
            </a:r>
          </a:p>
          <a:p>
            <a:r>
              <a:rPr lang="cs-CZ" sz="2200" dirty="0"/>
              <a:t>Omezování vzdělávání pro </a:t>
            </a:r>
            <a:r>
              <a:rPr lang="cs-CZ" sz="2200" dirty="0" err="1"/>
              <a:t>sámské</a:t>
            </a:r>
            <a:r>
              <a:rPr lang="cs-CZ" sz="2200" dirty="0"/>
              <a:t> učitele – preferování norských učitelů</a:t>
            </a:r>
          </a:p>
        </p:txBody>
      </p:sp>
      <p:pic>
        <p:nvPicPr>
          <p:cNvPr id="5" name="Obrázek 4" descr="Obsah obrázku sníh, exteriér, osoba, skupina&#10;&#10;Popis byl vytvořen automaticky">
            <a:extLst>
              <a:ext uri="{FF2B5EF4-FFF2-40B4-BE49-F238E27FC236}">
                <a16:creationId xmlns:a16="http://schemas.microsoft.com/office/drawing/2014/main" id="{D625F030-2D03-4A55-8EFF-6C392A5C3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4" r="2173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11B513-3AA3-4563-A141-60879A0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Sámové a Norsko IV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AA755-ABAC-4DDE-98AB-162F9C71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000" dirty="0"/>
              <a:t>Pokračování omezování výuky </a:t>
            </a:r>
            <a:r>
              <a:rPr lang="cs-CZ" sz="2000" dirty="0" err="1"/>
              <a:t>sámštiny</a:t>
            </a:r>
            <a:r>
              <a:rPr lang="cs-CZ" sz="2000" dirty="0"/>
              <a:t> nebo v </a:t>
            </a:r>
            <a:r>
              <a:rPr lang="cs-CZ" sz="2000" dirty="0" err="1"/>
              <a:t>sámštině</a:t>
            </a:r>
            <a:r>
              <a:rPr lang="cs-CZ" sz="2000" dirty="0"/>
              <a:t> – postupně </a:t>
            </a:r>
            <a:r>
              <a:rPr lang="cs-CZ" sz="2000" dirty="0" err="1"/>
              <a:t>sámština</a:t>
            </a:r>
            <a:r>
              <a:rPr lang="cs-CZ" sz="2000" dirty="0"/>
              <a:t> povolena pouze v nevyhnutelných případech </a:t>
            </a:r>
          </a:p>
          <a:p>
            <a:r>
              <a:rPr lang="cs-CZ" sz="2000" dirty="0"/>
              <a:t>Učitelé měli zakázáno komunikovat se studenty </a:t>
            </a:r>
            <a:r>
              <a:rPr lang="cs-CZ" sz="2000" dirty="0" err="1"/>
              <a:t>sámsky</a:t>
            </a:r>
            <a:r>
              <a:rPr lang="cs-CZ" sz="2000" dirty="0"/>
              <a:t> mimo výuku</a:t>
            </a:r>
          </a:p>
          <a:p>
            <a:r>
              <a:rPr lang="cs-CZ" sz="2000" dirty="0"/>
              <a:t>Děti se učily v jazyce, kterému nerozuměli</a:t>
            </a:r>
          </a:p>
          <a:p>
            <a:r>
              <a:rPr lang="cs-CZ" sz="2000" dirty="0"/>
              <a:t>Stávající snahy o </a:t>
            </a:r>
            <a:r>
              <a:rPr lang="cs-CZ" sz="2000" dirty="0" err="1"/>
              <a:t>ponorštění</a:t>
            </a:r>
            <a:r>
              <a:rPr lang="cs-CZ" sz="2000" dirty="0"/>
              <a:t> ale stále málo „úspěšné“</a:t>
            </a:r>
          </a:p>
        </p:txBody>
      </p:sp>
      <p:pic>
        <p:nvPicPr>
          <p:cNvPr id="5" name="Obrázek 4" descr="Obsah obrázku text, interiér, přeplněné&#10;&#10;Popis byl vytvořen automaticky">
            <a:extLst>
              <a:ext uri="{FF2B5EF4-FFF2-40B4-BE49-F238E27FC236}">
                <a16:creationId xmlns:a16="http://schemas.microsoft.com/office/drawing/2014/main" id="{B6920B99-9E66-40A2-BC66-37F258564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r="126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093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C1188C-ED25-4CBF-ADFD-F60345A7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cs-CZ" sz="5400"/>
              <a:t>Vrchol ponoršťování</a:t>
            </a:r>
          </a:p>
        </p:txBody>
      </p:sp>
      <p:pic>
        <p:nvPicPr>
          <p:cNvPr id="7" name="Obrázek 6" descr="Obsah obrázku osoba, skupina, lidé, několik&#10;&#10;Popis byl vytvořen automaticky">
            <a:extLst>
              <a:ext uri="{FF2B5EF4-FFF2-40B4-BE49-F238E27FC236}">
                <a16:creationId xmlns:a16="http://schemas.microsoft.com/office/drawing/2014/main" id="{9F673B70-F033-468E-AD7E-D9FBE4EA4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7" r="6" b="6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8B8E64-B3F4-42E6-A359-E19CCB0D0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8152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DAB2E-6B49-4191-8003-F7B588FF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3"/>
            <a:ext cx="5221224" cy="3833241"/>
          </a:xfrm>
        </p:spPr>
        <p:txBody>
          <a:bodyPr>
            <a:normAutofit/>
          </a:bodyPr>
          <a:lstStyle/>
          <a:p>
            <a:r>
              <a:rPr lang="cs-CZ" sz="2000" dirty="0"/>
              <a:t>V roce 1898 přichází kompletní zákaz používání </a:t>
            </a:r>
            <a:r>
              <a:rPr lang="cs-CZ" sz="2000" dirty="0" err="1"/>
              <a:t>sámštiny</a:t>
            </a:r>
            <a:r>
              <a:rPr lang="cs-CZ" sz="2000" dirty="0"/>
              <a:t> ve školství i v oblastech, které byly čistě </a:t>
            </a:r>
            <a:r>
              <a:rPr lang="cs-CZ" sz="2000" dirty="0" err="1"/>
              <a:t>sámské</a:t>
            </a:r>
            <a:endParaRPr lang="cs-CZ" sz="2000" dirty="0"/>
          </a:p>
          <a:p>
            <a:r>
              <a:rPr lang="cs-CZ" sz="2000" dirty="0"/>
              <a:t>Norští učitelé motivováni k výuce na severu pomocí </a:t>
            </a:r>
            <a:r>
              <a:rPr lang="cs-CZ" sz="2000" dirty="0" err="1"/>
              <a:t>finnefondet</a:t>
            </a:r>
            <a:r>
              <a:rPr lang="cs-CZ" sz="2000" dirty="0"/>
              <a:t>, </a:t>
            </a:r>
            <a:r>
              <a:rPr lang="cs-CZ" sz="2000" dirty="0" err="1"/>
              <a:t>sámští</a:t>
            </a:r>
            <a:r>
              <a:rPr lang="cs-CZ" sz="2000" dirty="0"/>
              <a:t> učitelé bez podpory</a:t>
            </a:r>
          </a:p>
          <a:p>
            <a:r>
              <a:rPr lang="cs-CZ" sz="2000" dirty="0" err="1"/>
              <a:t>Sámština</a:t>
            </a:r>
            <a:r>
              <a:rPr lang="cs-CZ" sz="2000" dirty="0"/>
              <a:t> nepoužívaná ve školách, ale pořád ve volném čase a v rodinách – zřízení internátních škol – kompletní zákaz </a:t>
            </a:r>
            <a:r>
              <a:rPr lang="cs-CZ" sz="2000" dirty="0" err="1"/>
              <a:t>sámštiny</a:t>
            </a:r>
            <a:r>
              <a:rPr lang="cs-CZ" sz="2000" dirty="0"/>
              <a:t> u dětí</a:t>
            </a:r>
          </a:p>
          <a:p>
            <a:r>
              <a:rPr lang="cs-CZ" sz="2000" dirty="0"/>
              <a:t>Od této politiky postupně </a:t>
            </a:r>
            <a:r>
              <a:rPr lang="cs-CZ" sz="2000" dirty="0" err="1"/>
              <a:t>opušťováno</a:t>
            </a:r>
            <a:r>
              <a:rPr lang="cs-CZ" sz="2000" dirty="0"/>
              <a:t> až po druhé světové válce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16D487C-9B68-48A0-8994-66FA77E3DF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8286" b="2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390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0D4982-3A43-4ADD-AB7D-3721D868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3800"/>
              <a:t>Sámské obyvatelstvo v první polovině 20. století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8642C-28C4-4916-ADFF-D40CA3834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000"/>
              <a:t>Zákaz prodeje půdy nenorsky mluvícím</a:t>
            </a:r>
          </a:p>
          <a:p>
            <a:r>
              <a:rPr lang="cs-CZ" sz="2000"/>
              <a:t>Přejmenování všech místních názvů na norské názvy</a:t>
            </a:r>
          </a:p>
          <a:p>
            <a:r>
              <a:rPr lang="cs-CZ" sz="2000"/>
              <a:t>Sámské rodiny tlačeny k tomu, aby své děti posílaly do internátních škol – jen tak mají zajištěnou budoucnost díky znalosti jazyka, konec sámského jazyka a kultury</a:t>
            </a:r>
          </a:p>
          <a:p>
            <a:endParaRPr lang="cs-CZ" sz="2000"/>
          </a:p>
        </p:txBody>
      </p:sp>
      <p:pic>
        <p:nvPicPr>
          <p:cNvPr id="5" name="Obrázek 4" descr="Obsah obrázku text, exteriér, podepsat, silnice&#10;&#10;Popis byl vytvořen automaticky">
            <a:extLst>
              <a:ext uri="{FF2B5EF4-FFF2-40B4-BE49-F238E27FC236}">
                <a16:creationId xmlns:a16="http://schemas.microsoft.com/office/drawing/2014/main" id="{7F3E2AA4-9CEB-4433-93E1-1F7659049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04610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587</Words>
  <Application>Microsoft Office PowerPoint</Application>
  <PresentationFormat>Širokoúhlá obrazovka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Sámové</vt:lpstr>
      <vt:lpstr>Původ Sámů</vt:lpstr>
      <vt:lpstr>Země Sámů - Sápmi</vt:lpstr>
      <vt:lpstr>Sámové a Norsko</vt:lpstr>
      <vt:lpstr>Sámové a Norsko II</vt:lpstr>
      <vt:lpstr>Sámové a Norsko III</vt:lpstr>
      <vt:lpstr>Sámové a Norsko IV</vt:lpstr>
      <vt:lpstr>Vrchol ponoršťování</vt:lpstr>
      <vt:lpstr>Sámské obyvatelstvo v první polovině 20. století</vt:lpstr>
      <vt:lpstr>Sámové v druhé polovině 20. století</vt:lpstr>
      <vt:lpstr>Sámský parlament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Sami people</dc:title>
  <dc:creator>Pavel Přibáň</dc:creator>
  <cp:lastModifiedBy>Pavel Přibáň</cp:lastModifiedBy>
  <cp:revision>9</cp:revision>
  <dcterms:created xsi:type="dcterms:W3CDTF">2021-05-03T19:50:43Z</dcterms:created>
  <dcterms:modified xsi:type="dcterms:W3CDTF">2021-05-04T13:59:18Z</dcterms:modified>
</cp:coreProperties>
</file>