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61" r:id="rId4"/>
    <p:sldId id="259" r:id="rId5"/>
    <p:sldId id="257" r:id="rId6"/>
    <p:sldId id="262" r:id="rId7"/>
    <p:sldId id="258" r:id="rId8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FF"/>
    <a:srgbClr val="FF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C1A0731-C580-4270-B86B-8DA889D0F6D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21D05B33-EE02-4076-9123-00D47235B84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3041F04-F961-4FB7-8D0B-ABE646CAA2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1DDB71-3ADD-4C0B-A075-3595F274BEDA}" type="datetimeFigureOut">
              <a:rPr lang="cs-CZ" smtClean="0"/>
              <a:t>28.04.2021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ED1D7E7-F265-4ECD-A19A-D7BA2A9505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3520C90-C720-41CB-80BC-6D71D14323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1504D8-8166-4871-B51D-D805656025D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356564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51B1197-415E-4CE7-B66F-E79E4F18B4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38A89332-AE95-45C0-8C6B-3E26D62FE6B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30FD07E-53E3-44DC-B96B-9B7E4C5FA1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1DDB71-3ADD-4C0B-A075-3595F274BEDA}" type="datetimeFigureOut">
              <a:rPr lang="cs-CZ" smtClean="0"/>
              <a:t>28.04.2021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D621C6A-167E-4BAF-A4EC-3210834EBD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D2444FD-F73C-4543-AC41-BACB592601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1504D8-8166-4871-B51D-D805656025D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470343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0269D266-1E8D-4366-AD87-48EDE7FC21C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5553D8F6-07E8-4249-9399-E20446D1214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E302098-BE19-4FA4-AC51-42B109ECE1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1DDB71-3ADD-4C0B-A075-3595F274BEDA}" type="datetimeFigureOut">
              <a:rPr lang="cs-CZ" smtClean="0"/>
              <a:t>28.04.2021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8351106-65EF-4328-B600-B35BE750D6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E304036-C63D-4DB0-B579-A9E8F3E722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1504D8-8166-4871-B51D-D805656025D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957046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CB52200-584C-48A4-809B-5155508BC0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15A472A-D28E-4B4A-BA0B-433E30FE91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B0BF0A9-4146-491D-BB79-0C8D60FA33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1DDB71-3ADD-4C0B-A075-3595F274BEDA}" type="datetimeFigureOut">
              <a:rPr lang="cs-CZ" smtClean="0"/>
              <a:t>28.04.2021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8917C97-4854-4BBB-B462-D7830141C7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9A48046-EA0E-4648-84D7-CCFC6DBCDF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1504D8-8166-4871-B51D-D805656025D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532423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C42662C-732D-4538-9585-8010796BE7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BAE9E29C-0485-46C5-85C9-ADE9210FCD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9F67B55-AB60-497B-8F4D-ED2091DA55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1DDB71-3ADD-4C0B-A075-3595F274BEDA}" type="datetimeFigureOut">
              <a:rPr lang="cs-CZ" smtClean="0"/>
              <a:t>28.04.2021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6DCC8FE-94CB-4193-8EF3-3C11E48674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3E177F4-2B9E-438F-9BC1-2F0C849F76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1504D8-8166-4871-B51D-D805656025D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542084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8C4DCA2-D217-47DF-BC19-7070A6DAA8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43E1569-8EB1-469F-97ED-80A2EF52511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46F1281C-879F-460F-A154-88F08937884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8CED8A57-D828-48FF-8644-3558928A23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1DDB71-3ADD-4C0B-A075-3595F274BEDA}" type="datetimeFigureOut">
              <a:rPr lang="cs-CZ" smtClean="0"/>
              <a:t>28.04.2021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86126DB8-7188-4AD7-95C4-A7B0CB8AA1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83FAA74A-D156-4163-9246-A684881E8A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1504D8-8166-4871-B51D-D805656025D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575107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9BBE738-A656-4297-8BDA-978260B36B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E03D0B87-5C08-4EB9-8973-E4FDB852AC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6E369207-D25A-4E15-839E-DD832DA73D5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8988E505-FBAC-4683-9FC2-9EE84D5D35C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6448B317-36FB-4A17-81F1-29B85A2AAA7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733C7D6B-5553-45E9-B1BD-9AD4067989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1DDB71-3ADD-4C0B-A075-3595F274BEDA}" type="datetimeFigureOut">
              <a:rPr lang="cs-CZ" smtClean="0"/>
              <a:t>28.04.2021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1CB85085-183F-4520-8811-59958AFDEF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0EF5C66E-4BDB-4C54-80AB-792D8F7250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1504D8-8166-4871-B51D-D805656025D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468077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6C03209-7130-4586-9018-4921E359EB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3C940E15-1416-4C7A-BB16-2E762B9222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1DDB71-3ADD-4C0B-A075-3595F274BEDA}" type="datetimeFigureOut">
              <a:rPr lang="cs-CZ" smtClean="0"/>
              <a:t>28.04.2021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902411DE-8DC8-4257-8C29-AD47DB2764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F489E511-688F-46AA-BB2B-8A6CE8079A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1504D8-8166-4871-B51D-D805656025D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35508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C7C8D0C2-65BA-4B8B-9B7B-987396F637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1DDB71-3ADD-4C0B-A075-3595F274BEDA}" type="datetimeFigureOut">
              <a:rPr lang="cs-CZ" smtClean="0"/>
              <a:t>28.04.2021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6DE79B4F-EECA-40CC-9B94-5F574FF562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5C9B0581-8BC4-4D9F-AB47-B94A35614F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1504D8-8166-4871-B51D-D805656025D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020299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24C8FDC-1B81-4906-BE34-8AB383479E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E93DA24-0B0A-43E1-A34A-AF7B1BB320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F2B3D1D1-94CF-4495-830D-0E52770F60B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3173D91E-1AD3-440E-ACAD-42B722393B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1DDB71-3ADD-4C0B-A075-3595F274BEDA}" type="datetimeFigureOut">
              <a:rPr lang="cs-CZ" smtClean="0"/>
              <a:t>28.04.2021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45F63812-98DD-4542-A26F-4588DB0754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754AF94F-F563-4451-8742-1885DD6D7E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1504D8-8166-4871-B51D-D805656025D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754220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96A5B21-7915-45B5-BFC6-BA54CF0F0D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2BF18382-F3EF-4C0E-9BF9-73B1E0DD26C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F80D4120-6577-42E6-8B30-A8C4CFBDB84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A2DF1BE4-8731-4F76-AFCA-23CBEEB9D3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1DDB71-3ADD-4C0B-A075-3595F274BEDA}" type="datetimeFigureOut">
              <a:rPr lang="cs-CZ" smtClean="0"/>
              <a:t>28.04.2021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AC094B3A-C0D1-4FA2-8FDC-A9A7161C2F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F535DFE6-2E4A-45C6-B6A1-B56504FB9D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1504D8-8166-4871-B51D-D805656025D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597335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938CF003-4DED-46D5-A07F-9F9466F1DE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351E77F8-6130-40C2-B089-6611A5EC13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D1B3DE8-143E-4ABF-95B1-618DEAE9584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1DDB71-3ADD-4C0B-A075-3595F274BEDA}" type="datetimeFigureOut">
              <a:rPr lang="cs-CZ" smtClean="0"/>
              <a:t>28.04.2021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C8B6A2D-509D-4F94-909E-2EAF283AAB6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502B7C0-2ED1-4840-ADEE-1344598D3D0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1504D8-8166-4871-B51D-D805656025D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908527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cs.wikipedia.org/wiki/1899" TargetMode="External"/><Relationship Id="rId2" Type="http://schemas.openxmlformats.org/officeDocument/2006/relationships/hyperlink" Target="https://cs.wikipedia.org/wiki/Srdce_temnoty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3CBF111-3BE2-459E-987D-3303E92DA34E}"/>
              </a:ext>
            </a:extLst>
          </p:cNvPr>
          <p:cNvSpPr>
            <a:spLocks noGrp="1"/>
          </p:cNvSpPr>
          <p:nvPr>
            <p:ph type="ctrTitle"/>
          </p:nvPr>
        </p:nvSpPr>
        <p:spPr>
          <a:solidFill>
            <a:srgbClr val="FFCCFF"/>
          </a:solidFill>
        </p:spPr>
        <p:txBody>
          <a:bodyPr/>
          <a:lstStyle/>
          <a:p>
            <a:r>
              <a:rPr lang="nb-NO" dirty="0"/>
              <a:t>Jens Bjørneboe</a:t>
            </a:r>
            <a:endParaRPr lang="cs-CZ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90D8A277-6419-4C62-8A10-45338FC28D8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sz="4000" dirty="0"/>
              <a:t>1920 - 1976</a:t>
            </a:r>
          </a:p>
        </p:txBody>
      </p:sp>
    </p:spTree>
    <p:extLst>
      <p:ext uri="{BB962C8B-B14F-4D97-AF65-F5344CB8AC3E}">
        <p14:creationId xmlns:p14="http://schemas.microsoft.com/office/powerpoint/2010/main" val="17046293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20F07D9-8CA9-4751-9625-ED2B16756077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4">
              <a:lumMod val="20000"/>
              <a:lumOff val="80000"/>
            </a:schemeClr>
          </a:solidFill>
        </p:spPr>
        <p:txBody>
          <a:bodyPr/>
          <a:lstStyle/>
          <a:p>
            <a:r>
              <a:rPr lang="nb-NO" dirty="0"/>
              <a:t>d</a:t>
            </a:r>
            <a:r>
              <a:rPr lang="cs-CZ" dirty="0"/>
              <a:t>í</a:t>
            </a:r>
            <a:r>
              <a:rPr lang="nb-NO" dirty="0"/>
              <a:t>lo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2ED320B-A63D-4FCC-B1D8-32A0F2B26F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Učitel na Waldorfské škole (</a:t>
            </a:r>
            <a:r>
              <a:rPr lang="cs-CZ" dirty="0" err="1"/>
              <a:t>Steinerskolen</a:t>
            </a:r>
            <a:r>
              <a:rPr lang="cs-CZ" dirty="0"/>
              <a:t>)</a:t>
            </a:r>
          </a:p>
          <a:p>
            <a:r>
              <a:rPr lang="cs-CZ" dirty="0"/>
              <a:t>Romány, povídky, eseje, básně, dramata</a:t>
            </a:r>
          </a:p>
        </p:txBody>
      </p:sp>
    </p:spTree>
    <p:extLst>
      <p:ext uri="{BB962C8B-B14F-4D97-AF65-F5344CB8AC3E}">
        <p14:creationId xmlns:p14="http://schemas.microsoft.com/office/powerpoint/2010/main" val="24603008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>
            <a:extLst>
              <a:ext uri="{FF2B5EF4-FFF2-40B4-BE49-F238E27FC236}">
                <a16:creationId xmlns:a16="http://schemas.microsoft.com/office/drawing/2014/main" id="{BAADEF2B-D0D7-40EA-843C-44F25FED9BC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6781" y="0"/>
            <a:ext cx="8617382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57420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67E8185-B869-42C9-8CDD-50EE82C23FE2}"/>
              </a:ext>
            </a:extLst>
          </p:cNvPr>
          <p:cNvSpPr>
            <a:spLocks noGrp="1"/>
          </p:cNvSpPr>
          <p:nvPr>
            <p:ph type="title"/>
          </p:nvPr>
        </p:nvSpPr>
        <p:spPr>
          <a:ln w="38100">
            <a:solidFill>
              <a:srgbClr val="C00000"/>
            </a:solidFill>
          </a:ln>
        </p:spPr>
        <p:txBody>
          <a:bodyPr/>
          <a:lstStyle/>
          <a:p>
            <a:r>
              <a:rPr lang="cs-CZ" dirty="0"/>
              <a:t>dílo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07B1BD5-EDA5-448F-AD9E-4244C42A11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1952: </a:t>
            </a:r>
            <a:r>
              <a:rPr lang="nb-NO" i="1" dirty="0"/>
              <a:t>Før hanen galer </a:t>
            </a:r>
            <a:r>
              <a:rPr lang="nb-NO" dirty="0"/>
              <a:t>: </a:t>
            </a:r>
            <a:r>
              <a:rPr lang="cs-CZ" dirty="0"/>
              <a:t>o lékařských „experimentech“ v nacistických koncentračních  táborech</a:t>
            </a:r>
          </a:p>
          <a:p>
            <a:r>
              <a:rPr lang="cs-CZ" dirty="0"/>
              <a:t>1955: </a:t>
            </a:r>
            <a:r>
              <a:rPr lang="cs-CZ" i="1" dirty="0"/>
              <a:t>Jonas</a:t>
            </a:r>
            <a:r>
              <a:rPr lang="cs-CZ" dirty="0"/>
              <a:t> : kritika norského školství (</a:t>
            </a:r>
            <a:r>
              <a:rPr lang="cs-CZ" dirty="0" err="1"/>
              <a:t>dislexie</a:t>
            </a:r>
            <a:r>
              <a:rPr lang="cs-CZ" dirty="0"/>
              <a:t>)</a:t>
            </a:r>
          </a:p>
          <a:p>
            <a:r>
              <a:rPr lang="cs-CZ" dirty="0"/>
              <a:t>1966: </a:t>
            </a:r>
            <a:r>
              <a:rPr lang="cs-CZ" i="1" dirty="0" err="1"/>
              <a:t>Frihetens</a:t>
            </a:r>
            <a:r>
              <a:rPr lang="cs-CZ" i="1" dirty="0"/>
              <a:t> </a:t>
            </a:r>
            <a:r>
              <a:rPr lang="nb-NO" i="1" dirty="0"/>
              <a:t>øyeblikk</a:t>
            </a:r>
            <a:endParaRPr lang="cs-CZ" i="1" dirty="0"/>
          </a:p>
          <a:p>
            <a:r>
              <a:rPr lang="cs-CZ" dirty="0"/>
              <a:t>1974</a:t>
            </a:r>
            <a:r>
              <a:rPr lang="cs-CZ" i="1" dirty="0"/>
              <a:t>: </a:t>
            </a:r>
            <a:r>
              <a:rPr lang="cs-CZ" i="1" dirty="0" err="1"/>
              <a:t>Haiene</a:t>
            </a:r>
            <a:r>
              <a:rPr lang="cs-CZ" i="1" dirty="0"/>
              <a:t>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401401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2CCF91A-4E96-48D2-835E-B3D6C4F7D2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Joseph Conrad </a:t>
            </a:r>
            <a:r>
              <a:rPr lang="cs-CZ" dirty="0"/>
              <a:t>(1857 – 1924)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9669525-4DC2-44F1-9C34-8D12B71961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0" i="1" u="none" strike="noStrike" dirty="0">
                <a:solidFill>
                  <a:srgbClr val="0645AD"/>
                </a:solidFill>
                <a:effectLst/>
                <a:latin typeface="Arial" panose="020B0604020202020204" pitchFamily="34" charset="0"/>
                <a:hlinkClick r:id="rId2" tooltip="Srdce temnoty"/>
              </a:rPr>
              <a:t>Srdce temnoty</a:t>
            </a:r>
            <a:r>
              <a:rPr lang="cs-CZ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 (</a:t>
            </a:r>
            <a:r>
              <a:rPr lang="cs-CZ" b="0" i="0" u="none" strike="noStrike" dirty="0">
                <a:solidFill>
                  <a:srgbClr val="0645AD"/>
                </a:solidFill>
                <a:effectLst/>
                <a:latin typeface="Arial" panose="020B0604020202020204" pitchFamily="34" charset="0"/>
                <a:hlinkClick r:id="rId3" tooltip="1899"/>
              </a:rPr>
              <a:t>1899</a:t>
            </a:r>
            <a:r>
              <a:rPr lang="cs-CZ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cs-CZ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The</a:t>
            </a:r>
            <a:r>
              <a:rPr lang="cs-CZ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cs-CZ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Heart</a:t>
            </a:r>
            <a:r>
              <a:rPr lang="cs-CZ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cs-CZ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of</a:t>
            </a:r>
            <a:r>
              <a:rPr lang="cs-CZ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cs-CZ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Darkness</a:t>
            </a:r>
            <a:r>
              <a:rPr lang="cs-CZ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), novela patřící k mezníkům ve vývoji světové prózy. Jde o symbolicky pojatou cestou do nitra temných zlých sil, které se zmocňují člověka, pokud jim dá volnost. Vypravěčem novely je Charles Marlow.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158574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>
            <a:extLst>
              <a:ext uri="{FF2B5EF4-FFF2-40B4-BE49-F238E27FC236}">
                <a16:creationId xmlns:a16="http://schemas.microsoft.com/office/drawing/2014/main" id="{FC67E5B1-DDDA-4D3D-AB50-FCF4BF81507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5778" y="1128574"/>
            <a:ext cx="4572000" cy="3429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88181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6057245-6952-4274-82EC-536289C071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289ACC1-C0A9-4DBC-A73B-3A77F3D2C4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46151065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</TotalTime>
  <Words>110</Words>
  <Application>Microsoft Office PowerPoint</Application>
  <PresentationFormat>Širokoúhlá obrazovka</PresentationFormat>
  <Paragraphs>12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Motiv Office</vt:lpstr>
      <vt:lpstr>Jens Bjørneboe</vt:lpstr>
      <vt:lpstr>dílo</vt:lpstr>
      <vt:lpstr>Prezentace aplikace PowerPoint</vt:lpstr>
      <vt:lpstr>dílo</vt:lpstr>
      <vt:lpstr>Joseph Conrad (1857 – 1924)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Jens Bjørneboe</dc:title>
  <dc:creator>Miluše Juříčková</dc:creator>
  <cp:lastModifiedBy>Miluše Juříčková</cp:lastModifiedBy>
  <cp:revision>4</cp:revision>
  <dcterms:created xsi:type="dcterms:W3CDTF">2021-04-28T19:38:16Z</dcterms:created>
  <dcterms:modified xsi:type="dcterms:W3CDTF">2021-04-28T20:17:24Z</dcterms:modified>
</cp:coreProperties>
</file>