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57" r:id="rId6"/>
    <p:sldId id="262" r:id="rId7"/>
    <p:sldId id="258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1A0731-C580-4270-B86B-8DA889D0F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D05B33-EE02-4076-9123-00D47235B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041F04-F961-4FB7-8D0B-ABE646CAA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DB71-3ADD-4C0B-A075-3595F274BEDA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D1D7E7-F265-4ECD-A19A-D7BA2A950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520C90-C720-41CB-80BC-6D71D1432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04D8-8166-4871-B51D-D80565602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5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1B1197-415E-4CE7-B66F-E79E4F18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A89332-AE95-45C0-8C6B-3E26D62FE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0FD07E-53E3-44DC-B96B-9B7E4C5FA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DB71-3ADD-4C0B-A075-3595F274BEDA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621C6A-167E-4BAF-A4EC-3210834EB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2444FD-F73C-4543-AC41-BACB59260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04D8-8166-4871-B51D-D80565602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03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269D266-1E8D-4366-AD87-48EDE7FC2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53D8F6-07E8-4249-9399-E20446D12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302098-BE19-4FA4-AC51-42B109ECE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DB71-3ADD-4C0B-A075-3595F274BEDA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351106-65EF-4328-B600-B35BE750D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304036-C63D-4DB0-B579-A9E8F3E72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04D8-8166-4871-B51D-D80565602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70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B52200-584C-48A4-809B-5155508BC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5A472A-D28E-4B4A-BA0B-433E30FE9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0BF0A9-4146-491D-BB79-0C8D60FA3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DB71-3ADD-4C0B-A075-3595F274BEDA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917C97-4854-4BBB-B462-D7830141C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A48046-EA0E-4648-84D7-CCFC6DBCD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04D8-8166-4871-B51D-D80565602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24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2662C-732D-4538-9585-8010796B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E9E29C-0485-46C5-85C9-ADE9210FC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F67B55-AB60-497B-8F4D-ED2091DA5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DB71-3ADD-4C0B-A075-3595F274BEDA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DCC8FE-94CB-4193-8EF3-3C11E4867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E177F4-2B9E-438F-9BC1-2F0C849F7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04D8-8166-4871-B51D-D80565602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20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4DCA2-D217-47DF-BC19-7070A6DA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3E1569-8EB1-469F-97ED-80A2EF5251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F1281C-879F-460F-A154-88F089378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ED8A57-D828-48FF-8644-3558928A2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DB71-3ADD-4C0B-A075-3595F274BEDA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126DB8-7188-4AD7-95C4-A7B0CB8A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FAA74A-D156-4163-9246-A684881E8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04D8-8166-4871-B51D-D80565602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51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BBE738-A656-4297-8BDA-978260B36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3D0B87-5C08-4EB9-8973-E4FDB852A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369207-D25A-4E15-839E-DD832DA73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988E505-FBAC-4683-9FC2-9EE84D5D3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48B317-36FB-4A17-81F1-29B85A2AA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33C7D6B-5553-45E9-B1BD-9AD406798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DB71-3ADD-4C0B-A075-3595F274BEDA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B85085-183F-4520-8811-59958AFDE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F5C66E-4BDB-4C54-80AB-792D8F725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04D8-8166-4871-B51D-D80565602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80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03209-7130-4586-9018-4921E359E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C940E15-1416-4C7A-BB16-2E762B922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DB71-3ADD-4C0B-A075-3595F274BEDA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02411DE-8DC8-4257-8C29-AD47DB276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489E511-688F-46AA-BB2B-8A6CE8079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04D8-8166-4871-B51D-D80565602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5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C8D0C2-65BA-4B8B-9B7B-987396F63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DB71-3ADD-4C0B-A075-3595F274BEDA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DE79B4F-EECA-40CC-9B94-5F574FF5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9B0581-8BC4-4D9F-AB47-B94A3561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04D8-8166-4871-B51D-D80565602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02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C8FDC-1B81-4906-BE34-8AB383479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93DA24-0B0A-43E1-A34A-AF7B1BB32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2B3D1D1-94CF-4495-830D-0E52770F6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73D91E-1AD3-440E-ACAD-42B72239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DB71-3ADD-4C0B-A075-3595F274BEDA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F63812-98DD-4542-A26F-4588DB07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4AF94F-F563-4451-8742-1885DD6D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04D8-8166-4871-B51D-D80565602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42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A5B21-7915-45B5-BFC6-BA54CF0F0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BF18382-F3EF-4C0E-9BF9-73B1E0DD26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80D4120-6577-42E6-8B30-A8C4CFBDB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DF1BE4-8731-4F76-AFCA-23CBEEB9D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DB71-3ADD-4C0B-A075-3595F274BEDA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094B3A-C0D1-4FA2-8FDC-A9A7161C2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35DFE6-2E4A-45C6-B6A1-B56504FB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04D8-8166-4871-B51D-D80565602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73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38CF003-4DED-46D5-A07F-9F9466F1D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1E77F8-6130-40C2-B089-6611A5EC1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1B3DE8-143E-4ABF-95B1-618DEAE958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DDB71-3ADD-4C0B-A075-3595F274BEDA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8B6A2D-509D-4F94-909E-2EAF283AA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02B7C0-2ED1-4840-ADEE-1344598D3D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504D8-8166-4871-B51D-D80565602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85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1899" TargetMode="External"/><Relationship Id="rId2" Type="http://schemas.openxmlformats.org/officeDocument/2006/relationships/hyperlink" Target="https://cs.wikipedia.org/wiki/Srdce_temnot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BF111-3BE2-459E-987D-3303E92DA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CCFF"/>
          </a:solidFill>
        </p:spPr>
        <p:txBody>
          <a:bodyPr/>
          <a:lstStyle/>
          <a:p>
            <a:r>
              <a:rPr lang="nb-NO" dirty="0"/>
              <a:t>Jens Bjørneboe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D8A277-6419-4C62-8A10-45338FC28D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1920 - 1976</a:t>
            </a:r>
          </a:p>
        </p:txBody>
      </p:sp>
    </p:spTree>
    <p:extLst>
      <p:ext uri="{BB962C8B-B14F-4D97-AF65-F5344CB8AC3E}">
        <p14:creationId xmlns:p14="http://schemas.microsoft.com/office/powerpoint/2010/main" val="170462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0F07D9-8CA9-4751-9625-ED2B1675607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d</a:t>
            </a:r>
            <a:r>
              <a:rPr lang="cs-CZ" dirty="0"/>
              <a:t>í</a:t>
            </a:r>
            <a:r>
              <a:rPr lang="nb-NO" dirty="0"/>
              <a:t>lo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ED320B-A63D-4FCC-B1D8-32A0F2B26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Učitel na Waldorfské škole (</a:t>
            </a:r>
            <a:r>
              <a:rPr lang="cs-CZ" dirty="0" err="1"/>
              <a:t>Steinerskolen</a:t>
            </a:r>
            <a:r>
              <a:rPr lang="cs-CZ" dirty="0"/>
              <a:t>)</a:t>
            </a:r>
          </a:p>
          <a:p>
            <a:r>
              <a:rPr lang="cs-CZ" dirty="0"/>
              <a:t>Romány, povídky, eseje, básně, dramata</a:t>
            </a:r>
          </a:p>
        </p:txBody>
      </p:sp>
    </p:spTree>
    <p:extLst>
      <p:ext uri="{BB962C8B-B14F-4D97-AF65-F5344CB8AC3E}">
        <p14:creationId xmlns:p14="http://schemas.microsoft.com/office/powerpoint/2010/main" val="246030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AADEF2B-D0D7-40EA-843C-44F25FED9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81" y="0"/>
            <a:ext cx="86173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74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E8185-B869-42C9-8CDD-50EE82C23FE2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dílo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7B1BD5-EDA5-448F-AD9E-4244C42A1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1952: </a:t>
            </a:r>
            <a:r>
              <a:rPr lang="nb-NO" i="1" dirty="0"/>
              <a:t>Før hanen galer </a:t>
            </a:r>
            <a:r>
              <a:rPr lang="nb-NO" dirty="0"/>
              <a:t>: </a:t>
            </a:r>
            <a:r>
              <a:rPr lang="cs-CZ" dirty="0"/>
              <a:t>o lékařských „experimentech“ v nacistických koncentračních  táborech</a:t>
            </a:r>
          </a:p>
          <a:p>
            <a:r>
              <a:rPr lang="cs-CZ" dirty="0"/>
              <a:t>1955: </a:t>
            </a:r>
            <a:r>
              <a:rPr lang="cs-CZ" i="1" dirty="0"/>
              <a:t>Jonas</a:t>
            </a:r>
            <a:r>
              <a:rPr lang="cs-CZ" dirty="0"/>
              <a:t> : kritika norského školství (</a:t>
            </a:r>
            <a:r>
              <a:rPr lang="cs-CZ" dirty="0" err="1"/>
              <a:t>dislexie</a:t>
            </a:r>
            <a:r>
              <a:rPr lang="cs-CZ" dirty="0"/>
              <a:t>)</a:t>
            </a:r>
          </a:p>
          <a:p>
            <a:r>
              <a:rPr lang="cs-CZ" dirty="0"/>
              <a:t>1966: </a:t>
            </a:r>
            <a:r>
              <a:rPr lang="cs-CZ" i="1" dirty="0" err="1"/>
              <a:t>Frihetens</a:t>
            </a:r>
            <a:r>
              <a:rPr lang="cs-CZ" i="1" dirty="0"/>
              <a:t> </a:t>
            </a:r>
            <a:r>
              <a:rPr lang="nb-NO" i="1" dirty="0"/>
              <a:t>øyeblikk</a:t>
            </a:r>
            <a:endParaRPr lang="cs-CZ" i="1" dirty="0"/>
          </a:p>
          <a:p>
            <a:r>
              <a:rPr lang="cs-CZ" dirty="0"/>
              <a:t>1974</a:t>
            </a:r>
            <a:r>
              <a:rPr lang="cs-CZ" i="1" dirty="0"/>
              <a:t>: </a:t>
            </a:r>
            <a:r>
              <a:rPr lang="cs-CZ" i="1" dirty="0" err="1"/>
              <a:t>Haiene</a:t>
            </a:r>
            <a:r>
              <a:rPr lang="cs-CZ" i="1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14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CF91A-4E96-48D2-835E-B3D6C4F7D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Joseph Conrad </a:t>
            </a:r>
            <a:r>
              <a:rPr lang="cs-CZ" dirty="0"/>
              <a:t>(1857 – 1924)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669525-4DC2-44F1-9C34-8D12B7196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1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Srdce temnoty"/>
              </a:rPr>
              <a:t>Srdce temnoty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1899"/>
              </a:rPr>
              <a:t>1899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Heart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Darkness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), novela patřící k mezníkům ve vývoji světové prózy. Jde o symbolicky pojatou cestou do nitra temných zlých sil, které se zmocňují člověka, pokud jim dá volnost. Vypravěčem novely je Charles Marlow.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857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FC67E5B1-DDDA-4D3D-AB50-FCF4BF8150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78" y="1128574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81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057245-6952-4274-82EC-536289C07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89ACC1-C0A9-4DBC-A73B-3A77F3D2C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1510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110</Words>
  <Application>Microsoft Office PowerPoint</Application>
  <PresentationFormat>Širokoúhlá obrazovka</PresentationFormat>
  <Paragraphs>12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Jens Bjørneboe</vt:lpstr>
      <vt:lpstr>dílo</vt:lpstr>
      <vt:lpstr>Prezentace aplikace PowerPoint</vt:lpstr>
      <vt:lpstr>dílo</vt:lpstr>
      <vt:lpstr>Joseph Conrad (1857 – 1924)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Jens Bjørneboe</dc:title>
  <dc:creator>Miluše Juříčková</dc:creator>
  <cp:lastModifiedBy>Miluše Juříčková</cp:lastModifiedBy>
  <cp:revision>4</cp:revision>
  <dcterms:created xsi:type="dcterms:W3CDTF">2021-04-28T19:38:16Z</dcterms:created>
  <dcterms:modified xsi:type="dcterms:W3CDTF">2021-04-28T20:17:24Z</dcterms:modified>
</cp:coreProperties>
</file>