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3" r:id="rId5"/>
    <p:sldId id="261" r:id="rId6"/>
    <p:sldId id="265" r:id="rId7"/>
    <p:sldId id="264" r:id="rId8"/>
    <p:sldId id="262" r:id="rId9"/>
    <p:sldId id="267" r:id="rId10"/>
    <p:sldId id="266" r:id="rId11"/>
    <p:sldId id="268" r:id="rId12"/>
    <p:sldId id="269" r:id="rId13"/>
    <p:sldId id="258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1B75BB-30F4-46B8-B6F1-A834C727B8D8}" v="303" dt="2021-03-03T07:52:25.0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5512D11A-5CC6-11CF-8D67-00AA00BDCE1D}" ax:persistence="persistStorage" r:id="rId1"/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éla Ficová" userId="61f65cee1f4b0196" providerId="LiveId" clId="{2A1B75BB-30F4-46B8-B6F1-A834C727B8D8}"/>
    <pc:docChg chg="undo custSel addSld delSld modSld sldOrd">
      <pc:chgData name="Adéla Ficová" userId="61f65cee1f4b0196" providerId="LiveId" clId="{2A1B75BB-30F4-46B8-B6F1-A834C727B8D8}" dt="2021-03-03T07:52:29.211" v="1258"/>
      <pc:docMkLst>
        <pc:docMk/>
      </pc:docMkLst>
      <pc:sldChg chg="addSp delSp modSp mod">
        <pc:chgData name="Adéla Ficová" userId="61f65cee1f4b0196" providerId="LiveId" clId="{2A1B75BB-30F4-46B8-B6F1-A834C727B8D8}" dt="2021-03-02T20:46:32.830" v="1211" actId="20577"/>
        <pc:sldMkLst>
          <pc:docMk/>
          <pc:sldMk cId="3094524906" sldId="256"/>
        </pc:sldMkLst>
        <pc:spChg chg="mod">
          <ac:chgData name="Adéla Ficová" userId="61f65cee1f4b0196" providerId="LiveId" clId="{2A1B75BB-30F4-46B8-B6F1-A834C727B8D8}" dt="2021-03-02T20:46:32.830" v="1211" actId="20577"/>
          <ac:spMkLst>
            <pc:docMk/>
            <pc:sldMk cId="3094524906" sldId="256"/>
            <ac:spMk id="2" creationId="{1D141ABA-10FD-4D23-A8CF-43B0549CABBE}"/>
          </ac:spMkLst>
        </pc:spChg>
        <pc:graphicFrameChg chg="add del modGraphic">
          <ac:chgData name="Adéla Ficová" userId="61f65cee1f4b0196" providerId="LiveId" clId="{2A1B75BB-30F4-46B8-B6F1-A834C727B8D8}" dt="2021-03-02T20:46:24.672" v="1201" actId="27309"/>
          <ac:graphicFrameMkLst>
            <pc:docMk/>
            <pc:sldMk cId="3094524906" sldId="256"/>
            <ac:graphicFrameMk id="5" creationId="{0E3FFA15-C3B2-4F04-9FFC-0C305687EC05}"/>
          </ac:graphicFrameMkLst>
        </pc:graphicFrameChg>
      </pc:sldChg>
      <pc:sldChg chg="del">
        <pc:chgData name="Adéla Ficová" userId="61f65cee1f4b0196" providerId="LiveId" clId="{2A1B75BB-30F4-46B8-B6F1-A834C727B8D8}" dt="2021-03-02T20:46:18.270" v="1199" actId="47"/>
        <pc:sldMkLst>
          <pc:docMk/>
          <pc:sldMk cId="1952738802" sldId="257"/>
        </pc:sldMkLst>
      </pc:sldChg>
      <pc:sldChg chg="modSp new mod">
        <pc:chgData name="Adéla Ficová" userId="61f65cee1f4b0196" providerId="LiveId" clId="{2A1B75BB-30F4-46B8-B6F1-A834C727B8D8}" dt="2021-03-02T20:45:52.763" v="1198" actId="20577"/>
        <pc:sldMkLst>
          <pc:docMk/>
          <pc:sldMk cId="3307307228" sldId="258"/>
        </pc:sldMkLst>
        <pc:spChg chg="mod">
          <ac:chgData name="Adéla Ficová" userId="61f65cee1f4b0196" providerId="LiveId" clId="{2A1B75BB-30F4-46B8-B6F1-A834C727B8D8}" dt="2021-03-02T20:45:21.978" v="1181" actId="20577"/>
          <ac:spMkLst>
            <pc:docMk/>
            <pc:sldMk cId="3307307228" sldId="258"/>
            <ac:spMk id="2" creationId="{7731F88A-4DFF-4C7C-90E3-BDA4C7798834}"/>
          </ac:spMkLst>
        </pc:spChg>
        <pc:spChg chg="mod">
          <ac:chgData name="Adéla Ficová" userId="61f65cee1f4b0196" providerId="LiveId" clId="{2A1B75BB-30F4-46B8-B6F1-A834C727B8D8}" dt="2021-03-02T20:45:52.763" v="1198" actId="20577"/>
          <ac:spMkLst>
            <pc:docMk/>
            <pc:sldMk cId="3307307228" sldId="258"/>
            <ac:spMk id="3" creationId="{0D997F42-2572-4800-BB99-4532B0ED67A3}"/>
          </ac:spMkLst>
        </pc:spChg>
      </pc:sldChg>
      <pc:sldChg chg="addSp modSp new mod">
        <pc:chgData name="Adéla Ficová" userId="61f65cee1f4b0196" providerId="LiveId" clId="{2A1B75BB-30F4-46B8-B6F1-A834C727B8D8}" dt="2021-03-02T19:50:01.812" v="115" actId="5793"/>
        <pc:sldMkLst>
          <pc:docMk/>
          <pc:sldMk cId="3255111773" sldId="259"/>
        </pc:sldMkLst>
        <pc:spChg chg="mod">
          <ac:chgData name="Adéla Ficová" userId="61f65cee1f4b0196" providerId="LiveId" clId="{2A1B75BB-30F4-46B8-B6F1-A834C727B8D8}" dt="2021-03-02T19:47:49.629" v="58" actId="20577"/>
          <ac:spMkLst>
            <pc:docMk/>
            <pc:sldMk cId="3255111773" sldId="259"/>
            <ac:spMk id="2" creationId="{202D723B-710F-48B3-9215-E2F11BBD936D}"/>
          </ac:spMkLst>
        </pc:spChg>
        <pc:spChg chg="mod">
          <ac:chgData name="Adéla Ficová" userId="61f65cee1f4b0196" providerId="LiveId" clId="{2A1B75BB-30F4-46B8-B6F1-A834C727B8D8}" dt="2021-03-02T19:49:03.408" v="94" actId="1076"/>
          <ac:spMkLst>
            <pc:docMk/>
            <pc:sldMk cId="3255111773" sldId="259"/>
            <ac:spMk id="3" creationId="{ABBE116E-87ED-490A-8D38-D9E2FFDE6D3B}"/>
          </ac:spMkLst>
        </pc:spChg>
        <pc:graphicFrameChg chg="add mod modGraphic">
          <ac:chgData name="Adéla Ficová" userId="61f65cee1f4b0196" providerId="LiveId" clId="{2A1B75BB-30F4-46B8-B6F1-A834C727B8D8}" dt="2021-03-02T19:50:01.812" v="115" actId="5793"/>
          <ac:graphicFrameMkLst>
            <pc:docMk/>
            <pc:sldMk cId="3255111773" sldId="259"/>
            <ac:graphicFrameMk id="4" creationId="{A8007B6F-D9AD-4D53-8E08-7C74A83DF61B}"/>
          </ac:graphicFrameMkLst>
        </pc:graphicFrameChg>
      </pc:sldChg>
      <pc:sldChg chg="addSp modSp new mod modClrScheme chgLayout">
        <pc:chgData name="Adéla Ficová" userId="61f65cee1f4b0196" providerId="LiveId" clId="{2A1B75BB-30F4-46B8-B6F1-A834C727B8D8}" dt="2021-03-02T19:56:24.615" v="224" actId="6549"/>
        <pc:sldMkLst>
          <pc:docMk/>
          <pc:sldMk cId="2505414223" sldId="260"/>
        </pc:sldMkLst>
        <pc:spChg chg="mod ord">
          <ac:chgData name="Adéla Ficová" userId="61f65cee1f4b0196" providerId="LiveId" clId="{2A1B75BB-30F4-46B8-B6F1-A834C727B8D8}" dt="2021-03-02T19:54:35.565" v="166" actId="20577"/>
          <ac:spMkLst>
            <pc:docMk/>
            <pc:sldMk cId="2505414223" sldId="260"/>
            <ac:spMk id="2" creationId="{5D7A4356-89CA-440D-B9D5-AABC98BAAC5B}"/>
          </ac:spMkLst>
        </pc:spChg>
        <pc:spChg chg="mod ord">
          <ac:chgData name="Adéla Ficová" userId="61f65cee1f4b0196" providerId="LiveId" clId="{2A1B75BB-30F4-46B8-B6F1-A834C727B8D8}" dt="2021-03-02T19:55:24.654" v="203" actId="27636"/>
          <ac:spMkLst>
            <pc:docMk/>
            <pc:sldMk cId="2505414223" sldId="260"/>
            <ac:spMk id="3" creationId="{EE3B273A-A9C4-49D1-B616-A8960B115731}"/>
          </ac:spMkLst>
        </pc:spChg>
        <pc:spChg chg="add mod ord">
          <ac:chgData name="Adéla Ficová" userId="61f65cee1f4b0196" providerId="LiveId" clId="{2A1B75BB-30F4-46B8-B6F1-A834C727B8D8}" dt="2021-03-02T19:56:24.615" v="224" actId="6549"/>
          <ac:spMkLst>
            <pc:docMk/>
            <pc:sldMk cId="2505414223" sldId="260"/>
            <ac:spMk id="4" creationId="{071A2EF7-D604-4CD5-AD9E-B59B0DC73297}"/>
          </ac:spMkLst>
        </pc:spChg>
      </pc:sldChg>
      <pc:sldChg chg="addSp delSp modSp new del mod">
        <pc:chgData name="Adéla Ficová" userId="61f65cee1f4b0196" providerId="LiveId" clId="{2A1B75BB-30F4-46B8-B6F1-A834C727B8D8}" dt="2021-03-02T19:59:09.693" v="281" actId="47"/>
        <pc:sldMkLst>
          <pc:docMk/>
          <pc:sldMk cId="234277118" sldId="261"/>
        </pc:sldMkLst>
        <pc:spChg chg="del">
          <ac:chgData name="Adéla Ficová" userId="61f65cee1f4b0196" providerId="LiveId" clId="{2A1B75BB-30F4-46B8-B6F1-A834C727B8D8}" dt="2021-03-02T19:58:18.164" v="257"/>
          <ac:spMkLst>
            <pc:docMk/>
            <pc:sldMk cId="234277118" sldId="261"/>
            <ac:spMk id="3" creationId="{27A431A1-04E6-49F6-8CD1-0907C77B43DE}"/>
          </ac:spMkLst>
        </pc:spChg>
        <pc:graphicFrameChg chg="add mod modGraphic">
          <ac:chgData name="Adéla Ficová" userId="61f65cee1f4b0196" providerId="LiveId" clId="{2A1B75BB-30F4-46B8-B6F1-A834C727B8D8}" dt="2021-03-02T19:58:48.293" v="279" actId="14100"/>
          <ac:graphicFrameMkLst>
            <pc:docMk/>
            <pc:sldMk cId="234277118" sldId="261"/>
            <ac:graphicFrameMk id="4" creationId="{877A2DA7-2E9E-4CE4-828B-5F0F3B4E3198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5" creationId="{9AFE9053-36EC-45BC-90C5-3B23D44A0D58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6" creationId="{DFB0A320-1DA8-4BC5-AC3C-F3AC918F70C8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7" creationId="{B3BB6775-81B2-4AD7-8470-E452FDBDA497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8" creationId="{944B835B-D162-4CD3-B0E4-D47617C92055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9" creationId="{14CD58A1-ACC0-440C-8D50-259FDA9FD32C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10" creationId="{1C3F664D-E63F-4C49-95AB-0B32FEF17294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11" creationId="{0221668C-2D03-40DE-A77E-CAC303C811BF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12" creationId="{33F53C09-34D1-435B-A696-DD7C7B9D4EA3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13" creationId="{478238B2-901E-48BA-88A8-D765EEBF4590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14" creationId="{0E0E8866-394B-4CC7-A7CB-CFAFC118C512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15" creationId="{AC9837BC-2911-41C5-A92E-7F6FEE21E483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16" creationId="{1CA4E2C3-F6F8-4F4C-B689-29088EF45363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17" creationId="{0C2FA434-5EA5-495B-AF96-63F0A276CA12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18" creationId="{939A2461-482F-4AF7-8092-FA75770D80EB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19" creationId="{4D4E8B31-B680-4CDE-BA6A-D4E4692BC095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20" creationId="{A0959677-D613-49C4-98DA-EF77F13173DF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21" creationId="{F260C3D5-3708-46D1-A379-61E76435C0C8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22" creationId="{BD0A4215-99C6-442B-A623-F15EEC5B687F}"/>
          </ac:graphicFrameMkLst>
        </pc:graphicFrameChg>
        <pc:graphicFrameChg chg="add mod">
          <ac:chgData name="Adéla Ficová" userId="61f65cee1f4b0196" providerId="LiveId" clId="{2A1B75BB-30F4-46B8-B6F1-A834C727B8D8}" dt="2021-03-02T19:59:09.693" v="281" actId="47"/>
          <ac:graphicFrameMkLst>
            <pc:docMk/>
            <pc:sldMk cId="234277118" sldId="261"/>
            <ac:graphicFrameMk id="23" creationId="{82665DA6-EACA-41DA-931A-1C6CDAECB8B7}"/>
          </ac:graphicFrameMkLst>
        </pc:graphicFrameChg>
        <pc:graphicFrameChg chg="add del mod">
          <ac:chgData name="Adéla Ficová" userId="61f65cee1f4b0196" providerId="LiveId" clId="{2A1B75BB-30F4-46B8-B6F1-A834C727B8D8}" dt="2021-03-02T19:58:52.830" v="280" actId="478"/>
          <ac:graphicFrameMkLst>
            <pc:docMk/>
            <pc:sldMk cId="234277118" sldId="261"/>
            <ac:graphicFrameMk id="24" creationId="{88D80C12-A1FE-4C2A-A394-049C0EA1D786}"/>
          </ac:graphicFrameMkLst>
        </pc:graphicFrameChg>
      </pc:sldChg>
      <pc:sldChg chg="addSp delSp modSp new del mod">
        <pc:chgData name="Adéla Ficová" userId="61f65cee1f4b0196" providerId="LiveId" clId="{2A1B75BB-30F4-46B8-B6F1-A834C727B8D8}" dt="2021-03-02T19:58:09.840" v="255" actId="47"/>
        <pc:sldMkLst>
          <pc:docMk/>
          <pc:sldMk cId="902628392" sldId="261"/>
        </pc:sldMkLst>
        <pc:spChg chg="del mod">
          <ac:chgData name="Adéla Ficová" userId="61f65cee1f4b0196" providerId="LiveId" clId="{2A1B75BB-30F4-46B8-B6F1-A834C727B8D8}" dt="2021-03-02T19:57:41.551" v="233"/>
          <ac:spMkLst>
            <pc:docMk/>
            <pc:sldMk cId="902628392" sldId="261"/>
            <ac:spMk id="3" creationId="{C191A965-4378-4120-BD95-E5274D56B4E5}"/>
          </ac:spMkLst>
        </pc:spChg>
        <pc:graphicFrameChg chg="add mod modGraphic">
          <ac:chgData name="Adéla Ficová" userId="61f65cee1f4b0196" providerId="LiveId" clId="{2A1B75BB-30F4-46B8-B6F1-A834C727B8D8}" dt="2021-03-02T19:57:53.984" v="254" actId="14100"/>
          <ac:graphicFrameMkLst>
            <pc:docMk/>
            <pc:sldMk cId="902628392" sldId="261"/>
            <ac:graphicFrameMk id="4" creationId="{A2AD121E-486B-43D5-A3B0-DD654F40169E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5" creationId="{E12628FF-CCDC-441C-928A-156AA890605D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6" creationId="{7B465DF8-320F-43DE-B285-9C5BFD6A2E56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7" creationId="{C0D7C3E6-AB1D-4FAC-9C2C-22B13FDC9E16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8" creationId="{BAE0C6E3-91CE-4A29-B0AC-6C80D9D99BD3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9" creationId="{B5219227-9E10-4D6F-AA1A-85E00B446405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10" creationId="{519ABCB1-D414-4847-BD9B-37634D4F73C9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11" creationId="{7122F625-45EC-448A-823A-56C411AE2116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12" creationId="{F19DFF9B-3011-4665-8DD9-A2E9BBE03C21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13" creationId="{72146E7E-81D0-4BBB-9BD3-7C69A6C2708C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14" creationId="{DE47868E-0F34-400A-B4B3-41B127E018D8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15" creationId="{77AC8671-7D77-4FC5-A18F-439E146A66DF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16" creationId="{ED6DCEF6-5DC1-4551-BEC1-EA7795E5DFA8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17" creationId="{E46B4DDB-373F-4D79-841E-7221EF6A1092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18" creationId="{F45DC38A-6244-4A34-96FA-5AAC779F3B38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19" creationId="{6C996B7F-645E-4D4D-A3D7-81EF8B793734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20" creationId="{389147E6-1AA6-48DA-8C4F-4FE640D46011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21" creationId="{7BF1C481-5BE1-4D51-B120-67CA1517FEE7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22" creationId="{91D0B35F-927F-4FE1-9A7A-043807063728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23" creationId="{96E147F2-C03A-4F49-9F89-825D27B65084}"/>
          </ac:graphicFrameMkLst>
        </pc:graphicFrameChg>
        <pc:graphicFrameChg chg="add mod">
          <ac:chgData name="Adéla Ficová" userId="61f65cee1f4b0196" providerId="LiveId" clId="{2A1B75BB-30F4-46B8-B6F1-A834C727B8D8}" dt="2021-03-02T19:58:09.840" v="255" actId="47"/>
          <ac:graphicFrameMkLst>
            <pc:docMk/>
            <pc:sldMk cId="902628392" sldId="261"/>
            <ac:graphicFrameMk id="24" creationId="{23702DF1-6D87-41E9-99F7-54340B186CC6}"/>
          </ac:graphicFrameMkLst>
        </pc:graphicFrameChg>
      </pc:sldChg>
      <pc:sldChg chg="addSp delSp modSp new mod ord">
        <pc:chgData name="Adéla Ficová" userId="61f65cee1f4b0196" providerId="LiveId" clId="{2A1B75BB-30F4-46B8-B6F1-A834C727B8D8}" dt="2021-03-03T07:52:29.211" v="1258"/>
        <pc:sldMkLst>
          <pc:docMk/>
          <pc:sldMk cId="1961050810" sldId="261"/>
        </pc:sldMkLst>
        <pc:spChg chg="mod">
          <ac:chgData name="Adéla Ficová" userId="61f65cee1f4b0196" providerId="LiveId" clId="{2A1B75BB-30F4-46B8-B6F1-A834C727B8D8}" dt="2021-03-02T20:01:57.664" v="357" actId="20577"/>
          <ac:spMkLst>
            <pc:docMk/>
            <pc:sldMk cId="1961050810" sldId="261"/>
            <ac:spMk id="2" creationId="{62301632-1205-4482-8F9D-A982B248BEF9}"/>
          </ac:spMkLst>
        </pc:spChg>
        <pc:spChg chg="del">
          <ac:chgData name="Adéla Ficová" userId="61f65cee1f4b0196" providerId="LiveId" clId="{2A1B75BB-30F4-46B8-B6F1-A834C727B8D8}" dt="2021-03-02T19:59:26.225" v="283"/>
          <ac:spMkLst>
            <pc:docMk/>
            <pc:sldMk cId="1961050810" sldId="261"/>
            <ac:spMk id="3" creationId="{6A832E00-24ED-4243-A186-3CD41A1C1DFA}"/>
          </ac:spMkLst>
        </pc:spChg>
        <pc:spChg chg="add del mod">
          <ac:chgData name="Adéla Ficová" userId="61f65cee1f4b0196" providerId="LiveId" clId="{2A1B75BB-30F4-46B8-B6F1-A834C727B8D8}" dt="2021-03-02T19:59:38.025" v="306"/>
          <ac:spMkLst>
            <pc:docMk/>
            <pc:sldMk cId="1961050810" sldId="261"/>
            <ac:spMk id="26" creationId="{626E676C-C02A-4125-9D2D-AE9349D29F70}"/>
          </ac:spMkLst>
        </pc:spChg>
        <pc:spChg chg="add mod">
          <ac:chgData name="Adéla Ficová" userId="61f65cee1f4b0196" providerId="LiveId" clId="{2A1B75BB-30F4-46B8-B6F1-A834C727B8D8}" dt="2021-03-02T20:00:14.589" v="331" actId="20577"/>
          <ac:spMkLst>
            <pc:docMk/>
            <pc:sldMk cId="1961050810" sldId="261"/>
            <ac:spMk id="48" creationId="{BAE36635-9DCB-4AE0-A040-40ED44547F65}"/>
          </ac:spMkLst>
        </pc:sp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4" creationId="{3791D254-07B2-440D-8D00-A71305290EDD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5" creationId="{531353CB-4F26-46E4-8F63-97F60A65703C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6" creationId="{F6FBED40-B0D3-446A-A90B-F8E681CA5170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7" creationId="{0D1B2104-0141-4D4B-AADC-529E7E4DD7DF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8" creationId="{96B8DD69-4CCF-4945-AB04-B38996FE9C1C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9" creationId="{E74CA704-02CC-4220-9FD9-616D5D6DB69E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10" creationId="{B9E97FB8-F0B2-467F-BA32-2C2AC33E7EBF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11" creationId="{2D4000A0-7406-437C-980E-18249FD20676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12" creationId="{2CBD317D-96A8-4291-85EE-11A25A92FD1D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13" creationId="{A150A5CC-8B66-4F2A-91EA-E33005B3A090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14" creationId="{405C04DA-F352-4390-A994-B46CEC486B1B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15" creationId="{B87909C5-A20C-4E9A-9B3B-98B036ADF509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16" creationId="{D85B6E93-E68F-4651-BD58-6B8774BC8DC5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17" creationId="{B90AD7AE-78A4-4E44-9E04-87E56259B181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18" creationId="{C015382A-6B1A-4B61-A742-F6009DA22517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19" creationId="{837C1110-518A-44FB-9EA4-3D2A1DC47B8B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20" creationId="{6BA4BF93-7CF0-4928-A277-77A7D453C9C4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21" creationId="{3C77CE59-FE8C-4561-9A7E-BB218E387CE7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22" creationId="{181BAD13-947D-4DF5-B652-8FCF47804FF2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23" creationId="{75F049D6-7EA5-4F4B-BB31-707EC0E56C1A}"/>
          </ac:graphicFrameMkLst>
        </pc:graphicFrameChg>
        <pc:graphicFrameChg chg="add del mod">
          <ac:chgData name="Adéla Ficová" userId="61f65cee1f4b0196" providerId="LiveId" clId="{2A1B75BB-30F4-46B8-B6F1-A834C727B8D8}" dt="2021-03-02T19:59:34.382" v="305" actId="478"/>
          <ac:graphicFrameMkLst>
            <pc:docMk/>
            <pc:sldMk cId="1961050810" sldId="261"/>
            <ac:graphicFrameMk id="24" creationId="{80232F71-AA02-4D81-A27A-F829440E6453}"/>
          </ac:graphicFrameMkLst>
        </pc:graphicFrameChg>
        <pc:graphicFrameChg chg="add mod">
          <ac:chgData name="Adéla Ficová" userId="61f65cee1f4b0196" providerId="LiveId" clId="{2A1B75BB-30F4-46B8-B6F1-A834C727B8D8}" dt="2021-03-02T19:59:38.025" v="306"/>
          <ac:graphicFrameMkLst>
            <pc:docMk/>
            <pc:sldMk cId="1961050810" sldId="261"/>
            <ac:graphicFrameMk id="27" creationId="{DDFDED48-A068-4B6F-A249-4AFFE9CEE700}"/>
          </ac:graphicFrameMkLst>
        </pc:graphicFrameChg>
        <pc:graphicFrameChg chg="add mod">
          <ac:chgData name="Adéla Ficová" userId="61f65cee1f4b0196" providerId="LiveId" clId="{2A1B75BB-30F4-46B8-B6F1-A834C727B8D8}" dt="2021-03-03T07:52:25.069" v="1237"/>
          <ac:graphicFrameMkLst>
            <pc:docMk/>
            <pc:sldMk cId="1961050810" sldId="261"/>
            <ac:graphicFrameMk id="28" creationId="{C6BA115C-5842-4375-B6BF-D1C250D9E10C}"/>
          </ac:graphicFrameMkLst>
        </pc:graphicFrameChg>
        <pc:graphicFrameChg chg="add mod">
          <ac:chgData name="Adéla Ficová" userId="61f65cee1f4b0196" providerId="LiveId" clId="{2A1B75BB-30F4-46B8-B6F1-A834C727B8D8}" dt="2021-03-03T07:52:25.070" v="1238"/>
          <ac:graphicFrameMkLst>
            <pc:docMk/>
            <pc:sldMk cId="1961050810" sldId="261"/>
            <ac:graphicFrameMk id="29" creationId="{DCE1C333-A947-43D3-961F-638C93DCFEE3}"/>
          </ac:graphicFrameMkLst>
        </pc:graphicFrameChg>
        <pc:graphicFrameChg chg="add mod">
          <ac:chgData name="Adéla Ficová" userId="61f65cee1f4b0196" providerId="LiveId" clId="{2A1B75BB-30F4-46B8-B6F1-A834C727B8D8}" dt="2021-03-03T07:52:25.070" v="1239"/>
          <ac:graphicFrameMkLst>
            <pc:docMk/>
            <pc:sldMk cId="1961050810" sldId="261"/>
            <ac:graphicFrameMk id="30" creationId="{5CA1E5A1-0F27-4BB8-B553-1229A26FA6A4}"/>
          </ac:graphicFrameMkLst>
        </pc:graphicFrameChg>
        <pc:graphicFrameChg chg="add mod">
          <ac:chgData name="Adéla Ficová" userId="61f65cee1f4b0196" providerId="LiveId" clId="{2A1B75BB-30F4-46B8-B6F1-A834C727B8D8}" dt="2021-03-03T07:52:25.071" v="1240"/>
          <ac:graphicFrameMkLst>
            <pc:docMk/>
            <pc:sldMk cId="1961050810" sldId="261"/>
            <ac:graphicFrameMk id="31" creationId="{F0B939DA-D6D7-4C5D-9507-4334A41EC5CC}"/>
          </ac:graphicFrameMkLst>
        </pc:graphicFrameChg>
        <pc:graphicFrameChg chg="add mod">
          <ac:chgData name="Adéla Ficová" userId="61f65cee1f4b0196" providerId="LiveId" clId="{2A1B75BB-30F4-46B8-B6F1-A834C727B8D8}" dt="2021-03-03T07:52:25.072" v="1241"/>
          <ac:graphicFrameMkLst>
            <pc:docMk/>
            <pc:sldMk cId="1961050810" sldId="261"/>
            <ac:graphicFrameMk id="32" creationId="{6EAD158F-D21B-4830-8173-A0D3EB7F0869}"/>
          </ac:graphicFrameMkLst>
        </pc:graphicFrameChg>
        <pc:graphicFrameChg chg="add mod">
          <ac:chgData name="Adéla Ficová" userId="61f65cee1f4b0196" providerId="LiveId" clId="{2A1B75BB-30F4-46B8-B6F1-A834C727B8D8}" dt="2021-03-03T07:52:25.073" v="1242"/>
          <ac:graphicFrameMkLst>
            <pc:docMk/>
            <pc:sldMk cId="1961050810" sldId="261"/>
            <ac:graphicFrameMk id="33" creationId="{AFD0D0E1-C901-4C59-B09C-75651DCA9D9B}"/>
          </ac:graphicFrameMkLst>
        </pc:graphicFrameChg>
        <pc:graphicFrameChg chg="add mod">
          <ac:chgData name="Adéla Ficová" userId="61f65cee1f4b0196" providerId="LiveId" clId="{2A1B75BB-30F4-46B8-B6F1-A834C727B8D8}" dt="2021-03-03T07:52:25.075" v="1243"/>
          <ac:graphicFrameMkLst>
            <pc:docMk/>
            <pc:sldMk cId="1961050810" sldId="261"/>
            <ac:graphicFrameMk id="34" creationId="{879CF41E-CAAC-43B5-999F-D2ADBB2E9DD4}"/>
          </ac:graphicFrameMkLst>
        </pc:graphicFrameChg>
        <pc:graphicFrameChg chg="add mod">
          <ac:chgData name="Adéla Ficová" userId="61f65cee1f4b0196" providerId="LiveId" clId="{2A1B75BB-30F4-46B8-B6F1-A834C727B8D8}" dt="2021-03-03T07:52:25.076" v="1244"/>
          <ac:graphicFrameMkLst>
            <pc:docMk/>
            <pc:sldMk cId="1961050810" sldId="261"/>
            <ac:graphicFrameMk id="35" creationId="{7A504406-7F59-4EBF-AFED-B87A639021E9}"/>
          </ac:graphicFrameMkLst>
        </pc:graphicFrameChg>
        <pc:graphicFrameChg chg="add mod">
          <ac:chgData name="Adéla Ficová" userId="61f65cee1f4b0196" providerId="LiveId" clId="{2A1B75BB-30F4-46B8-B6F1-A834C727B8D8}" dt="2021-03-03T07:52:25.077" v="1245"/>
          <ac:graphicFrameMkLst>
            <pc:docMk/>
            <pc:sldMk cId="1961050810" sldId="261"/>
            <ac:graphicFrameMk id="36" creationId="{90FAA4F8-DAFA-4F18-ACDB-279087F00DEE}"/>
          </ac:graphicFrameMkLst>
        </pc:graphicFrameChg>
        <pc:graphicFrameChg chg="add mod">
          <ac:chgData name="Adéla Ficová" userId="61f65cee1f4b0196" providerId="LiveId" clId="{2A1B75BB-30F4-46B8-B6F1-A834C727B8D8}" dt="2021-03-03T07:52:25.079" v="1246"/>
          <ac:graphicFrameMkLst>
            <pc:docMk/>
            <pc:sldMk cId="1961050810" sldId="261"/>
            <ac:graphicFrameMk id="37" creationId="{D557A95A-CFAE-4B77-B85F-03D4F43BBCD2}"/>
          </ac:graphicFrameMkLst>
        </pc:graphicFrameChg>
        <pc:graphicFrameChg chg="add mod">
          <ac:chgData name="Adéla Ficová" userId="61f65cee1f4b0196" providerId="LiveId" clId="{2A1B75BB-30F4-46B8-B6F1-A834C727B8D8}" dt="2021-03-03T07:52:25.081" v="1247"/>
          <ac:graphicFrameMkLst>
            <pc:docMk/>
            <pc:sldMk cId="1961050810" sldId="261"/>
            <ac:graphicFrameMk id="38" creationId="{1A68DE17-5318-4357-87A5-34F554D52FD2}"/>
          </ac:graphicFrameMkLst>
        </pc:graphicFrameChg>
        <pc:graphicFrameChg chg="add mod">
          <ac:chgData name="Adéla Ficová" userId="61f65cee1f4b0196" providerId="LiveId" clId="{2A1B75BB-30F4-46B8-B6F1-A834C727B8D8}" dt="2021-03-03T07:52:25.083" v="1248"/>
          <ac:graphicFrameMkLst>
            <pc:docMk/>
            <pc:sldMk cId="1961050810" sldId="261"/>
            <ac:graphicFrameMk id="39" creationId="{C7A2FA81-CDE6-4681-9706-8107E26DA12D}"/>
          </ac:graphicFrameMkLst>
        </pc:graphicFrameChg>
        <pc:graphicFrameChg chg="add mod">
          <ac:chgData name="Adéla Ficová" userId="61f65cee1f4b0196" providerId="LiveId" clId="{2A1B75BB-30F4-46B8-B6F1-A834C727B8D8}" dt="2021-03-03T07:52:25.084" v="1249"/>
          <ac:graphicFrameMkLst>
            <pc:docMk/>
            <pc:sldMk cId="1961050810" sldId="261"/>
            <ac:graphicFrameMk id="40" creationId="{5E12F715-FDA4-425C-9789-C8F11B67B388}"/>
          </ac:graphicFrameMkLst>
        </pc:graphicFrameChg>
        <pc:graphicFrameChg chg="add mod">
          <ac:chgData name="Adéla Ficová" userId="61f65cee1f4b0196" providerId="LiveId" clId="{2A1B75BB-30F4-46B8-B6F1-A834C727B8D8}" dt="2021-03-03T07:52:25.085" v="1250"/>
          <ac:graphicFrameMkLst>
            <pc:docMk/>
            <pc:sldMk cId="1961050810" sldId="261"/>
            <ac:graphicFrameMk id="41" creationId="{F17C3DFF-56B2-4735-A925-6D43D94C1C08}"/>
          </ac:graphicFrameMkLst>
        </pc:graphicFrameChg>
        <pc:graphicFrameChg chg="add mod">
          <ac:chgData name="Adéla Ficová" userId="61f65cee1f4b0196" providerId="LiveId" clId="{2A1B75BB-30F4-46B8-B6F1-A834C727B8D8}" dt="2021-03-03T07:52:25.086" v="1251"/>
          <ac:graphicFrameMkLst>
            <pc:docMk/>
            <pc:sldMk cId="1961050810" sldId="261"/>
            <ac:graphicFrameMk id="42" creationId="{C9288020-75FA-4082-AF17-A0025CE655D9}"/>
          </ac:graphicFrameMkLst>
        </pc:graphicFrameChg>
        <pc:graphicFrameChg chg="add mod">
          <ac:chgData name="Adéla Ficová" userId="61f65cee1f4b0196" providerId="LiveId" clId="{2A1B75BB-30F4-46B8-B6F1-A834C727B8D8}" dt="2021-03-03T07:52:25.087" v="1252"/>
          <ac:graphicFrameMkLst>
            <pc:docMk/>
            <pc:sldMk cId="1961050810" sldId="261"/>
            <ac:graphicFrameMk id="43" creationId="{0CEDBFF5-B09F-4735-AC3D-4117CA266459}"/>
          </ac:graphicFrameMkLst>
        </pc:graphicFrameChg>
        <pc:graphicFrameChg chg="add mod">
          <ac:chgData name="Adéla Ficová" userId="61f65cee1f4b0196" providerId="LiveId" clId="{2A1B75BB-30F4-46B8-B6F1-A834C727B8D8}" dt="2021-03-03T07:52:25.088" v="1253"/>
          <ac:graphicFrameMkLst>
            <pc:docMk/>
            <pc:sldMk cId="1961050810" sldId="261"/>
            <ac:graphicFrameMk id="44" creationId="{C75434C8-FD0F-4BD4-8337-C2DCCC75CBC3}"/>
          </ac:graphicFrameMkLst>
        </pc:graphicFrameChg>
        <pc:graphicFrameChg chg="add mod">
          <ac:chgData name="Adéla Ficová" userId="61f65cee1f4b0196" providerId="LiveId" clId="{2A1B75BB-30F4-46B8-B6F1-A834C727B8D8}" dt="2021-03-03T07:52:25.089" v="1254"/>
          <ac:graphicFrameMkLst>
            <pc:docMk/>
            <pc:sldMk cId="1961050810" sldId="261"/>
            <ac:graphicFrameMk id="45" creationId="{7CDD62DA-039B-40A4-9BA3-F1148C23F5E7}"/>
          </ac:graphicFrameMkLst>
        </pc:graphicFrameChg>
        <pc:graphicFrameChg chg="add mod">
          <ac:chgData name="Adéla Ficová" userId="61f65cee1f4b0196" providerId="LiveId" clId="{2A1B75BB-30F4-46B8-B6F1-A834C727B8D8}" dt="2021-03-03T07:52:25.090" v="1255"/>
          <ac:graphicFrameMkLst>
            <pc:docMk/>
            <pc:sldMk cId="1961050810" sldId="261"/>
            <ac:graphicFrameMk id="46" creationId="{9F06F0F8-8665-466A-848C-F1A3E596D0FA}"/>
          </ac:graphicFrameMkLst>
        </pc:graphicFrameChg>
        <pc:graphicFrameChg chg="add mod">
          <ac:chgData name="Adéla Ficová" userId="61f65cee1f4b0196" providerId="LiveId" clId="{2A1B75BB-30F4-46B8-B6F1-A834C727B8D8}" dt="2021-03-03T07:52:25.091" v="1256"/>
          <ac:graphicFrameMkLst>
            <pc:docMk/>
            <pc:sldMk cId="1961050810" sldId="261"/>
            <ac:graphicFrameMk id="47" creationId="{C7F1784D-E37D-48BB-8D90-1A0593123F4B}"/>
          </ac:graphicFrameMkLst>
        </pc:graphicFrameChg>
      </pc:sldChg>
      <pc:sldChg chg="modSp new mod">
        <pc:chgData name="Adéla Ficová" userId="61f65cee1f4b0196" providerId="LiveId" clId="{2A1B75BB-30F4-46B8-B6F1-A834C727B8D8}" dt="2021-03-02T20:04:34.154" v="474" actId="20577"/>
        <pc:sldMkLst>
          <pc:docMk/>
          <pc:sldMk cId="1622082747" sldId="262"/>
        </pc:sldMkLst>
        <pc:spChg chg="mod">
          <ac:chgData name="Adéla Ficová" userId="61f65cee1f4b0196" providerId="LiveId" clId="{2A1B75BB-30F4-46B8-B6F1-A834C727B8D8}" dt="2021-03-02T20:02:39.485" v="363" actId="20577"/>
          <ac:spMkLst>
            <pc:docMk/>
            <pc:sldMk cId="1622082747" sldId="262"/>
            <ac:spMk id="2" creationId="{F70158E9-A434-4527-93F2-F679CB49702F}"/>
          </ac:spMkLst>
        </pc:spChg>
        <pc:spChg chg="mod">
          <ac:chgData name="Adéla Ficová" userId="61f65cee1f4b0196" providerId="LiveId" clId="{2A1B75BB-30F4-46B8-B6F1-A834C727B8D8}" dt="2021-03-02T20:04:34.154" v="474" actId="20577"/>
          <ac:spMkLst>
            <pc:docMk/>
            <pc:sldMk cId="1622082747" sldId="262"/>
            <ac:spMk id="3" creationId="{715E93E6-6C35-4E05-815B-E7DD755DFBEE}"/>
          </ac:spMkLst>
        </pc:spChg>
      </pc:sldChg>
      <pc:sldChg chg="addSp delSp modSp new mod modClrScheme chgLayout">
        <pc:chgData name="Adéla Ficová" userId="61f65cee1f4b0196" providerId="LiveId" clId="{2A1B75BB-30F4-46B8-B6F1-A834C727B8D8}" dt="2021-03-02T20:09:24.880" v="561" actId="2711"/>
        <pc:sldMkLst>
          <pc:docMk/>
          <pc:sldMk cId="1729875546" sldId="263"/>
        </pc:sldMkLst>
        <pc:spChg chg="del mod ord">
          <ac:chgData name="Adéla Ficová" userId="61f65cee1f4b0196" providerId="LiveId" clId="{2A1B75BB-30F4-46B8-B6F1-A834C727B8D8}" dt="2021-03-02T20:08:01.302" v="476" actId="700"/>
          <ac:spMkLst>
            <pc:docMk/>
            <pc:sldMk cId="1729875546" sldId="263"/>
            <ac:spMk id="2" creationId="{5E380C87-09D8-43E7-9AAD-726A3EAE1133}"/>
          </ac:spMkLst>
        </pc:spChg>
        <pc:spChg chg="del mod ord">
          <ac:chgData name="Adéla Ficová" userId="61f65cee1f4b0196" providerId="LiveId" clId="{2A1B75BB-30F4-46B8-B6F1-A834C727B8D8}" dt="2021-03-02T20:08:01.302" v="476" actId="700"/>
          <ac:spMkLst>
            <pc:docMk/>
            <pc:sldMk cId="1729875546" sldId="263"/>
            <ac:spMk id="3" creationId="{BFA8000E-E83B-410D-9B26-8C4C88C4C2E2}"/>
          </ac:spMkLst>
        </pc:spChg>
        <pc:spChg chg="add mod ord">
          <ac:chgData name="Adéla Ficová" userId="61f65cee1f4b0196" providerId="LiveId" clId="{2A1B75BB-30F4-46B8-B6F1-A834C727B8D8}" dt="2021-03-02T20:09:04.757" v="559" actId="20577"/>
          <ac:spMkLst>
            <pc:docMk/>
            <pc:sldMk cId="1729875546" sldId="263"/>
            <ac:spMk id="4" creationId="{A3CCB0A4-A57B-444B-9FAA-3155B965C3EC}"/>
          </ac:spMkLst>
        </pc:spChg>
        <pc:spChg chg="add mod ord">
          <ac:chgData name="Adéla Ficová" userId="61f65cee1f4b0196" providerId="LiveId" clId="{2A1B75BB-30F4-46B8-B6F1-A834C727B8D8}" dt="2021-03-02T20:09:19.833" v="560" actId="2711"/>
          <ac:spMkLst>
            <pc:docMk/>
            <pc:sldMk cId="1729875546" sldId="263"/>
            <ac:spMk id="5" creationId="{09361C87-3A50-4A98-8B14-1CBEEF985EF8}"/>
          </ac:spMkLst>
        </pc:spChg>
        <pc:spChg chg="add mod ord">
          <ac:chgData name="Adéla Ficová" userId="61f65cee1f4b0196" providerId="LiveId" clId="{2A1B75BB-30F4-46B8-B6F1-A834C727B8D8}" dt="2021-03-02T20:09:24.880" v="561" actId="2711"/>
          <ac:spMkLst>
            <pc:docMk/>
            <pc:sldMk cId="1729875546" sldId="263"/>
            <ac:spMk id="6" creationId="{9C732E16-AA23-453A-8EB9-09D494FE0995}"/>
          </ac:spMkLst>
        </pc:spChg>
      </pc:sldChg>
      <pc:sldChg chg="modSp new mod">
        <pc:chgData name="Adéla Ficová" userId="61f65cee1f4b0196" providerId="LiveId" clId="{2A1B75BB-30F4-46B8-B6F1-A834C727B8D8}" dt="2021-03-02T20:12:52.940" v="666" actId="27636"/>
        <pc:sldMkLst>
          <pc:docMk/>
          <pc:sldMk cId="2850268946" sldId="264"/>
        </pc:sldMkLst>
        <pc:spChg chg="mod">
          <ac:chgData name="Adéla Ficová" userId="61f65cee1f4b0196" providerId="LiveId" clId="{2A1B75BB-30F4-46B8-B6F1-A834C727B8D8}" dt="2021-03-02T20:11:31.935" v="579" actId="20577"/>
          <ac:spMkLst>
            <pc:docMk/>
            <pc:sldMk cId="2850268946" sldId="264"/>
            <ac:spMk id="2" creationId="{F7885698-0970-417A-BD74-0AC6E31C276F}"/>
          </ac:spMkLst>
        </pc:spChg>
        <pc:spChg chg="mod">
          <ac:chgData name="Adéla Ficová" userId="61f65cee1f4b0196" providerId="LiveId" clId="{2A1B75BB-30F4-46B8-B6F1-A834C727B8D8}" dt="2021-03-02T20:12:52.940" v="666" actId="27636"/>
          <ac:spMkLst>
            <pc:docMk/>
            <pc:sldMk cId="2850268946" sldId="264"/>
            <ac:spMk id="3" creationId="{1D3ABE28-93CA-47CA-B858-18D6C1097A62}"/>
          </ac:spMkLst>
        </pc:spChg>
      </pc:sldChg>
      <pc:sldChg chg="modSp new mod">
        <pc:chgData name="Adéla Ficová" userId="61f65cee1f4b0196" providerId="LiveId" clId="{2A1B75BB-30F4-46B8-B6F1-A834C727B8D8}" dt="2021-03-02T20:16:09.229" v="780" actId="2711"/>
        <pc:sldMkLst>
          <pc:docMk/>
          <pc:sldMk cId="1328035617" sldId="265"/>
        </pc:sldMkLst>
        <pc:spChg chg="mod">
          <ac:chgData name="Adéla Ficová" userId="61f65cee1f4b0196" providerId="LiveId" clId="{2A1B75BB-30F4-46B8-B6F1-A834C727B8D8}" dt="2021-03-02T20:14:25.175" v="693" actId="20577"/>
          <ac:spMkLst>
            <pc:docMk/>
            <pc:sldMk cId="1328035617" sldId="265"/>
            <ac:spMk id="2" creationId="{9C188C8E-F6D3-4B19-9176-21D821453802}"/>
          </ac:spMkLst>
        </pc:spChg>
        <pc:spChg chg="mod">
          <ac:chgData name="Adéla Ficová" userId="61f65cee1f4b0196" providerId="LiveId" clId="{2A1B75BB-30F4-46B8-B6F1-A834C727B8D8}" dt="2021-03-02T20:15:30.905" v="746" actId="2711"/>
          <ac:spMkLst>
            <pc:docMk/>
            <pc:sldMk cId="1328035617" sldId="265"/>
            <ac:spMk id="3" creationId="{0F26F87F-8F41-4BCD-9DEB-FDD52E563095}"/>
          </ac:spMkLst>
        </pc:spChg>
        <pc:spChg chg="mod">
          <ac:chgData name="Adéla Ficová" userId="61f65cee1f4b0196" providerId="LiveId" clId="{2A1B75BB-30F4-46B8-B6F1-A834C727B8D8}" dt="2021-03-02T20:16:09.229" v="780" actId="2711"/>
          <ac:spMkLst>
            <pc:docMk/>
            <pc:sldMk cId="1328035617" sldId="265"/>
            <ac:spMk id="4" creationId="{BA5D8D8B-1909-43C4-872B-EBF796C3EC63}"/>
          </ac:spMkLst>
        </pc:spChg>
      </pc:sldChg>
      <pc:sldChg chg="addSp delSp modSp new mod modClrScheme chgLayout">
        <pc:chgData name="Adéla Ficová" userId="61f65cee1f4b0196" providerId="LiveId" clId="{2A1B75BB-30F4-46B8-B6F1-A834C727B8D8}" dt="2021-03-02T20:27:29.433" v="988" actId="5793"/>
        <pc:sldMkLst>
          <pc:docMk/>
          <pc:sldMk cId="2067270156" sldId="266"/>
        </pc:sldMkLst>
        <pc:spChg chg="mod ord">
          <ac:chgData name="Adéla Ficová" userId="61f65cee1f4b0196" providerId="LiveId" clId="{2A1B75BB-30F4-46B8-B6F1-A834C727B8D8}" dt="2021-03-02T20:22:16.631" v="830" actId="700"/>
          <ac:spMkLst>
            <pc:docMk/>
            <pc:sldMk cId="2067270156" sldId="266"/>
            <ac:spMk id="2" creationId="{C3577355-FA11-4DE6-B564-37E64C7FBEDF}"/>
          </ac:spMkLst>
        </pc:spChg>
        <pc:spChg chg="mod ord">
          <ac:chgData name="Adéla Ficová" userId="61f65cee1f4b0196" providerId="LiveId" clId="{2A1B75BB-30F4-46B8-B6F1-A834C727B8D8}" dt="2021-03-02T20:27:02.933" v="978" actId="403"/>
          <ac:spMkLst>
            <pc:docMk/>
            <pc:sldMk cId="2067270156" sldId="266"/>
            <ac:spMk id="3" creationId="{2963D0C6-26BB-4F2B-8F3D-D9CB44083C17}"/>
          </ac:spMkLst>
        </pc:spChg>
        <pc:spChg chg="add mod ord">
          <ac:chgData name="Adéla Ficová" userId="61f65cee1f4b0196" providerId="LiveId" clId="{2A1B75BB-30F4-46B8-B6F1-A834C727B8D8}" dt="2021-03-02T20:27:29.433" v="988" actId="5793"/>
          <ac:spMkLst>
            <pc:docMk/>
            <pc:sldMk cId="2067270156" sldId="266"/>
            <ac:spMk id="4" creationId="{44E03558-54EC-4B94-B66D-B40FA80ED04D}"/>
          </ac:spMkLst>
        </pc:spChg>
        <pc:spChg chg="add del mod">
          <ac:chgData name="Adéla Ficová" userId="61f65cee1f4b0196" providerId="LiveId" clId="{2A1B75BB-30F4-46B8-B6F1-A834C727B8D8}" dt="2021-03-02T20:24:16.137" v="891"/>
          <ac:spMkLst>
            <pc:docMk/>
            <pc:sldMk cId="2067270156" sldId="266"/>
            <ac:spMk id="5" creationId="{29163602-58F6-4F91-BD6C-0A1CDF04B74F}"/>
          </ac:spMkLst>
        </pc:spChg>
        <pc:spChg chg="add del mod">
          <ac:chgData name="Adéla Ficová" userId="61f65cee1f4b0196" providerId="LiveId" clId="{2A1B75BB-30F4-46B8-B6F1-A834C727B8D8}" dt="2021-03-02T20:24:40.036" v="910"/>
          <ac:spMkLst>
            <pc:docMk/>
            <pc:sldMk cId="2067270156" sldId="266"/>
            <ac:spMk id="14" creationId="{F478ED40-D82E-4E78-BBAF-CB853C1EF7E7}"/>
          </ac:spMkLst>
        </pc:spChg>
        <pc:graphicFrameChg chg="add del mod">
          <ac:chgData name="Adéla Ficová" userId="61f65cee1f4b0196" providerId="LiveId" clId="{2A1B75BB-30F4-46B8-B6F1-A834C727B8D8}" dt="2021-03-02T20:24:33.451" v="899" actId="478"/>
          <ac:graphicFrameMkLst>
            <pc:docMk/>
            <pc:sldMk cId="2067270156" sldId="266"/>
            <ac:graphicFrameMk id="6" creationId="{DF6054F5-C20C-440F-9743-81F791F9F05D}"/>
          </ac:graphicFrameMkLst>
        </pc:graphicFrameChg>
        <pc:graphicFrameChg chg="add del mod">
          <ac:chgData name="Adéla Ficová" userId="61f65cee1f4b0196" providerId="LiveId" clId="{2A1B75BB-30F4-46B8-B6F1-A834C727B8D8}" dt="2021-03-02T20:24:34.468" v="900" actId="478"/>
          <ac:graphicFrameMkLst>
            <pc:docMk/>
            <pc:sldMk cId="2067270156" sldId="266"/>
            <ac:graphicFrameMk id="7" creationId="{7E3ED1E6-7606-4578-B697-A5F87D7BD088}"/>
          </ac:graphicFrameMkLst>
        </pc:graphicFrameChg>
        <pc:graphicFrameChg chg="add del mod">
          <ac:chgData name="Adéla Ficová" userId="61f65cee1f4b0196" providerId="LiveId" clId="{2A1B75BB-30F4-46B8-B6F1-A834C727B8D8}" dt="2021-03-02T20:24:21.066" v="893" actId="478"/>
          <ac:graphicFrameMkLst>
            <pc:docMk/>
            <pc:sldMk cId="2067270156" sldId="266"/>
            <ac:graphicFrameMk id="8" creationId="{58B8D2CE-741E-4D3C-A808-A5ADD337EBE9}"/>
          </ac:graphicFrameMkLst>
        </pc:graphicFrameChg>
        <pc:graphicFrameChg chg="add del mod">
          <ac:chgData name="Adéla Ficová" userId="61f65cee1f4b0196" providerId="LiveId" clId="{2A1B75BB-30F4-46B8-B6F1-A834C727B8D8}" dt="2021-03-02T20:24:32.032" v="898" actId="478"/>
          <ac:graphicFrameMkLst>
            <pc:docMk/>
            <pc:sldMk cId="2067270156" sldId="266"/>
            <ac:graphicFrameMk id="9" creationId="{B9C7ADF5-D2A2-4477-A6BA-299E04855737}"/>
          </ac:graphicFrameMkLst>
        </pc:graphicFrameChg>
        <pc:graphicFrameChg chg="add del mod">
          <ac:chgData name="Adéla Ficová" userId="61f65cee1f4b0196" providerId="LiveId" clId="{2A1B75BB-30F4-46B8-B6F1-A834C727B8D8}" dt="2021-03-02T20:24:30.418" v="897" actId="478"/>
          <ac:graphicFrameMkLst>
            <pc:docMk/>
            <pc:sldMk cId="2067270156" sldId="266"/>
            <ac:graphicFrameMk id="10" creationId="{81BB7C0C-15EF-4811-AFE7-F25C1217A1FD}"/>
          </ac:graphicFrameMkLst>
        </pc:graphicFrameChg>
        <pc:graphicFrameChg chg="add del mod">
          <ac:chgData name="Adéla Ficová" userId="61f65cee1f4b0196" providerId="LiveId" clId="{2A1B75BB-30F4-46B8-B6F1-A834C727B8D8}" dt="2021-03-02T20:24:28.220" v="896" actId="478"/>
          <ac:graphicFrameMkLst>
            <pc:docMk/>
            <pc:sldMk cId="2067270156" sldId="266"/>
            <ac:graphicFrameMk id="11" creationId="{8CB4DFA2-C289-4689-8636-7FA5D32EEA03}"/>
          </ac:graphicFrameMkLst>
        </pc:graphicFrameChg>
        <pc:graphicFrameChg chg="add del mod">
          <ac:chgData name="Adéla Ficová" userId="61f65cee1f4b0196" providerId="LiveId" clId="{2A1B75BB-30F4-46B8-B6F1-A834C727B8D8}" dt="2021-03-02T20:24:23.374" v="894" actId="478"/>
          <ac:graphicFrameMkLst>
            <pc:docMk/>
            <pc:sldMk cId="2067270156" sldId="266"/>
            <ac:graphicFrameMk id="12" creationId="{951B1DC1-78FB-408C-B7C6-36858371FC58}"/>
          </ac:graphicFrameMkLst>
        </pc:graphicFrameChg>
        <pc:graphicFrameChg chg="add del mod">
          <ac:chgData name="Adéla Ficová" userId="61f65cee1f4b0196" providerId="LiveId" clId="{2A1B75BB-30F4-46B8-B6F1-A834C727B8D8}" dt="2021-03-02T20:24:17.971" v="892" actId="478"/>
          <ac:graphicFrameMkLst>
            <pc:docMk/>
            <pc:sldMk cId="2067270156" sldId="266"/>
            <ac:graphicFrameMk id="13" creationId="{D5922ED2-0DEC-46DB-BA44-A0B591FD820A}"/>
          </ac:graphicFrameMkLst>
        </pc:graphicFrameChg>
        <pc:graphicFrameChg chg="add del mod">
          <ac:chgData name="Adéla Ficová" userId="61f65cee1f4b0196" providerId="LiveId" clId="{2A1B75BB-30F4-46B8-B6F1-A834C727B8D8}" dt="2021-03-02T20:24:40.036" v="910"/>
          <ac:graphicFrameMkLst>
            <pc:docMk/>
            <pc:sldMk cId="2067270156" sldId="266"/>
            <ac:graphicFrameMk id="15" creationId="{5C7CDA4F-2AD7-4767-9BE9-475E19F62B49}"/>
          </ac:graphicFrameMkLst>
        </pc:graphicFrameChg>
        <pc:graphicFrameChg chg="add del mod">
          <ac:chgData name="Adéla Ficová" userId="61f65cee1f4b0196" providerId="LiveId" clId="{2A1B75BB-30F4-46B8-B6F1-A834C727B8D8}" dt="2021-03-02T20:24:40.036" v="910"/>
          <ac:graphicFrameMkLst>
            <pc:docMk/>
            <pc:sldMk cId="2067270156" sldId="266"/>
            <ac:graphicFrameMk id="16" creationId="{43B7A59E-5535-4BC8-8C99-008D7EFACDD0}"/>
          </ac:graphicFrameMkLst>
        </pc:graphicFrameChg>
        <pc:graphicFrameChg chg="add del mod">
          <ac:chgData name="Adéla Ficová" userId="61f65cee1f4b0196" providerId="LiveId" clId="{2A1B75BB-30F4-46B8-B6F1-A834C727B8D8}" dt="2021-03-02T20:24:40.036" v="910"/>
          <ac:graphicFrameMkLst>
            <pc:docMk/>
            <pc:sldMk cId="2067270156" sldId="266"/>
            <ac:graphicFrameMk id="17" creationId="{AAEB1A69-DA30-49C2-BF82-75BB9B4BDD17}"/>
          </ac:graphicFrameMkLst>
        </pc:graphicFrameChg>
        <pc:graphicFrameChg chg="add del mod">
          <ac:chgData name="Adéla Ficová" userId="61f65cee1f4b0196" providerId="LiveId" clId="{2A1B75BB-30F4-46B8-B6F1-A834C727B8D8}" dt="2021-03-02T20:24:40.036" v="910"/>
          <ac:graphicFrameMkLst>
            <pc:docMk/>
            <pc:sldMk cId="2067270156" sldId="266"/>
            <ac:graphicFrameMk id="18" creationId="{3BEB6D52-6B86-4F27-BFDA-ABF23E0599DB}"/>
          </ac:graphicFrameMkLst>
        </pc:graphicFrameChg>
        <pc:graphicFrameChg chg="add del mod">
          <ac:chgData name="Adéla Ficová" userId="61f65cee1f4b0196" providerId="LiveId" clId="{2A1B75BB-30F4-46B8-B6F1-A834C727B8D8}" dt="2021-03-02T20:24:40.036" v="910"/>
          <ac:graphicFrameMkLst>
            <pc:docMk/>
            <pc:sldMk cId="2067270156" sldId="266"/>
            <ac:graphicFrameMk id="19" creationId="{7FAB0CC9-8C67-41AA-B4F3-5B8B648C2305}"/>
          </ac:graphicFrameMkLst>
        </pc:graphicFrameChg>
        <pc:graphicFrameChg chg="add del mod">
          <ac:chgData name="Adéla Ficová" userId="61f65cee1f4b0196" providerId="LiveId" clId="{2A1B75BB-30F4-46B8-B6F1-A834C727B8D8}" dt="2021-03-02T20:24:40.036" v="910"/>
          <ac:graphicFrameMkLst>
            <pc:docMk/>
            <pc:sldMk cId="2067270156" sldId="266"/>
            <ac:graphicFrameMk id="20" creationId="{775254D9-B736-4A04-BD93-614DB2C46521}"/>
          </ac:graphicFrameMkLst>
        </pc:graphicFrameChg>
        <pc:graphicFrameChg chg="add del mod">
          <ac:chgData name="Adéla Ficová" userId="61f65cee1f4b0196" providerId="LiveId" clId="{2A1B75BB-30F4-46B8-B6F1-A834C727B8D8}" dt="2021-03-02T20:24:40.036" v="910"/>
          <ac:graphicFrameMkLst>
            <pc:docMk/>
            <pc:sldMk cId="2067270156" sldId="266"/>
            <ac:graphicFrameMk id="21" creationId="{35D66E1D-27B4-4235-8C9D-DFD9F6AEA036}"/>
          </ac:graphicFrameMkLst>
        </pc:graphicFrameChg>
        <pc:graphicFrameChg chg="add del mod">
          <ac:chgData name="Adéla Ficová" userId="61f65cee1f4b0196" providerId="LiveId" clId="{2A1B75BB-30F4-46B8-B6F1-A834C727B8D8}" dt="2021-03-02T20:24:40.036" v="910"/>
          <ac:graphicFrameMkLst>
            <pc:docMk/>
            <pc:sldMk cId="2067270156" sldId="266"/>
            <ac:graphicFrameMk id="22" creationId="{A231C4D1-DE0B-4E8E-A1E3-EAEC70D39EE4}"/>
          </ac:graphicFrameMkLst>
        </pc:graphicFrameChg>
      </pc:sldChg>
      <pc:sldChg chg="modSp new mod">
        <pc:chgData name="Adéla Ficová" userId="61f65cee1f4b0196" providerId="LiveId" clId="{2A1B75BB-30F4-46B8-B6F1-A834C727B8D8}" dt="2021-03-02T20:32:42.239" v="1022" actId="20577"/>
        <pc:sldMkLst>
          <pc:docMk/>
          <pc:sldMk cId="307904774" sldId="267"/>
        </pc:sldMkLst>
        <pc:spChg chg="mod">
          <ac:chgData name="Adéla Ficová" userId="61f65cee1f4b0196" providerId="LiveId" clId="{2A1B75BB-30F4-46B8-B6F1-A834C727B8D8}" dt="2021-03-02T20:32:04.796" v="994" actId="20577"/>
          <ac:spMkLst>
            <pc:docMk/>
            <pc:sldMk cId="307904774" sldId="267"/>
            <ac:spMk id="2" creationId="{0CEE2BD1-F88B-4D88-80BE-DA8A50642C60}"/>
          </ac:spMkLst>
        </pc:spChg>
        <pc:spChg chg="mod">
          <ac:chgData name="Adéla Ficová" userId="61f65cee1f4b0196" providerId="LiveId" clId="{2A1B75BB-30F4-46B8-B6F1-A834C727B8D8}" dt="2021-03-02T20:32:42.239" v="1022" actId="20577"/>
          <ac:spMkLst>
            <pc:docMk/>
            <pc:sldMk cId="307904774" sldId="267"/>
            <ac:spMk id="3" creationId="{A3633F62-2740-4D7F-A9A1-788EFC881D23}"/>
          </ac:spMkLst>
        </pc:spChg>
      </pc:sldChg>
      <pc:sldChg chg="addSp delSp modSp new mod modClrScheme chgLayout">
        <pc:chgData name="Adéla Ficová" userId="61f65cee1f4b0196" providerId="LiveId" clId="{2A1B75BB-30F4-46B8-B6F1-A834C727B8D8}" dt="2021-03-02T20:36:17.719" v="1171"/>
        <pc:sldMkLst>
          <pc:docMk/>
          <pc:sldMk cId="833948579" sldId="268"/>
        </pc:sldMkLst>
        <pc:spChg chg="mod ord">
          <ac:chgData name="Adéla Ficová" userId="61f65cee1f4b0196" providerId="LiveId" clId="{2A1B75BB-30F4-46B8-B6F1-A834C727B8D8}" dt="2021-03-02T20:36:15.848" v="1170" actId="700"/>
          <ac:spMkLst>
            <pc:docMk/>
            <pc:sldMk cId="833948579" sldId="268"/>
            <ac:spMk id="2" creationId="{0FCD49EA-E0CC-477D-BCC5-5D9B53CCA89C}"/>
          </ac:spMkLst>
        </pc:spChg>
        <pc:spChg chg="mod ord">
          <ac:chgData name="Adéla Ficová" userId="61f65cee1f4b0196" providerId="LiveId" clId="{2A1B75BB-30F4-46B8-B6F1-A834C727B8D8}" dt="2021-03-02T20:36:15.848" v="1170" actId="700"/>
          <ac:spMkLst>
            <pc:docMk/>
            <pc:sldMk cId="833948579" sldId="268"/>
            <ac:spMk id="3" creationId="{4C16C48B-25F7-490D-9B77-5543A83EF365}"/>
          </ac:spMkLst>
        </pc:spChg>
        <pc:spChg chg="add del">
          <ac:chgData name="Adéla Ficová" userId="61f65cee1f4b0196" providerId="LiveId" clId="{2A1B75BB-30F4-46B8-B6F1-A834C727B8D8}" dt="2021-03-02T20:33:55.093" v="1031"/>
          <ac:spMkLst>
            <pc:docMk/>
            <pc:sldMk cId="833948579" sldId="268"/>
            <ac:spMk id="4" creationId="{8F39BBCE-62C3-46A4-AE5F-64168E3D5DBB}"/>
          </ac:spMkLst>
        </pc:spChg>
        <pc:spChg chg="add mod ord">
          <ac:chgData name="Adéla Ficová" userId="61f65cee1f4b0196" providerId="LiveId" clId="{2A1B75BB-30F4-46B8-B6F1-A834C727B8D8}" dt="2021-03-02T20:36:17.719" v="1171"/>
          <ac:spMkLst>
            <pc:docMk/>
            <pc:sldMk cId="833948579" sldId="268"/>
            <ac:spMk id="5" creationId="{CCC239AC-22BD-49BB-B9E2-B34BB8058F65}"/>
          </ac:spMkLst>
        </pc:spChg>
        <pc:picChg chg="add del">
          <ac:chgData name="Adéla Ficová" userId="61f65cee1f4b0196" providerId="LiveId" clId="{2A1B75BB-30F4-46B8-B6F1-A834C727B8D8}" dt="2021-03-02T20:33:55.093" v="1031"/>
          <ac:picMkLst>
            <pc:docMk/>
            <pc:sldMk cId="833948579" sldId="268"/>
            <ac:picMk id="5122" creationId="{96DC65B7-F65D-4916-BC87-0050B8745E60}"/>
          </ac:picMkLst>
        </pc:picChg>
        <pc:picChg chg="add del">
          <ac:chgData name="Adéla Ficová" userId="61f65cee1f4b0196" providerId="LiveId" clId="{2A1B75BB-30F4-46B8-B6F1-A834C727B8D8}" dt="2021-03-02T20:33:55.093" v="1031"/>
          <ac:picMkLst>
            <pc:docMk/>
            <pc:sldMk cId="833948579" sldId="268"/>
            <ac:picMk id="5123" creationId="{FEE05202-E0EC-4A42-8A80-326EF200B59D}"/>
          </ac:picMkLst>
        </pc:picChg>
        <pc:picChg chg="add del">
          <ac:chgData name="Adéla Ficová" userId="61f65cee1f4b0196" providerId="LiveId" clId="{2A1B75BB-30F4-46B8-B6F1-A834C727B8D8}" dt="2021-03-02T20:33:55.093" v="1031"/>
          <ac:picMkLst>
            <pc:docMk/>
            <pc:sldMk cId="833948579" sldId="268"/>
            <ac:picMk id="5124" creationId="{B3D3029D-C26C-46E0-B486-8637FF2105F1}"/>
          </ac:picMkLst>
        </pc:picChg>
        <pc:picChg chg="add del">
          <ac:chgData name="Adéla Ficová" userId="61f65cee1f4b0196" providerId="LiveId" clId="{2A1B75BB-30F4-46B8-B6F1-A834C727B8D8}" dt="2021-03-02T20:33:55.093" v="1031"/>
          <ac:picMkLst>
            <pc:docMk/>
            <pc:sldMk cId="833948579" sldId="268"/>
            <ac:picMk id="5125" creationId="{B15AD623-45A7-4790-A9C1-BE43B33AD4C8}"/>
          </ac:picMkLst>
        </pc:picChg>
        <pc:picChg chg="add del">
          <ac:chgData name="Adéla Ficová" userId="61f65cee1f4b0196" providerId="LiveId" clId="{2A1B75BB-30F4-46B8-B6F1-A834C727B8D8}" dt="2021-03-02T20:33:55.093" v="1031"/>
          <ac:picMkLst>
            <pc:docMk/>
            <pc:sldMk cId="833948579" sldId="268"/>
            <ac:picMk id="5126" creationId="{6BBDA0A6-C72E-4C1E-ABF1-9085D6DC5356}"/>
          </ac:picMkLst>
        </pc:picChg>
        <pc:picChg chg="add del">
          <ac:chgData name="Adéla Ficová" userId="61f65cee1f4b0196" providerId="LiveId" clId="{2A1B75BB-30F4-46B8-B6F1-A834C727B8D8}" dt="2021-03-02T20:33:55.093" v="1031"/>
          <ac:picMkLst>
            <pc:docMk/>
            <pc:sldMk cId="833948579" sldId="268"/>
            <ac:picMk id="5127" creationId="{70E66A9A-853C-467A-96DE-D92F1085E008}"/>
          </ac:picMkLst>
        </pc:picChg>
        <pc:picChg chg="add del">
          <ac:chgData name="Adéla Ficová" userId="61f65cee1f4b0196" providerId="LiveId" clId="{2A1B75BB-30F4-46B8-B6F1-A834C727B8D8}" dt="2021-03-02T20:33:55.093" v="1031"/>
          <ac:picMkLst>
            <pc:docMk/>
            <pc:sldMk cId="833948579" sldId="268"/>
            <ac:picMk id="5128" creationId="{7D3B0E81-48DD-44B9-BF0B-87C9ABFDBADA}"/>
          </ac:picMkLst>
        </pc:picChg>
        <pc:picChg chg="add del">
          <ac:chgData name="Adéla Ficová" userId="61f65cee1f4b0196" providerId="LiveId" clId="{2A1B75BB-30F4-46B8-B6F1-A834C727B8D8}" dt="2021-03-02T20:33:55.093" v="1031"/>
          <ac:picMkLst>
            <pc:docMk/>
            <pc:sldMk cId="833948579" sldId="268"/>
            <ac:picMk id="5129" creationId="{B1D5AFDD-3734-4D5F-A60C-195B045ADAA4}"/>
          </ac:picMkLst>
        </pc:picChg>
        <pc:picChg chg="add del">
          <ac:chgData name="Adéla Ficová" userId="61f65cee1f4b0196" providerId="LiveId" clId="{2A1B75BB-30F4-46B8-B6F1-A834C727B8D8}" dt="2021-03-02T20:33:55.093" v="1031"/>
          <ac:picMkLst>
            <pc:docMk/>
            <pc:sldMk cId="833948579" sldId="268"/>
            <ac:picMk id="5130" creationId="{63A6D3E0-92BE-4237-AE90-6A72D3B3E2F3}"/>
          </ac:picMkLst>
        </pc:picChg>
        <pc:picChg chg="add del">
          <ac:chgData name="Adéla Ficová" userId="61f65cee1f4b0196" providerId="LiveId" clId="{2A1B75BB-30F4-46B8-B6F1-A834C727B8D8}" dt="2021-03-02T20:33:55.093" v="1031"/>
          <ac:picMkLst>
            <pc:docMk/>
            <pc:sldMk cId="833948579" sldId="268"/>
            <ac:picMk id="5131" creationId="{21FBB552-6FE7-4EBC-95B1-2AB034224352}"/>
          </ac:picMkLst>
        </pc:picChg>
        <pc:picChg chg="add del">
          <ac:chgData name="Adéla Ficová" userId="61f65cee1f4b0196" providerId="LiveId" clId="{2A1B75BB-30F4-46B8-B6F1-A834C727B8D8}" dt="2021-03-02T20:33:55.093" v="1031"/>
          <ac:picMkLst>
            <pc:docMk/>
            <pc:sldMk cId="833948579" sldId="268"/>
            <ac:picMk id="5132" creationId="{2FFFD12D-D9B2-4F66-A2E2-287D80C47ECA}"/>
          </ac:picMkLst>
        </pc:picChg>
        <pc:picChg chg="add del">
          <ac:chgData name="Adéla Ficová" userId="61f65cee1f4b0196" providerId="LiveId" clId="{2A1B75BB-30F4-46B8-B6F1-A834C727B8D8}" dt="2021-03-02T20:33:55.093" v="1031"/>
          <ac:picMkLst>
            <pc:docMk/>
            <pc:sldMk cId="833948579" sldId="268"/>
            <ac:picMk id="5133" creationId="{2678C4F5-56B7-46C4-8DD5-17E57D9FD674}"/>
          </ac:picMkLst>
        </pc:picChg>
      </pc:sldChg>
      <pc:sldChg chg="modSp new mod">
        <pc:chgData name="Adéla Ficová" userId="61f65cee1f4b0196" providerId="LiveId" clId="{2A1B75BB-30F4-46B8-B6F1-A834C727B8D8}" dt="2021-03-02T21:01:48.177" v="1236" actId="20577"/>
        <pc:sldMkLst>
          <pc:docMk/>
          <pc:sldMk cId="2250749708" sldId="269"/>
        </pc:sldMkLst>
        <pc:spChg chg="mod">
          <ac:chgData name="Adéla Ficová" userId="61f65cee1f4b0196" providerId="LiveId" clId="{2A1B75BB-30F4-46B8-B6F1-A834C727B8D8}" dt="2021-03-02T21:01:02.392" v="1217"/>
          <ac:spMkLst>
            <pc:docMk/>
            <pc:sldMk cId="2250749708" sldId="269"/>
            <ac:spMk id="2" creationId="{C978D19F-DAFB-43CC-AA02-E03B08063995}"/>
          </ac:spMkLst>
        </pc:spChg>
        <pc:spChg chg="mod">
          <ac:chgData name="Adéla Ficová" userId="61f65cee1f4b0196" providerId="LiveId" clId="{2A1B75BB-30F4-46B8-B6F1-A834C727B8D8}" dt="2021-03-02T21:01:48.177" v="1236" actId="20577"/>
          <ac:spMkLst>
            <pc:docMk/>
            <pc:sldMk cId="2250749708" sldId="269"/>
            <ac:spMk id="3" creationId="{F231620B-2063-4E67-9E8B-A38F1B5DB5C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f.ntnu.no/now/learnnow/ex/07D03.htm" TargetMode="External"/><Relationship Id="rId2" Type="http://schemas.openxmlformats.org/officeDocument/2006/relationships/hyperlink" Target="http://www.hf.ntnu.no/now/learnnow/ex/05B0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tnu.edu/learnnow/6/cecilie" TargetMode="External"/><Relationship Id="rId5" Type="http://schemas.openxmlformats.org/officeDocument/2006/relationships/hyperlink" Target="http://www.hf.ntnu.no/now/6/exercises/6_4_A_definite_form_adjective.htm" TargetMode="External"/><Relationship Id="rId4" Type="http://schemas.openxmlformats.org/officeDocument/2006/relationships/hyperlink" Target="http://www.hf.ntnu.no/now/4/exercises/ex4_9_M_liten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8.xml"/><Relationship Id="rId13" Type="http://schemas.openxmlformats.org/officeDocument/2006/relationships/control" Target="../activeX/activeX13.xml"/><Relationship Id="rId18" Type="http://schemas.openxmlformats.org/officeDocument/2006/relationships/control" Target="../activeX/activeX18.xml"/><Relationship Id="rId3" Type="http://schemas.openxmlformats.org/officeDocument/2006/relationships/control" Target="../activeX/activeX3.xml"/><Relationship Id="rId21" Type="http://schemas.openxmlformats.org/officeDocument/2006/relationships/slideLayout" Target="../slideLayouts/slideLayout2.xml"/><Relationship Id="rId7" Type="http://schemas.openxmlformats.org/officeDocument/2006/relationships/control" Target="../activeX/activeX7.xml"/><Relationship Id="rId12" Type="http://schemas.openxmlformats.org/officeDocument/2006/relationships/control" Target="../activeX/activeX12.xml"/><Relationship Id="rId17" Type="http://schemas.openxmlformats.org/officeDocument/2006/relationships/control" Target="../activeX/activeX17.xml"/><Relationship Id="rId2" Type="http://schemas.openxmlformats.org/officeDocument/2006/relationships/control" Target="../activeX/activeX2.xml"/><Relationship Id="rId16" Type="http://schemas.openxmlformats.org/officeDocument/2006/relationships/control" Target="../activeX/activeX16.xml"/><Relationship Id="rId20" Type="http://schemas.openxmlformats.org/officeDocument/2006/relationships/control" Target="../activeX/activeX20.xml"/><Relationship Id="rId1" Type="http://schemas.openxmlformats.org/officeDocument/2006/relationships/control" Target="../activeX/activeX1.xml"/><Relationship Id="rId6" Type="http://schemas.openxmlformats.org/officeDocument/2006/relationships/control" Target="../activeX/activeX6.xml"/><Relationship Id="rId11" Type="http://schemas.openxmlformats.org/officeDocument/2006/relationships/control" Target="../activeX/activeX11.xml"/><Relationship Id="rId5" Type="http://schemas.openxmlformats.org/officeDocument/2006/relationships/control" Target="../activeX/activeX5.xml"/><Relationship Id="rId15" Type="http://schemas.openxmlformats.org/officeDocument/2006/relationships/control" Target="../activeX/activeX15.xml"/><Relationship Id="rId10" Type="http://schemas.openxmlformats.org/officeDocument/2006/relationships/control" Target="../activeX/activeX10.xml"/><Relationship Id="rId19" Type="http://schemas.openxmlformats.org/officeDocument/2006/relationships/control" Target="../activeX/activeX19.xml"/><Relationship Id="rId4" Type="http://schemas.openxmlformats.org/officeDocument/2006/relationships/control" Target="../activeX/activeX4.xml"/><Relationship Id="rId9" Type="http://schemas.openxmlformats.org/officeDocument/2006/relationships/control" Target="../activeX/activeX9.xml"/><Relationship Id="rId14" Type="http://schemas.openxmlformats.org/officeDocument/2006/relationships/control" Target="../activeX/activeX14.xml"/><Relationship Id="rId22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141ABA-10FD-4D23-A8CF-43B0549CAB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err="1"/>
              <a:t>adjektiver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75F830-ACAC-47AC-92B9-FD1CB78B04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3.3.</a:t>
            </a:r>
          </a:p>
        </p:txBody>
      </p:sp>
    </p:spTree>
    <p:extLst>
      <p:ext uri="{BB962C8B-B14F-4D97-AF65-F5344CB8AC3E}">
        <p14:creationId xmlns:p14="http://schemas.microsoft.com/office/powerpoint/2010/main" val="3094524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77355-FA11-4DE6-B564-37E64C7FB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Adjektiver</a:t>
            </a:r>
            <a:r>
              <a:rPr lang="cs-CZ" dirty="0"/>
              <a:t> – </a:t>
            </a:r>
            <a:r>
              <a:rPr lang="cs-CZ" dirty="0" err="1"/>
              <a:t>bestemt</a:t>
            </a:r>
            <a:r>
              <a:rPr lang="cs-CZ" dirty="0"/>
              <a:t> </a:t>
            </a:r>
            <a:r>
              <a:rPr lang="cs-CZ" dirty="0" err="1"/>
              <a:t>form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63D0C6-26BB-4F2B-8F3D-D9CB44083C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2900" dirty="0"/>
              <a:t>Jak tvoříme?</a:t>
            </a:r>
          </a:p>
          <a:p>
            <a:r>
              <a:rPr lang="nb-NO" sz="3200" i="0" dirty="0">
                <a:solidFill>
                  <a:srgbClr val="000000"/>
                </a:solidFill>
                <a:effectLst/>
              </a:rPr>
              <a:t>en norsk lærer - den ___ læreren</a:t>
            </a:r>
            <a:br>
              <a:rPr lang="nb-NO" sz="3200" dirty="0"/>
            </a:br>
            <a:r>
              <a:rPr lang="nb-NO" sz="3200" i="0" dirty="0">
                <a:solidFill>
                  <a:srgbClr val="000000"/>
                </a:solidFill>
                <a:effectLst/>
              </a:rPr>
              <a:t>ei god bok - DEN ____ boka</a:t>
            </a:r>
            <a:br>
              <a:rPr lang="nb-NO" sz="3200" dirty="0"/>
            </a:br>
            <a:r>
              <a:rPr lang="nb-NO" sz="3200" i="0" dirty="0">
                <a:solidFill>
                  <a:srgbClr val="000000"/>
                </a:solidFill>
                <a:effectLst/>
              </a:rPr>
              <a:t>et kort kurs - DET ___ KURSET</a:t>
            </a:r>
            <a:br>
              <a:rPr lang="nb-NO" sz="3200" dirty="0"/>
            </a:br>
            <a:r>
              <a:rPr lang="nb-NO" sz="3200" i="0" dirty="0">
                <a:solidFill>
                  <a:srgbClr val="000000"/>
                </a:solidFill>
                <a:effectLst/>
              </a:rPr>
              <a:t>lange dager - DE _____ DAGENE</a:t>
            </a:r>
            <a:br>
              <a:rPr lang="nb-NO" sz="3200" dirty="0"/>
            </a:br>
            <a:br>
              <a:rPr lang="nb-NO" sz="3200" dirty="0"/>
            </a:br>
            <a:r>
              <a:rPr lang="nb-NO" sz="3200" i="0" dirty="0">
                <a:solidFill>
                  <a:srgbClr val="000000"/>
                </a:solidFill>
                <a:effectLst/>
              </a:rPr>
              <a:t>en flink elev – den ____  eleven</a:t>
            </a:r>
            <a:br>
              <a:rPr lang="nb-NO" sz="3200" dirty="0"/>
            </a:br>
            <a:r>
              <a:rPr lang="nb-NO" sz="3200" i="0" dirty="0">
                <a:solidFill>
                  <a:srgbClr val="000000"/>
                </a:solidFill>
                <a:effectLst/>
              </a:rPr>
              <a:t>ei ny skrivebok - den _____ skriveboka</a:t>
            </a:r>
            <a:br>
              <a:rPr lang="nb-NO" sz="3200" dirty="0"/>
            </a:br>
            <a:r>
              <a:rPr lang="nb-NO" sz="3200" i="0" dirty="0">
                <a:solidFill>
                  <a:srgbClr val="000000"/>
                </a:solidFill>
                <a:effectLst/>
              </a:rPr>
              <a:t>et godt viskelær - det  ____viskelæret</a:t>
            </a:r>
            <a:br>
              <a:rPr lang="nb-NO" sz="3200" dirty="0"/>
            </a:br>
            <a:r>
              <a:rPr lang="nb-NO" sz="3200" i="0" dirty="0">
                <a:solidFill>
                  <a:srgbClr val="000000"/>
                </a:solidFill>
                <a:effectLst/>
              </a:rPr>
              <a:t>fine bøker - de ____ bøkene</a:t>
            </a:r>
            <a:endParaRPr lang="nb-NO" sz="3200" dirty="0"/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E03558-54EC-4B94-B66D-B40FA80ED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2017342"/>
            <a:ext cx="4645152" cy="395994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2900" dirty="0"/>
              <a:t>en </a:t>
            </a:r>
            <a:r>
              <a:rPr lang="cs-CZ" sz="2900" dirty="0" err="1"/>
              <a:t>kort</a:t>
            </a:r>
            <a:r>
              <a:rPr lang="cs-CZ" sz="2900" dirty="0"/>
              <a:t> </a:t>
            </a:r>
            <a:r>
              <a:rPr lang="cs-CZ" sz="2900" dirty="0" err="1"/>
              <a:t>pause</a:t>
            </a:r>
            <a:r>
              <a:rPr lang="cs-CZ" sz="2900" dirty="0"/>
              <a:t> - </a:t>
            </a:r>
            <a:r>
              <a:rPr lang="nb-NO" sz="2900" dirty="0"/>
              <a:t> </a:t>
            </a:r>
            <a:r>
              <a:rPr lang="cs-CZ" sz="2900" dirty="0"/>
              <a:t> </a:t>
            </a:r>
            <a:r>
              <a:rPr lang="nb-NO" sz="2900" dirty="0"/>
              <a:t>___ </a:t>
            </a:r>
            <a:r>
              <a:rPr lang="cs-CZ" sz="2900" dirty="0" err="1"/>
              <a:t>pausen</a:t>
            </a:r>
            <a:endParaRPr lang="cs-CZ" sz="2900" dirty="0"/>
          </a:p>
          <a:p>
            <a:pPr marL="0" indent="0">
              <a:buNone/>
            </a:pPr>
            <a:r>
              <a:rPr lang="cs-CZ" sz="2900" dirty="0" err="1"/>
              <a:t>ei</a:t>
            </a:r>
            <a:r>
              <a:rPr lang="cs-CZ" sz="2900" dirty="0"/>
              <a:t> </a:t>
            </a:r>
            <a:r>
              <a:rPr lang="cs-CZ" sz="2900" dirty="0" err="1"/>
              <a:t>blå</a:t>
            </a:r>
            <a:r>
              <a:rPr lang="cs-CZ" sz="2900" dirty="0"/>
              <a:t> </a:t>
            </a:r>
            <a:r>
              <a:rPr lang="cs-CZ" sz="2900" dirty="0" err="1"/>
              <a:t>jakke</a:t>
            </a:r>
            <a:r>
              <a:rPr lang="cs-CZ" sz="2900" dirty="0"/>
              <a:t> -  </a:t>
            </a:r>
            <a:r>
              <a:rPr lang="nb-NO" sz="2900" dirty="0"/>
              <a:t>___ </a:t>
            </a:r>
            <a:r>
              <a:rPr lang="cs-CZ" sz="2900" dirty="0" err="1"/>
              <a:t>jakka</a:t>
            </a:r>
            <a:endParaRPr lang="cs-CZ" sz="2900" dirty="0"/>
          </a:p>
          <a:p>
            <a:pPr marL="0" indent="0">
              <a:buNone/>
            </a:pPr>
            <a:r>
              <a:rPr lang="cs-CZ" sz="2900" dirty="0"/>
              <a:t>et </a:t>
            </a:r>
            <a:r>
              <a:rPr lang="cs-CZ" sz="2900" dirty="0" err="1"/>
              <a:t>skandinavisk</a:t>
            </a:r>
            <a:r>
              <a:rPr lang="cs-CZ" sz="2900" dirty="0"/>
              <a:t> </a:t>
            </a:r>
            <a:r>
              <a:rPr lang="cs-CZ" sz="2900" dirty="0" err="1"/>
              <a:t>språk</a:t>
            </a:r>
            <a:r>
              <a:rPr lang="cs-CZ" sz="2900" dirty="0"/>
              <a:t> -  </a:t>
            </a:r>
            <a:r>
              <a:rPr lang="nb-NO" sz="2900" dirty="0"/>
              <a:t>____ </a:t>
            </a:r>
            <a:r>
              <a:rPr lang="cs-CZ" sz="2900" dirty="0" err="1"/>
              <a:t>språket</a:t>
            </a:r>
            <a:endParaRPr lang="cs-CZ" sz="2900" dirty="0"/>
          </a:p>
          <a:p>
            <a:pPr marL="0" indent="0">
              <a:buNone/>
            </a:pPr>
            <a:r>
              <a:rPr lang="cs-CZ" sz="2900" dirty="0" err="1"/>
              <a:t>unge</a:t>
            </a:r>
            <a:r>
              <a:rPr lang="cs-CZ" sz="2900" dirty="0"/>
              <a:t> </a:t>
            </a:r>
            <a:r>
              <a:rPr lang="cs-CZ" sz="2900" dirty="0" err="1"/>
              <a:t>mennesker</a:t>
            </a:r>
            <a:r>
              <a:rPr lang="cs-CZ" sz="2900" dirty="0"/>
              <a:t> -  </a:t>
            </a:r>
            <a:r>
              <a:rPr lang="nb-NO" sz="2900" dirty="0"/>
              <a:t>____ </a:t>
            </a:r>
            <a:r>
              <a:rPr lang="cs-CZ" sz="2900" dirty="0" err="1"/>
              <a:t>menneskene</a:t>
            </a:r>
            <a:endParaRPr lang="cs-CZ" sz="2900" dirty="0"/>
          </a:p>
          <a:p>
            <a:endParaRPr lang="cs-CZ" sz="2900" dirty="0"/>
          </a:p>
          <a:p>
            <a:pPr marL="0" indent="0">
              <a:buNone/>
            </a:pPr>
            <a:r>
              <a:rPr lang="cs-CZ" sz="2900" dirty="0"/>
              <a:t>en </a:t>
            </a:r>
            <a:r>
              <a:rPr lang="cs-CZ" sz="2900" dirty="0" err="1"/>
              <a:t>god</a:t>
            </a:r>
            <a:r>
              <a:rPr lang="cs-CZ" sz="2900" dirty="0"/>
              <a:t> </a:t>
            </a:r>
            <a:r>
              <a:rPr lang="cs-CZ" sz="2900" dirty="0" err="1"/>
              <a:t>uttale</a:t>
            </a:r>
            <a:r>
              <a:rPr lang="cs-CZ" sz="2900" dirty="0"/>
              <a:t> – </a:t>
            </a:r>
            <a:endParaRPr lang="nb-NO" sz="2900" dirty="0"/>
          </a:p>
          <a:p>
            <a:pPr marL="0" indent="0">
              <a:buNone/>
            </a:pPr>
            <a:r>
              <a:rPr lang="cs-CZ" sz="2900" dirty="0" err="1"/>
              <a:t>ei</a:t>
            </a:r>
            <a:r>
              <a:rPr lang="cs-CZ" sz="2900" dirty="0"/>
              <a:t> </a:t>
            </a:r>
            <a:r>
              <a:rPr lang="cs-CZ" sz="2900" dirty="0" err="1"/>
              <a:t>flink</a:t>
            </a:r>
            <a:r>
              <a:rPr lang="cs-CZ" sz="2900" dirty="0"/>
              <a:t> </a:t>
            </a:r>
            <a:r>
              <a:rPr lang="cs-CZ" sz="2900" dirty="0" err="1"/>
              <a:t>dame</a:t>
            </a:r>
            <a:r>
              <a:rPr lang="cs-CZ" sz="2900" dirty="0"/>
              <a:t> - </a:t>
            </a:r>
          </a:p>
          <a:p>
            <a:pPr marL="0" indent="0">
              <a:buNone/>
            </a:pPr>
            <a:r>
              <a:rPr lang="nb-NO" sz="2900" dirty="0"/>
              <a:t>et stort rom - </a:t>
            </a:r>
          </a:p>
          <a:p>
            <a:pPr marL="0" indent="0">
              <a:buNone/>
            </a:pPr>
            <a:r>
              <a:rPr lang="nb-NO" sz="2900" dirty="0"/>
              <a:t>gule blyanter -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270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D49EA-E0CC-477D-BCC5-5D9B53CCA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farger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16C48B-25F7-490D-9B77-5543A83EF36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hvit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err="1"/>
              <a:t>Svart</a:t>
            </a:r>
            <a:r>
              <a:rPr lang="nb-NO" dirty="0"/>
              <a:t>, sort</a:t>
            </a:r>
          </a:p>
          <a:p>
            <a:pPr marL="0" indent="0">
              <a:buNone/>
            </a:pPr>
            <a:r>
              <a:rPr lang="cs-CZ" dirty="0" err="1"/>
              <a:t>rød</a:t>
            </a:r>
            <a:endParaRPr lang="nb-NO" dirty="0"/>
          </a:p>
          <a:p>
            <a:pPr marL="0" indent="0">
              <a:buNone/>
            </a:pPr>
            <a:r>
              <a:rPr lang="cs-CZ" dirty="0" err="1"/>
              <a:t>oransje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gul</a:t>
            </a:r>
            <a:r>
              <a:rPr lang="cs-CZ" dirty="0"/>
              <a:t> </a:t>
            </a:r>
            <a:r>
              <a:rPr lang="nb-NO" dirty="0"/>
              <a:t>(</a:t>
            </a:r>
            <a:r>
              <a:rPr lang="nb-NO" dirty="0" err="1"/>
              <a:t>X</a:t>
            </a:r>
            <a:r>
              <a:rPr lang="nb-NO" dirty="0"/>
              <a:t> gull)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CC239AC-22BD-49BB-B9E2-B34BB8058F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grønn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err="1"/>
              <a:t>blå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grå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brun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rosa</a:t>
            </a:r>
          </a:p>
          <a:p>
            <a:pPr marL="0" indent="0">
              <a:buNone/>
            </a:pPr>
            <a:r>
              <a:rPr lang="cs-CZ" dirty="0" err="1"/>
              <a:t>fiolett</a:t>
            </a:r>
            <a:r>
              <a:rPr lang="cs-CZ" dirty="0"/>
              <a:t>, </a:t>
            </a:r>
            <a:r>
              <a:rPr lang="cs-CZ" dirty="0" err="1"/>
              <a:t>lilla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948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78D19F-DAFB-43CC-AA02-E03B08063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Skriv rett form av adjektivet</a:t>
            </a:r>
            <a:b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31620B-2063-4E67-9E8B-A38F1B5DB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Flott		Simon har kjøpt seg en ___________  leilighet i Olavs vei 8.</a:t>
            </a:r>
          </a:p>
          <a:p>
            <a:r>
              <a:rPr lang="nb-NO" dirty="0"/>
              <a:t>Rød		I stua har han en __________  sofa.</a:t>
            </a:r>
          </a:p>
          <a:p>
            <a:r>
              <a:rPr lang="nb-NO" dirty="0"/>
              <a:t>Moderne	Han har også to __________  lenestoler.</a:t>
            </a:r>
          </a:p>
          <a:p>
            <a:r>
              <a:rPr lang="nb-NO" dirty="0"/>
              <a:t>Ny		I forrige uke kjøpte han et __________  bord.</a:t>
            </a:r>
          </a:p>
          <a:p>
            <a:r>
              <a:rPr lang="nb-NO" dirty="0"/>
              <a:t>Liten		Bordet er dessverre litt for __________ , så det må han bytte.</a:t>
            </a:r>
          </a:p>
          <a:p>
            <a:r>
              <a:rPr lang="nb-NO" dirty="0"/>
              <a:t>Hyggelig	I Olavs vei 8 er det mange __________  naboer.</a:t>
            </a:r>
          </a:p>
          <a:p>
            <a:r>
              <a:rPr lang="nb-NO" dirty="0"/>
              <a:t>Gammel	Noen av dem er __________.</a:t>
            </a:r>
          </a:p>
          <a:p>
            <a:r>
              <a:rPr lang="nb-NO" dirty="0"/>
              <a:t>Liten		Men det er også unge par med __________ barn.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749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31F88A-4DFF-4C7C-90E3-BDA4C7798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Dobrovolná cvičení</a:t>
            </a:r>
            <a:r>
              <a:rPr lang="nb-NO" dirty="0"/>
              <a:t> </a:t>
            </a:r>
            <a:r>
              <a:rPr lang="cs-CZ" dirty="0"/>
              <a:t>+ </a:t>
            </a:r>
            <a:r>
              <a:rPr lang="cs-CZ" dirty="0" err="1"/>
              <a:t>dú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997F42-2572-4800-BB99-4532B0ED6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http://www.hf.ntnu.no/now/learnnow/ex/05B01.htm</a:t>
            </a:r>
            <a:endParaRPr lang="cs-CZ" dirty="0"/>
          </a:p>
          <a:p>
            <a:r>
              <a:rPr lang="cs-CZ" dirty="0">
                <a:hlinkClick r:id="rId3"/>
              </a:rPr>
              <a:t>http://www.hf.ntnu.no/now/learnnow/ex/07D03.htm</a:t>
            </a:r>
            <a:endParaRPr lang="nb-NO" dirty="0"/>
          </a:p>
          <a:p>
            <a:r>
              <a:rPr lang="cs-CZ" dirty="0">
                <a:hlinkClick r:id="rId4"/>
              </a:rPr>
              <a:t>http://www.hf.ntnu.no/now/4/exercises/ex4_9_M_liten.htm</a:t>
            </a:r>
            <a:endParaRPr lang="nb-NO" dirty="0"/>
          </a:p>
          <a:p>
            <a:r>
              <a:rPr lang="cs-CZ" dirty="0">
                <a:hlinkClick r:id="rId5"/>
              </a:rPr>
              <a:t>http://www.hf.ntnu.no/now/6/exercises/6_4_A_definite_form_adjective.htm</a:t>
            </a:r>
            <a:r>
              <a:rPr lang="nb-NO" dirty="0"/>
              <a:t> 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Dú</a:t>
            </a:r>
            <a:r>
              <a:rPr lang="cs-CZ" dirty="0"/>
              <a:t>: </a:t>
            </a:r>
            <a:r>
              <a:rPr lang="cs-CZ" dirty="0">
                <a:hlinkClick r:id="rId6"/>
              </a:rPr>
              <a:t>https://www.ntnu.edu/learnnow/6/cecilie</a:t>
            </a:r>
            <a:endParaRPr lang="cs-CZ" dirty="0"/>
          </a:p>
          <a:p>
            <a:r>
              <a:rPr lang="cs-CZ" dirty="0"/>
              <a:t>oblečení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30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2D723B-710F-48B3-9215-E2F11BBD9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Přídavná jména – neurčitý tvar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BE116E-87ED-490A-8D38-D9E2FFDE6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1036" y="1941358"/>
            <a:ext cx="9603275" cy="3450613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Vinduet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	</a:t>
            </a:r>
          </a:p>
          <a:p>
            <a:r>
              <a:rPr lang="cs-CZ" dirty="0" err="1"/>
              <a:t>Bordet</a:t>
            </a:r>
            <a:r>
              <a:rPr lang="cs-CZ" dirty="0"/>
              <a:t> </a:t>
            </a:r>
            <a:r>
              <a:rPr lang="cs-CZ" dirty="0" err="1"/>
              <a:t>er</a:t>
            </a:r>
            <a:endParaRPr lang="cs-CZ" dirty="0"/>
          </a:p>
          <a:p>
            <a:r>
              <a:rPr lang="cs-CZ" dirty="0" err="1"/>
              <a:t>Kantina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ikke</a:t>
            </a:r>
            <a:r>
              <a:rPr lang="cs-CZ" dirty="0"/>
              <a:t>	</a:t>
            </a:r>
          </a:p>
          <a:p>
            <a:r>
              <a:rPr lang="cs-CZ" dirty="0" err="1"/>
              <a:t>Rundstykkene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	</a:t>
            </a:r>
          </a:p>
          <a:p>
            <a:r>
              <a:rPr lang="cs-CZ" dirty="0" err="1"/>
              <a:t>Terrassen</a:t>
            </a:r>
            <a:r>
              <a:rPr lang="cs-CZ" dirty="0"/>
              <a:t> </a:t>
            </a:r>
            <a:r>
              <a:rPr lang="cs-CZ" dirty="0" err="1"/>
              <a:t>er</a:t>
            </a: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A8007B6F-D9AD-4D53-8E08-7C74A83DF6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686255"/>
              </p:ext>
            </p:extLst>
          </p:nvPr>
        </p:nvGraphicFramePr>
        <p:xfrm>
          <a:off x="2032000" y="1466029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44237312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3476947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545338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Sg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Pl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024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023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549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957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111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7A4356-89CA-440D-B9D5-AABC98BAA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Fin, fint, fine</a:t>
            </a:r>
            <a:r>
              <a:rPr lang="nb-NO" dirty="0"/>
              <a:t>				Ny, nytt, nye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3B273A-A9C4-49D1-B616-A8960B1157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en __________ gutt	</a:t>
            </a:r>
          </a:p>
          <a:p>
            <a:r>
              <a:rPr lang="nb-NO" dirty="0"/>
              <a:t>ei __________ mamma	</a:t>
            </a:r>
          </a:p>
          <a:p>
            <a:r>
              <a:rPr lang="nb-NO" dirty="0"/>
              <a:t>et __________ eple	</a:t>
            </a:r>
          </a:p>
          <a:p>
            <a:r>
              <a:rPr lang="nb-NO" dirty="0"/>
              <a:t>to __________ grønnsaker	</a:t>
            </a:r>
          </a:p>
          <a:p>
            <a:r>
              <a:rPr lang="nb-NO" dirty="0"/>
              <a:t>ei __________ dame	</a:t>
            </a:r>
          </a:p>
          <a:p>
            <a:r>
              <a:rPr lang="nb-NO" dirty="0"/>
              <a:t>et __________ brød	</a:t>
            </a:r>
          </a:p>
          <a:p>
            <a:r>
              <a:rPr lang="nb-NO" dirty="0"/>
              <a:t>to __________ poteter	</a:t>
            </a:r>
          </a:p>
          <a:p>
            <a:r>
              <a:rPr lang="nb-NO" dirty="0"/>
              <a:t>ei __________ gulrot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1A2EF7-D604-4CD5-AD9E-B59B0DC732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__________ TV	</a:t>
            </a:r>
            <a:endParaRPr lang="nb-NO" dirty="0"/>
          </a:p>
          <a:p>
            <a:r>
              <a:rPr lang="cs-CZ" dirty="0"/>
              <a:t> __________ </a:t>
            </a:r>
            <a:r>
              <a:rPr lang="nb-NO" dirty="0"/>
              <a:t>jakke	</a:t>
            </a:r>
          </a:p>
          <a:p>
            <a:r>
              <a:rPr lang="nb-NO" dirty="0"/>
              <a:t> __________ kjøpesenter	</a:t>
            </a:r>
          </a:p>
          <a:p>
            <a:r>
              <a:rPr lang="nb-NO" dirty="0"/>
              <a:t> __________ jakker	</a:t>
            </a:r>
          </a:p>
          <a:p>
            <a:r>
              <a:rPr lang="nb-NO" dirty="0"/>
              <a:t>__________ bil	</a:t>
            </a:r>
          </a:p>
          <a:p>
            <a:r>
              <a:rPr lang="nb-NO" dirty="0"/>
              <a:t>__________ apotek	</a:t>
            </a:r>
          </a:p>
          <a:p>
            <a:r>
              <a:rPr lang="nb-NO" dirty="0"/>
              <a:t>__________ benker	</a:t>
            </a:r>
          </a:p>
          <a:p>
            <a:r>
              <a:rPr lang="nb-NO" dirty="0"/>
              <a:t>__________ butikk</a:t>
            </a:r>
          </a:p>
        </p:txBody>
      </p:sp>
    </p:spTree>
    <p:extLst>
      <p:ext uri="{BB962C8B-B14F-4D97-AF65-F5344CB8AC3E}">
        <p14:creationId xmlns:p14="http://schemas.microsoft.com/office/powerpoint/2010/main" val="2505414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3CCB0A4-A57B-444B-9FAA-3155B965C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Adjektiver –</a:t>
            </a:r>
            <a:r>
              <a:rPr lang="nb-NO" dirty="0" err="1"/>
              <a:t>ig</a:t>
            </a:r>
            <a:r>
              <a:rPr lang="nb-NO" dirty="0"/>
              <a:t>, -</a:t>
            </a:r>
            <a:r>
              <a:rPr lang="nb-NO" dirty="0" err="1"/>
              <a:t>sk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9361C87-3A50-4A98-8B14-1CBEEF985EF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0" i="0" dirty="0" err="1">
                <a:solidFill>
                  <a:srgbClr val="000000"/>
                </a:solidFill>
                <a:effectLst/>
              </a:rPr>
              <a:t>koselig</a:t>
            </a:r>
            <a:r>
              <a:rPr lang="cs-CZ" b="0" i="0" dirty="0">
                <a:solidFill>
                  <a:srgbClr val="000000"/>
                </a:solidFill>
                <a:effectLst/>
              </a:rPr>
              <a:t>: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</a:rPr>
              <a:t>en </a:t>
            </a:r>
            <a:r>
              <a:rPr lang="nb-NO" b="0" i="0" dirty="0">
                <a:solidFill>
                  <a:srgbClr val="000000"/>
                </a:solidFill>
                <a:effectLst/>
              </a:rPr>
              <a:t>______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kafé</a:t>
            </a:r>
            <a:br>
              <a:rPr lang="cs-CZ" dirty="0"/>
            </a:br>
            <a:r>
              <a:rPr lang="cs-CZ" b="0" i="0" dirty="0" err="1">
                <a:solidFill>
                  <a:srgbClr val="000000"/>
                </a:solidFill>
                <a:effectLst/>
              </a:rPr>
              <a:t>ei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</a:t>
            </a:r>
            <a:r>
              <a:rPr lang="nb-NO" b="0" i="0" dirty="0">
                <a:solidFill>
                  <a:srgbClr val="000000"/>
                </a:solidFill>
                <a:effectLst/>
              </a:rPr>
              <a:t>_______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jente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</a:rPr>
              <a:t>et  </a:t>
            </a:r>
            <a:r>
              <a:rPr lang="nb-NO" b="0" i="0" dirty="0">
                <a:solidFill>
                  <a:srgbClr val="000000"/>
                </a:solidFill>
                <a:effectLst/>
              </a:rPr>
              <a:t>________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kort</a:t>
            </a:r>
            <a:br>
              <a:rPr lang="cs-CZ" dirty="0"/>
            </a:br>
            <a:r>
              <a:rPr lang="nb-NO" dirty="0"/>
              <a:t>_______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kafeer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C732E16-AA23-453A-8EB9-09D494FE09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0" i="0" dirty="0" err="1">
                <a:solidFill>
                  <a:srgbClr val="000000"/>
                </a:solidFill>
                <a:effectLst/>
              </a:rPr>
              <a:t>hyggelig</a:t>
            </a:r>
            <a:r>
              <a:rPr lang="cs-CZ" b="0" i="0" dirty="0">
                <a:solidFill>
                  <a:srgbClr val="000000"/>
                </a:solidFill>
                <a:effectLst/>
              </a:rPr>
              <a:t>: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</a:rPr>
              <a:t>en  </a:t>
            </a:r>
            <a:r>
              <a:rPr lang="nb-NO" b="0" i="0" dirty="0">
                <a:solidFill>
                  <a:srgbClr val="000000"/>
                </a:solidFill>
                <a:effectLst/>
              </a:rPr>
              <a:t>______ </a:t>
            </a:r>
            <a:r>
              <a:rPr lang="cs-CZ" b="0" i="0" dirty="0">
                <a:solidFill>
                  <a:srgbClr val="000000"/>
                </a:solidFill>
                <a:effectLst/>
              </a:rPr>
              <a:t>restaurant</a:t>
            </a:r>
            <a:br>
              <a:rPr lang="cs-CZ" dirty="0"/>
            </a:br>
            <a:r>
              <a:rPr lang="cs-CZ" b="0" i="0" dirty="0" err="1">
                <a:solidFill>
                  <a:srgbClr val="000000"/>
                </a:solidFill>
                <a:effectLst/>
              </a:rPr>
              <a:t>ei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 </a:t>
            </a:r>
            <a:r>
              <a:rPr lang="nb-NO" b="0" i="0" dirty="0">
                <a:solidFill>
                  <a:srgbClr val="000000"/>
                </a:solidFill>
                <a:effectLst/>
              </a:rPr>
              <a:t>________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jente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</a:rPr>
              <a:t>et  </a:t>
            </a:r>
            <a:r>
              <a:rPr lang="nb-NO" b="0" i="0" dirty="0">
                <a:solidFill>
                  <a:srgbClr val="000000"/>
                </a:solidFill>
                <a:effectLst/>
              </a:rPr>
              <a:t>________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sted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</a:rPr>
              <a:t> </a:t>
            </a:r>
            <a:r>
              <a:rPr lang="nb-NO" b="0" i="0" dirty="0">
                <a:solidFill>
                  <a:srgbClr val="000000"/>
                </a:solidFill>
                <a:effectLst/>
              </a:rPr>
              <a:t>_______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restauranter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875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01632-1205-4482-8F9D-A982B248B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Adjektiver - ubestemtform</a:t>
            </a:r>
            <a:endParaRPr lang="cs-CZ" dirty="0"/>
          </a:p>
        </p:txBody>
      </p:sp>
      <p:graphicFrame>
        <p:nvGraphicFramePr>
          <p:cNvPr id="27" name="Zástupný obsah 26">
            <a:extLst>
              <a:ext uri="{FF2B5EF4-FFF2-40B4-BE49-F238E27FC236}">
                <a16:creationId xmlns:a16="http://schemas.microsoft.com/office/drawing/2014/main" id="{DDFDED48-A068-4B6F-A249-4AFFE9CEE7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50975" y="2826544"/>
          <a:ext cx="9604375" cy="1828800"/>
        </p:xfrm>
        <a:graphic>
          <a:graphicData uri="http://schemas.openxmlformats.org/drawingml/2006/table">
            <a:tbl>
              <a:tblPr/>
              <a:tblGrid>
                <a:gridCol w="1920875">
                  <a:extLst>
                    <a:ext uri="{9D8B030D-6E8A-4147-A177-3AD203B41FA5}">
                      <a16:colId xmlns:a16="http://schemas.microsoft.com/office/drawing/2014/main" val="2271494725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397403545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1277581440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2308964689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418465475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blå: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Genseren er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Jakka er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Skjerfet er også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Kåpene er ikke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2346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tykk: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Genseren er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Jakka er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Skjerfet er også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Kåpene er ikke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8513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billig: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Genseren er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Jakka er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Skjerfet er også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Kåpene er ikke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30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grå: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Genseren er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Jakka er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Skjerfet er også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Kåpene er ikke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325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tynn: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Genseren er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Jakka er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000000"/>
                          </a:solidFill>
                          <a:effectLst/>
                        </a:rPr>
                        <a:t>Skjerfet er også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>
                          <a:solidFill>
                            <a:srgbClr val="000000"/>
                          </a:solidFill>
                          <a:effectLst/>
                        </a:rPr>
                        <a:t>Kåpene</a:t>
                      </a:r>
                      <a:r>
                        <a:rPr lang="cs-CZ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cs-CZ" dirty="0" err="1">
                          <a:solidFill>
                            <a:srgbClr val="000000"/>
                          </a:solidFill>
                          <a:effectLst/>
                        </a:rPr>
                        <a:t>er</a:t>
                      </a:r>
                      <a:r>
                        <a:rPr lang="cs-CZ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cs-CZ" dirty="0" err="1">
                          <a:solidFill>
                            <a:srgbClr val="000000"/>
                          </a:solidFill>
                          <a:effectLst/>
                        </a:rPr>
                        <a:t>ikke</a:t>
                      </a:r>
                      <a:r>
                        <a:rPr lang="cs-CZ" dirty="0">
                          <a:solidFill>
                            <a:srgbClr val="000000"/>
                          </a:solidFill>
                          <a:effectLst/>
                        </a:rPr>
                        <a:t> 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045123"/>
                  </a:ext>
                </a:extLst>
              </a:tr>
            </a:tbl>
          </a:graphicData>
        </a:graphic>
      </p:graphicFrame>
      <p:sp>
        <p:nvSpPr>
          <p:cNvPr id="48" name="TextovéPole 47">
            <a:extLst>
              <a:ext uri="{FF2B5EF4-FFF2-40B4-BE49-F238E27FC236}">
                <a16:creationId xmlns:a16="http://schemas.microsoft.com/office/drawing/2014/main" id="{BAE36635-9DCB-4AE0-A040-40ED44547F65}"/>
              </a:ext>
            </a:extLst>
          </p:cNvPr>
          <p:cNvSpPr txBox="1"/>
          <p:nvPr/>
        </p:nvSpPr>
        <p:spPr>
          <a:xfrm>
            <a:off x="1450975" y="2895600"/>
            <a:ext cx="844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blå</a:t>
            </a:r>
            <a:endParaRPr lang="cs-CZ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HTMLText1" r:id="rId1" imgW="609480" imgH="228600"/>
        </mc:Choice>
        <mc:Fallback>
          <p:control name="HTMLText1" r:id="rId1" imgW="609480" imgH="228600">
            <p:pic>
              <p:nvPicPr>
                <p:cNvPr id="28" name="HTMLText1">
                  <a:extLst>
                    <a:ext uri="{FF2B5EF4-FFF2-40B4-BE49-F238E27FC236}">
                      <a16:creationId xmlns:a16="http://schemas.microsoft.com/office/drawing/2014/main" id="{C6BA115C-5842-4375-B6BF-D1C250D9E10C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2" r:id="rId2" imgW="609480" imgH="228600"/>
        </mc:Choice>
        <mc:Fallback>
          <p:control name="HTMLText2" r:id="rId2" imgW="609480" imgH="228600">
            <p:pic>
              <p:nvPicPr>
                <p:cNvPr id="29" name="HTMLText2">
                  <a:extLst>
                    <a:ext uri="{FF2B5EF4-FFF2-40B4-BE49-F238E27FC236}">
                      <a16:creationId xmlns:a16="http://schemas.microsoft.com/office/drawing/2014/main" id="{DCE1C333-A947-43D3-961F-638C93DCFEE3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3" r:id="rId3" imgW="609480" imgH="228600"/>
        </mc:Choice>
        <mc:Fallback>
          <p:control name="HTMLText3" r:id="rId3" imgW="609480" imgH="228600">
            <p:pic>
              <p:nvPicPr>
                <p:cNvPr id="30" name="HTMLText3">
                  <a:extLst>
                    <a:ext uri="{FF2B5EF4-FFF2-40B4-BE49-F238E27FC236}">
                      <a16:creationId xmlns:a16="http://schemas.microsoft.com/office/drawing/2014/main" id="{5CA1E5A1-0F27-4BB8-B553-1229A26FA6A4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4" r:id="rId4" imgW="609480" imgH="228600"/>
        </mc:Choice>
        <mc:Fallback>
          <p:control name="HTMLText4" r:id="rId4" imgW="609480" imgH="228600">
            <p:pic>
              <p:nvPicPr>
                <p:cNvPr id="31" name="HTMLText4">
                  <a:extLst>
                    <a:ext uri="{FF2B5EF4-FFF2-40B4-BE49-F238E27FC236}">
                      <a16:creationId xmlns:a16="http://schemas.microsoft.com/office/drawing/2014/main" id="{F0B939DA-D6D7-4C5D-9507-4334A41EC5CC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5" r:id="rId5" imgW="609480" imgH="228600"/>
        </mc:Choice>
        <mc:Fallback>
          <p:control name="HTMLText5" r:id="rId5" imgW="609480" imgH="228600">
            <p:pic>
              <p:nvPicPr>
                <p:cNvPr id="32" name="HTMLText5">
                  <a:extLst>
                    <a:ext uri="{FF2B5EF4-FFF2-40B4-BE49-F238E27FC236}">
                      <a16:creationId xmlns:a16="http://schemas.microsoft.com/office/drawing/2014/main" id="{6EAD158F-D21B-4830-8173-A0D3EB7F0869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6" r:id="rId6" imgW="609480" imgH="228600"/>
        </mc:Choice>
        <mc:Fallback>
          <p:control name="HTMLText6" r:id="rId6" imgW="609480" imgH="228600">
            <p:pic>
              <p:nvPicPr>
                <p:cNvPr id="33" name="HTMLText6">
                  <a:extLst>
                    <a:ext uri="{FF2B5EF4-FFF2-40B4-BE49-F238E27FC236}">
                      <a16:creationId xmlns:a16="http://schemas.microsoft.com/office/drawing/2014/main" id="{AFD0D0E1-C901-4C59-B09C-75651DCA9D9B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7" r:id="rId7" imgW="609480" imgH="228600"/>
        </mc:Choice>
        <mc:Fallback>
          <p:control name="HTMLText7" r:id="rId7" imgW="609480" imgH="228600">
            <p:pic>
              <p:nvPicPr>
                <p:cNvPr id="34" name="HTMLText7">
                  <a:extLst>
                    <a:ext uri="{FF2B5EF4-FFF2-40B4-BE49-F238E27FC236}">
                      <a16:creationId xmlns:a16="http://schemas.microsoft.com/office/drawing/2014/main" id="{879CF41E-CAAC-43B5-999F-D2ADBB2E9DD4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8" r:id="rId8" imgW="609480" imgH="228600"/>
        </mc:Choice>
        <mc:Fallback>
          <p:control name="HTMLText8" r:id="rId8" imgW="609480" imgH="228600">
            <p:pic>
              <p:nvPicPr>
                <p:cNvPr id="35" name="HTMLText8">
                  <a:extLst>
                    <a:ext uri="{FF2B5EF4-FFF2-40B4-BE49-F238E27FC236}">
                      <a16:creationId xmlns:a16="http://schemas.microsoft.com/office/drawing/2014/main" id="{7A504406-7F59-4EBF-AFED-B87A639021E9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9" r:id="rId9" imgW="609480" imgH="228600"/>
        </mc:Choice>
        <mc:Fallback>
          <p:control name="HTMLText9" r:id="rId9" imgW="609480" imgH="228600">
            <p:pic>
              <p:nvPicPr>
                <p:cNvPr id="36" name="HTMLText9">
                  <a:extLst>
                    <a:ext uri="{FF2B5EF4-FFF2-40B4-BE49-F238E27FC236}">
                      <a16:creationId xmlns:a16="http://schemas.microsoft.com/office/drawing/2014/main" id="{90FAA4F8-DAFA-4F18-ACDB-279087F00DEE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10" r:id="rId10" imgW="609480" imgH="228600"/>
        </mc:Choice>
        <mc:Fallback>
          <p:control name="HTMLText10" r:id="rId10" imgW="609480" imgH="228600">
            <p:pic>
              <p:nvPicPr>
                <p:cNvPr id="37" name="HTMLText10">
                  <a:extLst>
                    <a:ext uri="{FF2B5EF4-FFF2-40B4-BE49-F238E27FC236}">
                      <a16:creationId xmlns:a16="http://schemas.microsoft.com/office/drawing/2014/main" id="{D557A95A-CFAE-4B77-B85F-03D4F43BBCD2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11" r:id="rId11" imgW="609480" imgH="228600"/>
        </mc:Choice>
        <mc:Fallback>
          <p:control name="HTMLText11" r:id="rId11" imgW="609480" imgH="228600">
            <p:pic>
              <p:nvPicPr>
                <p:cNvPr id="38" name="HTMLText11">
                  <a:extLst>
                    <a:ext uri="{FF2B5EF4-FFF2-40B4-BE49-F238E27FC236}">
                      <a16:creationId xmlns:a16="http://schemas.microsoft.com/office/drawing/2014/main" id="{1A68DE17-5318-4357-87A5-34F554D52FD2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12" r:id="rId12" imgW="609480" imgH="228600"/>
        </mc:Choice>
        <mc:Fallback>
          <p:control name="HTMLText12" r:id="rId12" imgW="609480" imgH="228600">
            <p:pic>
              <p:nvPicPr>
                <p:cNvPr id="39" name="HTMLText12">
                  <a:extLst>
                    <a:ext uri="{FF2B5EF4-FFF2-40B4-BE49-F238E27FC236}">
                      <a16:creationId xmlns:a16="http://schemas.microsoft.com/office/drawing/2014/main" id="{C7A2FA81-CDE6-4681-9706-8107E26DA12D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13" r:id="rId13" imgW="609480" imgH="228600"/>
        </mc:Choice>
        <mc:Fallback>
          <p:control name="HTMLText13" r:id="rId13" imgW="609480" imgH="228600">
            <p:pic>
              <p:nvPicPr>
                <p:cNvPr id="40" name="HTMLText13">
                  <a:extLst>
                    <a:ext uri="{FF2B5EF4-FFF2-40B4-BE49-F238E27FC236}">
                      <a16:creationId xmlns:a16="http://schemas.microsoft.com/office/drawing/2014/main" id="{5E12F715-FDA4-425C-9789-C8F11B67B388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14" r:id="rId14" imgW="609480" imgH="228600"/>
        </mc:Choice>
        <mc:Fallback>
          <p:control name="HTMLText14" r:id="rId14" imgW="609480" imgH="228600">
            <p:pic>
              <p:nvPicPr>
                <p:cNvPr id="41" name="HTMLText14">
                  <a:extLst>
                    <a:ext uri="{FF2B5EF4-FFF2-40B4-BE49-F238E27FC236}">
                      <a16:creationId xmlns:a16="http://schemas.microsoft.com/office/drawing/2014/main" id="{F17C3DFF-56B2-4735-A925-6D43D94C1C08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15" r:id="rId15" imgW="609480" imgH="228600"/>
        </mc:Choice>
        <mc:Fallback>
          <p:control name="HTMLText15" r:id="rId15" imgW="609480" imgH="228600">
            <p:pic>
              <p:nvPicPr>
                <p:cNvPr id="42" name="HTMLText15">
                  <a:extLst>
                    <a:ext uri="{FF2B5EF4-FFF2-40B4-BE49-F238E27FC236}">
                      <a16:creationId xmlns:a16="http://schemas.microsoft.com/office/drawing/2014/main" id="{C9288020-75FA-4082-AF17-A0025CE655D9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16" r:id="rId16" imgW="609480" imgH="228600"/>
        </mc:Choice>
        <mc:Fallback>
          <p:control name="HTMLText16" r:id="rId16" imgW="609480" imgH="228600">
            <p:pic>
              <p:nvPicPr>
                <p:cNvPr id="43" name="HTMLText16">
                  <a:extLst>
                    <a:ext uri="{FF2B5EF4-FFF2-40B4-BE49-F238E27FC236}">
                      <a16:creationId xmlns:a16="http://schemas.microsoft.com/office/drawing/2014/main" id="{0CEDBFF5-B09F-4735-AC3D-4117CA266459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17" r:id="rId17" imgW="609480" imgH="228600"/>
        </mc:Choice>
        <mc:Fallback>
          <p:control name="HTMLText17" r:id="rId17" imgW="609480" imgH="228600">
            <p:pic>
              <p:nvPicPr>
                <p:cNvPr id="44" name="HTMLText17">
                  <a:extLst>
                    <a:ext uri="{FF2B5EF4-FFF2-40B4-BE49-F238E27FC236}">
                      <a16:creationId xmlns:a16="http://schemas.microsoft.com/office/drawing/2014/main" id="{C75434C8-FD0F-4BD4-8337-C2DCCC75CBC3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18" r:id="rId18" imgW="609480" imgH="228600"/>
        </mc:Choice>
        <mc:Fallback>
          <p:control name="HTMLText18" r:id="rId18" imgW="609480" imgH="228600">
            <p:pic>
              <p:nvPicPr>
                <p:cNvPr id="45" name="HTMLText18">
                  <a:extLst>
                    <a:ext uri="{FF2B5EF4-FFF2-40B4-BE49-F238E27FC236}">
                      <a16:creationId xmlns:a16="http://schemas.microsoft.com/office/drawing/2014/main" id="{7CDD62DA-039B-40A4-9BA3-F1148C23F5E7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19" r:id="rId19" imgW="609480" imgH="228600"/>
        </mc:Choice>
        <mc:Fallback>
          <p:control name="HTMLText19" r:id="rId19" imgW="609480" imgH="228600">
            <p:pic>
              <p:nvPicPr>
                <p:cNvPr id="46" name="HTMLText19">
                  <a:extLst>
                    <a:ext uri="{FF2B5EF4-FFF2-40B4-BE49-F238E27FC236}">
                      <a16:creationId xmlns:a16="http://schemas.microsoft.com/office/drawing/2014/main" id="{9F06F0F8-8665-466A-848C-F1A3E596D0FA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684213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HTMLText20" r:id="rId20" imgW="609480" imgH="228600"/>
        </mc:Choice>
        <mc:Fallback>
          <p:control name="HTMLText20" r:id="rId20" imgW="609480" imgH="228600">
            <p:pic>
              <p:nvPicPr>
                <p:cNvPr id="47" name="HTMLText20">
                  <a:extLst>
                    <a:ext uri="{FF2B5EF4-FFF2-40B4-BE49-F238E27FC236}">
                      <a16:creationId xmlns:a16="http://schemas.microsoft.com/office/drawing/2014/main" id="{C7F1784D-E37D-48BB-8D90-1A0593123F4B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/>
                <a:srcRect/>
                <a:stretch>
                  <a:fillRect/>
                </a:stretch>
              </p:blipFill>
              <p:spPr bwMode="auto">
                <a:xfrm>
                  <a:off x="1450975" y="2827338"/>
                  <a:ext cx="844550" cy="354012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961050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88C8E-F6D3-4B19-9176-21D821453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Adjektiver</a:t>
            </a:r>
            <a:r>
              <a:rPr lang="cs-CZ" dirty="0"/>
              <a:t> –el, -en, -</a:t>
            </a:r>
            <a:r>
              <a:rPr lang="cs-CZ" dirty="0" err="1"/>
              <a:t>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26F87F-8F41-4BCD-9DEB-FDD52E5630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i="0" dirty="0" err="1">
                <a:solidFill>
                  <a:srgbClr val="000000"/>
                </a:solidFill>
                <a:effectLst/>
              </a:rPr>
              <a:t>gammel</a:t>
            </a:r>
            <a:br>
              <a:rPr lang="cs-CZ" dirty="0"/>
            </a:br>
            <a:r>
              <a:rPr lang="cs-CZ" b="0" i="0" dirty="0" err="1">
                <a:solidFill>
                  <a:srgbClr val="000000"/>
                </a:solidFill>
                <a:effectLst/>
              </a:rPr>
              <a:t>Vi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bor i et ____ hus.</a:t>
            </a:r>
            <a:br>
              <a:rPr lang="cs-CZ" dirty="0"/>
            </a:br>
            <a:r>
              <a:rPr lang="cs-CZ" b="0" i="0" dirty="0" err="1">
                <a:solidFill>
                  <a:srgbClr val="000000"/>
                </a:solidFill>
                <a:effectLst/>
              </a:rPr>
              <a:t>Det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er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mange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____ hus i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Fjordvik</a:t>
            </a:r>
            <a:r>
              <a:rPr lang="cs-CZ" b="0" i="0" dirty="0">
                <a:solidFill>
                  <a:srgbClr val="000000"/>
                </a:solidFill>
                <a:effectLst/>
              </a:rPr>
              <a:t>.</a:t>
            </a:r>
            <a:br>
              <a:rPr lang="cs-CZ" dirty="0"/>
            </a:br>
            <a:r>
              <a:rPr lang="cs-CZ" b="0" i="0" dirty="0" err="1">
                <a:solidFill>
                  <a:srgbClr val="000000"/>
                </a:solidFill>
                <a:effectLst/>
              </a:rPr>
              <a:t>Sjefen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til Ben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er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_____.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</a:rPr>
              <a:t>De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damene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er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_____.</a:t>
            </a:r>
            <a:br>
              <a:rPr lang="cs-CZ" dirty="0"/>
            </a:br>
            <a:r>
              <a:rPr lang="cs-CZ" b="0" i="0" dirty="0" err="1">
                <a:solidFill>
                  <a:srgbClr val="000000"/>
                </a:solidFill>
                <a:effectLst/>
              </a:rPr>
              <a:t>Jeg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snakker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med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ei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_____ 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dame</a:t>
            </a:r>
            <a:r>
              <a:rPr lang="cs-CZ" b="0" i="0" dirty="0">
                <a:solidFill>
                  <a:srgbClr val="000000"/>
                </a:solidFill>
                <a:effectLst/>
              </a:rPr>
              <a:t>.</a:t>
            </a:r>
            <a:br>
              <a:rPr lang="cs-CZ" dirty="0"/>
            </a:br>
            <a:r>
              <a:rPr lang="cs-CZ" b="0" i="0" dirty="0" err="1">
                <a:solidFill>
                  <a:srgbClr val="000000"/>
                </a:solidFill>
                <a:effectLst/>
              </a:rPr>
              <a:t>Hvor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 _____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er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Inger</a:t>
            </a:r>
            <a:r>
              <a:rPr lang="cs-CZ" b="0" i="0" dirty="0">
                <a:solidFill>
                  <a:srgbClr val="000000"/>
                </a:solidFill>
                <a:effectLst/>
              </a:rPr>
              <a:t>?</a:t>
            </a:r>
            <a:br>
              <a:rPr lang="cs-CZ" dirty="0"/>
            </a:br>
            <a:r>
              <a:rPr lang="cs-CZ" b="0" i="0" dirty="0" err="1">
                <a:solidFill>
                  <a:srgbClr val="000000"/>
                </a:solidFill>
                <a:effectLst/>
              </a:rPr>
              <a:t>Hvor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_____ 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er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Ben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og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Cecilie?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5D8D8B-1909-43C4-872B-EBF796C3EC6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b="1" i="0" dirty="0">
                <a:solidFill>
                  <a:srgbClr val="000000"/>
                </a:solidFill>
                <a:effectLst/>
              </a:rPr>
              <a:t>sulten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Ben er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_____</a:t>
            </a:r>
            <a:r>
              <a:rPr lang="nb-NO" b="0" i="0" dirty="0">
                <a:solidFill>
                  <a:srgbClr val="000000"/>
                </a:solidFill>
                <a:effectLst/>
              </a:rPr>
              <a:t>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Alex og Dina er også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______</a:t>
            </a:r>
            <a:r>
              <a:rPr lang="nb-NO" b="0" i="0" dirty="0">
                <a:solidFill>
                  <a:srgbClr val="000000"/>
                </a:solidFill>
                <a:effectLst/>
              </a:rPr>
              <a:t>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Alex ser en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____</a:t>
            </a:r>
            <a:r>
              <a:rPr lang="nb-NO" b="0" i="0" dirty="0">
                <a:solidFill>
                  <a:srgbClr val="000000"/>
                </a:solidFill>
                <a:effectLst/>
              </a:rPr>
              <a:t> katt.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Det er mange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___</a:t>
            </a:r>
            <a:r>
              <a:rPr lang="nb-NO" b="0" i="0" dirty="0">
                <a:solidFill>
                  <a:srgbClr val="000000"/>
                </a:solidFill>
                <a:effectLst/>
              </a:rPr>
              <a:t> barn i barnehagen.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Barna i barnehagen er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_____</a:t>
            </a:r>
            <a:r>
              <a:rPr lang="nb-NO" b="0" i="0" dirty="0">
                <a:solidFill>
                  <a:srgbClr val="000000"/>
                </a:solidFill>
                <a:effectLst/>
              </a:rPr>
              <a:t>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Dina er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_____</a:t>
            </a:r>
            <a:r>
              <a:rPr lang="nb-NO" b="0" i="0" dirty="0">
                <a:solidFill>
                  <a:srgbClr val="000000"/>
                </a:solidFill>
                <a:effectLst/>
              </a:rPr>
              <a:t> og tørst.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Er dere </a:t>
            </a:r>
            <a:r>
              <a:rPr lang="cs-CZ" b="0" i="0" dirty="0">
                <a:solidFill>
                  <a:srgbClr val="000000"/>
                </a:solidFill>
                <a:effectLst/>
              </a:rPr>
              <a:t>_____</a:t>
            </a:r>
            <a:r>
              <a:rPr lang="nb-NO" b="0" i="0" dirty="0">
                <a:solidFill>
                  <a:srgbClr val="000000"/>
                </a:solidFill>
                <a:effectLst/>
              </a:rPr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035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885698-0970-417A-BD74-0AC6E31C2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God - </a:t>
            </a:r>
            <a:r>
              <a:rPr lang="cs-CZ" dirty="0"/>
              <a:t>výslovnost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3ABE28-93CA-47CA-B858-18D6C1097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b="0" i="0" dirty="0">
                <a:solidFill>
                  <a:srgbClr val="000000"/>
                </a:solidFill>
                <a:effectLst/>
                <a:latin typeface="+mj-lt"/>
              </a:rPr>
              <a:t>Middagen ser  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_______ </a:t>
            </a:r>
            <a:r>
              <a:rPr lang="nb-NO" b="0" i="0" dirty="0">
                <a:solidFill>
                  <a:srgbClr val="000000"/>
                </a:solidFill>
                <a:effectLst/>
                <a:latin typeface="+mj-lt"/>
              </a:rPr>
              <a:t>ut.</a:t>
            </a:r>
            <a:br>
              <a:rPr lang="nb-NO" dirty="0">
                <a:latin typeface="+mj-lt"/>
              </a:rPr>
            </a:br>
            <a:r>
              <a:rPr lang="nb-NO" b="0" i="0" dirty="0">
                <a:solidFill>
                  <a:srgbClr val="000000"/>
                </a:solidFill>
                <a:effectLst/>
                <a:latin typeface="+mj-lt"/>
              </a:rPr>
              <a:t>Gulrøttene ser 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________</a:t>
            </a:r>
            <a:r>
              <a:rPr lang="nb-NO" b="0" i="0" dirty="0">
                <a:solidFill>
                  <a:srgbClr val="000000"/>
                </a:solidFill>
                <a:effectLst/>
                <a:latin typeface="+mj-lt"/>
              </a:rPr>
              <a:t> ut.</a:t>
            </a:r>
            <a:br>
              <a:rPr lang="nb-NO" dirty="0">
                <a:latin typeface="+mj-lt"/>
              </a:rPr>
            </a:br>
            <a:r>
              <a:rPr lang="nb-NO" b="0" i="0" dirty="0">
                <a:solidFill>
                  <a:srgbClr val="000000"/>
                </a:solidFill>
                <a:effectLst/>
                <a:latin typeface="+mj-lt"/>
              </a:rPr>
              <a:t>Osten ser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 _______</a:t>
            </a:r>
            <a:r>
              <a:rPr lang="nb-NO" b="0" i="0" dirty="0">
                <a:solidFill>
                  <a:srgbClr val="000000"/>
                </a:solidFill>
                <a:effectLst/>
                <a:latin typeface="+mj-lt"/>
              </a:rPr>
              <a:t>  ut.</a:t>
            </a:r>
            <a:br>
              <a:rPr lang="nb-NO" dirty="0">
                <a:latin typeface="+mj-lt"/>
              </a:rPr>
            </a:br>
            <a:r>
              <a:rPr lang="nb-NO" b="0" i="0" dirty="0">
                <a:solidFill>
                  <a:srgbClr val="000000"/>
                </a:solidFill>
                <a:effectLst/>
                <a:latin typeface="+mj-lt"/>
              </a:rPr>
              <a:t>Eplene ser  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______ </a:t>
            </a:r>
            <a:r>
              <a:rPr lang="nb-NO" b="0" i="0" dirty="0">
                <a:solidFill>
                  <a:srgbClr val="000000"/>
                </a:solidFill>
                <a:effectLst/>
                <a:latin typeface="+mj-lt"/>
              </a:rPr>
              <a:t>ut.</a:t>
            </a:r>
            <a:br>
              <a:rPr lang="nb-NO" dirty="0">
                <a:latin typeface="+mj-lt"/>
              </a:rPr>
            </a:br>
            <a:r>
              <a:rPr lang="nb-NO" b="0" i="0" dirty="0">
                <a:solidFill>
                  <a:srgbClr val="000000"/>
                </a:solidFill>
                <a:effectLst/>
                <a:latin typeface="+mj-lt"/>
              </a:rPr>
              <a:t>Brødet ser 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_________</a:t>
            </a:r>
            <a:r>
              <a:rPr lang="nb-NO" b="0" i="0" dirty="0">
                <a:solidFill>
                  <a:srgbClr val="000000"/>
                </a:solidFill>
                <a:effectLst/>
                <a:latin typeface="+mj-lt"/>
              </a:rPr>
              <a:t> ut.</a:t>
            </a:r>
            <a:br>
              <a:rPr lang="nb-NO" dirty="0">
                <a:latin typeface="+mj-lt"/>
              </a:rPr>
            </a:br>
            <a:r>
              <a:rPr lang="nb-NO" b="0" i="0" dirty="0">
                <a:solidFill>
                  <a:srgbClr val="000000"/>
                </a:solidFill>
                <a:effectLst/>
                <a:latin typeface="+mj-lt"/>
              </a:rPr>
              <a:t>Sjokoladen ser 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_______</a:t>
            </a:r>
            <a:r>
              <a:rPr lang="nb-NO" b="0" i="0" dirty="0">
                <a:solidFill>
                  <a:srgbClr val="000000"/>
                </a:solidFill>
                <a:effectLst/>
                <a:latin typeface="+mj-lt"/>
              </a:rPr>
              <a:t> ut.</a:t>
            </a:r>
            <a:br>
              <a:rPr lang="nb-NO" dirty="0">
                <a:latin typeface="+mj-lt"/>
              </a:rPr>
            </a:br>
            <a:r>
              <a:rPr lang="nb-NO" b="0" i="0" dirty="0">
                <a:solidFill>
                  <a:srgbClr val="000000"/>
                </a:solidFill>
                <a:effectLst/>
                <a:latin typeface="+mj-lt"/>
              </a:rPr>
              <a:t>Brødskivene ser </a:t>
            </a:r>
            <a:r>
              <a:rPr lang="cs-CZ" b="0" i="0" dirty="0">
                <a:solidFill>
                  <a:srgbClr val="000000"/>
                </a:solidFill>
                <a:effectLst/>
                <a:latin typeface="+mj-lt"/>
              </a:rPr>
              <a:t>_______</a:t>
            </a:r>
            <a:r>
              <a:rPr lang="nb-NO" b="0" i="0" dirty="0">
                <a:solidFill>
                  <a:srgbClr val="000000"/>
                </a:solidFill>
                <a:effectLst/>
                <a:latin typeface="+mj-lt"/>
              </a:rPr>
              <a:t> ut.</a:t>
            </a:r>
            <a:endParaRPr lang="cs-CZ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latin typeface="+mj-lt"/>
              </a:rPr>
              <a:t>Výslovnost: </a:t>
            </a:r>
            <a:r>
              <a:rPr lang="cs-CZ" b="1" dirty="0" err="1">
                <a:solidFill>
                  <a:srgbClr val="000000"/>
                </a:solidFill>
                <a:latin typeface="+mj-lt"/>
              </a:rPr>
              <a:t>hvit</a:t>
            </a:r>
            <a:endParaRPr 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026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158E9-A434-4527-93F2-F679CB497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5E93E6-6C35-4E05-815B-E7DD755DF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b-NO" sz="3200" b="0" i="0" dirty="0">
                <a:solidFill>
                  <a:srgbClr val="000000"/>
                </a:solidFill>
                <a:effectLst/>
              </a:rPr>
              <a:t>Cecilie er på en  _______ klesbutikk.</a:t>
            </a:r>
            <a:br>
              <a:rPr lang="nb-NO" sz="3200" dirty="0"/>
            </a:br>
            <a:r>
              <a:rPr lang="nb-NO" sz="3200" b="0" i="0" dirty="0">
                <a:solidFill>
                  <a:srgbClr val="000000"/>
                </a:solidFill>
                <a:effectLst/>
              </a:rPr>
              <a:t>Hun kjøper ei _________ bluse til Dina.</a:t>
            </a:r>
            <a:br>
              <a:rPr lang="nb-NO" sz="3200" dirty="0"/>
            </a:br>
            <a:r>
              <a:rPr lang="nb-NO" sz="3200" b="0" i="0" dirty="0">
                <a:solidFill>
                  <a:srgbClr val="000000"/>
                </a:solidFill>
                <a:effectLst/>
              </a:rPr>
              <a:t>Så kjøper hun ei _____ lue og et  ______ skjerf til Alex.</a:t>
            </a:r>
            <a:br>
              <a:rPr lang="nb-NO" sz="3200" dirty="0"/>
            </a:br>
            <a:r>
              <a:rPr lang="nb-NO" sz="3200" b="0" i="0" dirty="0">
                <a:solidFill>
                  <a:srgbClr val="000000"/>
                </a:solidFill>
                <a:effectLst/>
              </a:rPr>
              <a:t>Hun kjøper også et par  _______ innesko til ham.</a:t>
            </a:r>
            <a:br>
              <a:rPr lang="nb-NO" sz="3200" dirty="0"/>
            </a:br>
            <a:r>
              <a:rPr lang="nb-NO" sz="3200" b="0" i="0" dirty="0">
                <a:solidFill>
                  <a:srgbClr val="000000"/>
                </a:solidFill>
                <a:effectLst/>
              </a:rPr>
              <a:t>Så går hun til en _________ bokhandel.</a:t>
            </a:r>
            <a:br>
              <a:rPr lang="nb-NO" sz="3200" dirty="0"/>
            </a:br>
            <a:r>
              <a:rPr lang="nb-NO" sz="3200" b="0" i="0" dirty="0">
                <a:solidFill>
                  <a:srgbClr val="000000"/>
                </a:solidFill>
                <a:effectLst/>
              </a:rPr>
              <a:t>Der kjøper hun ei _______ ordbok til Benjamin.</a:t>
            </a:r>
            <a:br>
              <a:rPr lang="nb-NO" sz="3200" dirty="0"/>
            </a:br>
            <a:r>
              <a:rPr lang="nb-NO" sz="3200" b="0" i="0" dirty="0">
                <a:solidFill>
                  <a:srgbClr val="000000"/>
                </a:solidFill>
                <a:effectLst/>
              </a:rPr>
              <a:t>Hun kjøper også ei ______ notatbok.</a:t>
            </a:r>
            <a:br>
              <a:rPr lang="nb-NO" sz="3200" dirty="0"/>
            </a:br>
            <a:r>
              <a:rPr lang="nb-NO" sz="3200" b="0" i="0" dirty="0">
                <a:solidFill>
                  <a:srgbClr val="000000"/>
                </a:solidFill>
                <a:effectLst/>
              </a:rPr>
              <a:t>Etterpå går hun på en _________ kafé.</a:t>
            </a:r>
            <a:br>
              <a:rPr lang="nb-NO" sz="3200" dirty="0"/>
            </a:br>
            <a:r>
              <a:rPr lang="nb-NO" sz="3200" b="0" i="0" dirty="0">
                <a:solidFill>
                  <a:srgbClr val="000000"/>
                </a:solidFill>
                <a:effectLst/>
              </a:rPr>
              <a:t>Hun spiser et ________ rundstykke og et _______ kakestykke.</a:t>
            </a:r>
            <a:br>
              <a:rPr lang="nb-NO" sz="3200" dirty="0"/>
            </a:br>
            <a:r>
              <a:rPr lang="nb-NO" sz="3200" b="0" i="0" dirty="0">
                <a:solidFill>
                  <a:srgbClr val="000000"/>
                </a:solidFill>
                <a:effectLst/>
              </a:rPr>
              <a:t>Hun kjøper også to _______ sjokolader og en _____ kopp kaffe.</a:t>
            </a:r>
            <a:br>
              <a:rPr lang="nb-NO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2082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E2BD1-F88B-4D88-80BE-DA8A50642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liten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633F62-2740-4D7F-A9A1-788EFC881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Alex går i en  ___ barnehage. Den ___ barnehagen er koselig.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Ben ser ei  ___ jente. Den ___ jenta heter Nora.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Cecilie ser et ___ hus. Det ___ huset er rødt.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Dina forteller noen  ___ historier. De ___ historiene er interessante.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0477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184</TotalTime>
  <Words>876</Words>
  <Application>Microsoft Office PowerPoint</Application>
  <PresentationFormat>Širokoúhlá obrazovka</PresentationFormat>
  <Paragraphs>115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Gill Sans MT</vt:lpstr>
      <vt:lpstr>Times New Roman</vt:lpstr>
      <vt:lpstr>Galerie</vt:lpstr>
      <vt:lpstr>1. adjektiver</vt:lpstr>
      <vt:lpstr>Přídavná jména – neurčitý tvar</vt:lpstr>
      <vt:lpstr>Fin, fint, fine    Ny, nytt, nye</vt:lpstr>
      <vt:lpstr>Adjektiver –ig, -sk</vt:lpstr>
      <vt:lpstr>Adjektiver - ubestemtform</vt:lpstr>
      <vt:lpstr>Adjektiver –el, -en, -er</vt:lpstr>
      <vt:lpstr>God - výslovnost</vt:lpstr>
      <vt:lpstr>liten</vt:lpstr>
      <vt:lpstr>liten</vt:lpstr>
      <vt:lpstr>Adjektiver – bestemt form</vt:lpstr>
      <vt:lpstr>farger</vt:lpstr>
      <vt:lpstr>Skriv rett form av adjektivet </vt:lpstr>
      <vt:lpstr>Dobrovolná cvičení + dú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</dc:title>
  <dc:creator>Adéla Ficová</dc:creator>
  <cp:lastModifiedBy>Adéla Ficová</cp:lastModifiedBy>
  <cp:revision>3</cp:revision>
  <cp:lastPrinted>2021-03-02T20:48:36Z</cp:lastPrinted>
  <dcterms:created xsi:type="dcterms:W3CDTF">2021-02-25T21:05:07Z</dcterms:created>
  <dcterms:modified xsi:type="dcterms:W3CDTF">2021-03-03T07:52:53Z</dcterms:modified>
</cp:coreProperties>
</file>