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58" r:id="rId9"/>
    <p:sldId id="259" r:id="rId10"/>
    <p:sldId id="260" r:id="rId11"/>
    <p:sldId id="262" r:id="rId12"/>
    <p:sldId id="261" r:id="rId13"/>
    <p:sldId id="263" r:id="rId14"/>
    <p:sldId id="269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DD49A-6A77-484C-A88C-219607D3C4DC}" v="175" dt="2021-05-04T21:00:39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 Ficová" userId="61f65cee1f4b0196" providerId="LiveId" clId="{C38DD49A-6A77-484C-A88C-219607D3C4DC}"/>
    <pc:docChg chg="undo custSel addSld delSld modSld">
      <pc:chgData name="Adéla Ficová" userId="61f65cee1f4b0196" providerId="LiveId" clId="{C38DD49A-6A77-484C-A88C-219607D3C4DC}" dt="2021-05-04T21:11:12.483" v="708" actId="6549"/>
      <pc:docMkLst>
        <pc:docMk/>
      </pc:docMkLst>
      <pc:sldChg chg="modSp mod">
        <pc:chgData name="Adéla Ficová" userId="61f65cee1f4b0196" providerId="LiveId" clId="{C38DD49A-6A77-484C-A88C-219607D3C4DC}" dt="2021-05-04T20:56:05.586" v="603" actId="790"/>
        <pc:sldMkLst>
          <pc:docMk/>
          <pc:sldMk cId="3101565736" sldId="257"/>
        </pc:sldMkLst>
        <pc:spChg chg="mod">
          <ac:chgData name="Adéla Ficová" userId="61f65cee1f4b0196" providerId="LiveId" clId="{C38DD49A-6A77-484C-A88C-219607D3C4DC}" dt="2021-05-04T20:55:58.036" v="602" actId="790"/>
          <ac:spMkLst>
            <pc:docMk/>
            <pc:sldMk cId="3101565736" sldId="257"/>
            <ac:spMk id="6" creationId="{337E3513-C7B2-46FD-A741-E39AB7FC3C4C}"/>
          </ac:spMkLst>
        </pc:spChg>
        <pc:spChg chg="mod">
          <ac:chgData name="Adéla Ficová" userId="61f65cee1f4b0196" providerId="LiveId" clId="{C38DD49A-6A77-484C-A88C-219607D3C4DC}" dt="2021-05-04T20:56:05.586" v="603" actId="790"/>
          <ac:spMkLst>
            <pc:docMk/>
            <pc:sldMk cId="3101565736" sldId="257"/>
            <ac:spMk id="7" creationId="{3B99BBC5-5CBE-40D2-BBAC-AB12EE0AADE8}"/>
          </ac:spMkLst>
        </pc:spChg>
      </pc:sldChg>
      <pc:sldChg chg="addSp delSp modSp new mod">
        <pc:chgData name="Adéla Ficová" userId="61f65cee1f4b0196" providerId="LiveId" clId="{C38DD49A-6A77-484C-A88C-219607D3C4DC}" dt="2021-05-04T20:31:38.236" v="180" actId="20577"/>
        <pc:sldMkLst>
          <pc:docMk/>
          <pc:sldMk cId="2951099753" sldId="259"/>
        </pc:sldMkLst>
        <pc:spChg chg="mod">
          <ac:chgData name="Adéla Ficová" userId="61f65cee1f4b0196" providerId="LiveId" clId="{C38DD49A-6A77-484C-A88C-219607D3C4DC}" dt="2021-05-04T20:24:03.312" v="12" actId="20577"/>
          <ac:spMkLst>
            <pc:docMk/>
            <pc:sldMk cId="2951099753" sldId="259"/>
            <ac:spMk id="2" creationId="{2753F998-797A-4078-8F8A-26ECB8308692}"/>
          </ac:spMkLst>
        </pc:spChg>
        <pc:spChg chg="del">
          <ac:chgData name="Adéla Ficová" userId="61f65cee1f4b0196" providerId="LiveId" clId="{C38DD49A-6A77-484C-A88C-219607D3C4DC}" dt="2021-05-04T20:24:06.923" v="13"/>
          <ac:spMkLst>
            <pc:docMk/>
            <pc:sldMk cId="2951099753" sldId="259"/>
            <ac:spMk id="3" creationId="{79EA7E3F-6451-4AAE-8FF9-14639EE76180}"/>
          </ac:spMkLst>
        </pc:spChg>
        <pc:spChg chg="add mod">
          <ac:chgData name="Adéla Ficová" userId="61f65cee1f4b0196" providerId="LiveId" clId="{C38DD49A-6A77-484C-A88C-219607D3C4DC}" dt="2021-05-04T20:31:38.236" v="180" actId="20577"/>
          <ac:spMkLst>
            <pc:docMk/>
            <pc:sldMk cId="2951099753" sldId="259"/>
            <ac:spMk id="11" creationId="{CCD2B88F-8E0B-4A5A-A261-A8096D96D3D5}"/>
          </ac:spMkLst>
        </pc:sp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4" creationId="{1D32D8A3-5A37-4E06-922F-1D759A9CF556}"/>
          </ac:graphicFrameMkLst>
        </pc:graphicFrame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5" creationId="{47E387A4-A17D-49C5-B1F6-2758D95B3916}"/>
          </ac:graphicFrameMkLst>
        </pc:graphicFrame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6" creationId="{D966CFB6-61E4-44B7-B2D6-CA3214262E6B}"/>
          </ac:graphicFrameMkLst>
        </pc:graphicFrame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7" creationId="{49913643-2736-4B82-BD6E-75E1D178819D}"/>
          </ac:graphicFrameMkLst>
        </pc:graphicFrame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8" creationId="{335AAA73-12A1-4BA0-808E-F62C63BBA483}"/>
          </ac:graphicFrameMkLst>
        </pc:graphicFrameChg>
        <pc:graphicFrameChg chg="add del mod">
          <ac:chgData name="Adéla Ficová" userId="61f65cee1f4b0196" providerId="LiveId" clId="{C38DD49A-6A77-484C-A88C-219607D3C4DC}" dt="2021-05-04T20:24:09.062" v="19" actId="478"/>
          <ac:graphicFrameMkLst>
            <pc:docMk/>
            <pc:sldMk cId="2951099753" sldId="259"/>
            <ac:graphicFrameMk id="9" creationId="{33218C5D-7165-42BD-B36B-DDC3D3106528}"/>
          </ac:graphicFrameMkLst>
        </pc:graphicFrameChg>
      </pc:sldChg>
      <pc:sldChg chg="modSp new mod">
        <pc:chgData name="Adéla Ficová" userId="61f65cee1f4b0196" providerId="LiveId" clId="{C38DD49A-6A77-484C-A88C-219607D3C4DC}" dt="2021-05-04T20:26:15.601" v="118" actId="790"/>
        <pc:sldMkLst>
          <pc:docMk/>
          <pc:sldMk cId="3616684402" sldId="260"/>
        </pc:sldMkLst>
        <pc:spChg chg="mod">
          <ac:chgData name="Adéla Ficová" userId="61f65cee1f4b0196" providerId="LiveId" clId="{C38DD49A-6A77-484C-A88C-219607D3C4DC}" dt="2021-05-04T20:25:16.767" v="56" actId="20577"/>
          <ac:spMkLst>
            <pc:docMk/>
            <pc:sldMk cId="3616684402" sldId="260"/>
            <ac:spMk id="2" creationId="{39A9723F-E4FE-431D-8C89-60775F23A097}"/>
          </ac:spMkLst>
        </pc:spChg>
        <pc:spChg chg="mod">
          <ac:chgData name="Adéla Ficová" userId="61f65cee1f4b0196" providerId="LiveId" clId="{C38DD49A-6A77-484C-A88C-219607D3C4DC}" dt="2021-05-04T20:26:15.601" v="118" actId="790"/>
          <ac:spMkLst>
            <pc:docMk/>
            <pc:sldMk cId="3616684402" sldId="260"/>
            <ac:spMk id="3" creationId="{FFE19E20-F42E-4EA1-B305-29717E20A981}"/>
          </ac:spMkLst>
        </pc:spChg>
      </pc:sldChg>
      <pc:sldChg chg="addSp delSp modSp new mod modClrScheme chgLayout">
        <pc:chgData name="Adéla Ficová" userId="61f65cee1f4b0196" providerId="LiveId" clId="{C38DD49A-6A77-484C-A88C-219607D3C4DC}" dt="2021-05-04T20:28:50.565" v="157" actId="1076"/>
        <pc:sldMkLst>
          <pc:docMk/>
          <pc:sldMk cId="1311228434" sldId="261"/>
        </pc:sldMkLst>
        <pc:spChg chg="mod ord">
          <ac:chgData name="Adéla Ficová" userId="61f65cee1f4b0196" providerId="LiveId" clId="{C38DD49A-6A77-484C-A88C-219607D3C4DC}" dt="2021-05-04T20:27:03.509" v="133" actId="700"/>
          <ac:spMkLst>
            <pc:docMk/>
            <pc:sldMk cId="1311228434" sldId="261"/>
            <ac:spMk id="2" creationId="{696C843E-E7F1-4613-813C-193DC8DBC441}"/>
          </ac:spMkLst>
        </pc:spChg>
        <pc:spChg chg="del mod ord">
          <ac:chgData name="Adéla Ficová" userId="61f65cee1f4b0196" providerId="LiveId" clId="{C38DD49A-6A77-484C-A88C-219607D3C4DC}" dt="2021-05-04T20:27:03.509" v="133" actId="700"/>
          <ac:spMkLst>
            <pc:docMk/>
            <pc:sldMk cId="1311228434" sldId="261"/>
            <ac:spMk id="3" creationId="{7F8E7ADE-D2E2-4087-AA65-047833F5C0D3}"/>
          </ac:spMkLst>
        </pc:spChg>
        <pc:spChg chg="add del mod ord">
          <ac:chgData name="Adéla Ficová" userId="61f65cee1f4b0196" providerId="LiveId" clId="{C38DD49A-6A77-484C-A88C-219607D3C4DC}" dt="2021-05-04T20:27:05.936" v="134"/>
          <ac:spMkLst>
            <pc:docMk/>
            <pc:sldMk cId="1311228434" sldId="261"/>
            <ac:spMk id="4" creationId="{9B684601-26A2-47F8-8DC9-2BCB36DEA8D1}"/>
          </ac:spMkLst>
        </pc:spChg>
        <pc:spChg chg="add del mod ord">
          <ac:chgData name="Adéla Ficová" userId="61f65cee1f4b0196" providerId="LiveId" clId="{C38DD49A-6A77-484C-A88C-219607D3C4DC}" dt="2021-05-04T20:28:18.956" v="148"/>
          <ac:spMkLst>
            <pc:docMk/>
            <pc:sldMk cId="1311228434" sldId="261"/>
            <ac:spMk id="5" creationId="{5FF90C03-4E8E-4BEF-B386-77EA4DE7ED7A}"/>
          </ac:spMkLst>
        </pc:spChg>
        <pc:spChg chg="add mod">
          <ac:chgData name="Adéla Ficová" userId="61f65cee1f4b0196" providerId="LiveId" clId="{C38DD49A-6A77-484C-A88C-219607D3C4DC}" dt="2021-05-04T20:28:04.980" v="147" actId="1076"/>
          <ac:spMkLst>
            <pc:docMk/>
            <pc:sldMk cId="1311228434" sldId="261"/>
            <ac:spMk id="6" creationId="{93B46024-FD59-4C97-BFD1-D20CCA1E9CAF}"/>
          </ac:spMkLst>
        </pc:spChg>
        <pc:spChg chg="add mod">
          <ac:chgData name="Adéla Ficová" userId="61f65cee1f4b0196" providerId="LiveId" clId="{C38DD49A-6A77-484C-A88C-219607D3C4DC}" dt="2021-05-04T20:28:50.565" v="157" actId="1076"/>
          <ac:spMkLst>
            <pc:docMk/>
            <pc:sldMk cId="1311228434" sldId="261"/>
            <ac:spMk id="7" creationId="{028425B3-1083-466D-9D95-3E203DD39396}"/>
          </ac:spMkLst>
        </pc:spChg>
      </pc:sldChg>
      <pc:sldChg chg="addSp delSp modSp new mod">
        <pc:chgData name="Adéla Ficová" userId="61f65cee1f4b0196" providerId="LiveId" clId="{C38DD49A-6A77-484C-A88C-219607D3C4DC}" dt="2021-05-04T20:34:16.372" v="309" actId="27636"/>
        <pc:sldMkLst>
          <pc:docMk/>
          <pc:sldMk cId="316673963" sldId="262"/>
        </pc:sldMkLst>
        <pc:spChg chg="mod">
          <ac:chgData name="Adéla Ficová" userId="61f65cee1f4b0196" providerId="LiveId" clId="{C38DD49A-6A77-484C-A88C-219607D3C4DC}" dt="2021-05-04T20:32:33.089" v="214" actId="20577"/>
          <ac:spMkLst>
            <pc:docMk/>
            <pc:sldMk cId="316673963" sldId="262"/>
            <ac:spMk id="2" creationId="{24AB59FF-F643-4E75-9591-572004E71510}"/>
          </ac:spMkLst>
        </pc:spChg>
        <pc:spChg chg="add del mod">
          <ac:chgData name="Adéla Ficová" userId="61f65cee1f4b0196" providerId="LiveId" clId="{C38DD49A-6A77-484C-A88C-219607D3C4DC}" dt="2021-05-04T20:34:16.372" v="309" actId="27636"/>
          <ac:spMkLst>
            <pc:docMk/>
            <pc:sldMk cId="316673963" sldId="262"/>
            <ac:spMk id="3" creationId="{B9DC77C3-9243-4D14-81A8-66B080EF3329}"/>
          </ac:spMkLst>
        </pc:sp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4" creationId="{EE1E5D06-A348-4515-9049-E5A4EDCFC5D8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5" creationId="{806EE9B6-7C0E-4EF8-A974-7AA2F307D24B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6" creationId="{6474A942-5266-414C-ABBB-3BCBE73C5ACA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7" creationId="{EB9ABB55-A552-4414-B619-C76E981B14AE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8" creationId="{E8909EDB-03D1-440B-9EBE-63E037BE77EC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9" creationId="{5CE4C5F8-6509-4F58-9EE9-83C2A19B1363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0" creationId="{AC9BBB43-3078-4EB7-A281-23CA2E73FCA5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1" creationId="{301ECD7C-2788-49C6-AAC9-50F56017C332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2" creationId="{5A58A236-00A8-4BBB-B6B1-3696EEB5C806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3" creationId="{9CEAB396-4F8C-4BE5-939A-62F4F1674561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4" creationId="{C353C24B-F56B-4DD7-8152-B4A016E42114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5" creationId="{23E5E42D-0EDE-4A19-BF8E-7473C13686AB}"/>
          </ac:graphicFrameMkLst>
        </pc:graphicFrameChg>
        <pc:graphicFrameChg chg="add del mod">
          <ac:chgData name="Adéla Ficová" userId="61f65cee1f4b0196" providerId="LiveId" clId="{C38DD49A-6A77-484C-A88C-219607D3C4DC}" dt="2021-05-04T20:32:54.522" v="228"/>
          <ac:graphicFrameMkLst>
            <pc:docMk/>
            <pc:sldMk cId="316673963" sldId="262"/>
            <ac:graphicFrameMk id="16" creationId="{C7D86971-CAA6-4C7C-81D7-1E5DC1B1DB31}"/>
          </ac:graphicFrameMkLst>
        </pc:graphicFrameChg>
      </pc:sldChg>
      <pc:sldChg chg="addSp delSp modSp new mod modClrScheme chgLayout">
        <pc:chgData name="Adéla Ficová" userId="61f65cee1f4b0196" providerId="LiveId" clId="{C38DD49A-6A77-484C-A88C-219607D3C4DC}" dt="2021-05-04T20:47:11.974" v="572" actId="1076"/>
        <pc:sldMkLst>
          <pc:docMk/>
          <pc:sldMk cId="304567774" sldId="263"/>
        </pc:sldMkLst>
        <pc:spChg chg="mod ord">
          <ac:chgData name="Adéla Ficová" userId="61f65cee1f4b0196" providerId="LiveId" clId="{C38DD49A-6A77-484C-A88C-219607D3C4DC}" dt="2021-05-04T20:42:34.752" v="444" actId="700"/>
          <ac:spMkLst>
            <pc:docMk/>
            <pc:sldMk cId="304567774" sldId="263"/>
            <ac:spMk id="2" creationId="{575756AC-55FF-4907-B5BC-D1FED6344F2B}"/>
          </ac:spMkLst>
        </pc:spChg>
        <pc:spChg chg="add del mod ord">
          <ac:chgData name="Adéla Ficová" userId="61f65cee1f4b0196" providerId="LiveId" clId="{C38DD49A-6A77-484C-A88C-219607D3C4DC}" dt="2021-05-04T20:46:02.899" v="559" actId="27636"/>
          <ac:spMkLst>
            <pc:docMk/>
            <pc:sldMk cId="304567774" sldId="263"/>
            <ac:spMk id="3" creationId="{FBAFFC16-5AC1-4B5A-A5EA-0F1ED6D727D6}"/>
          </ac:spMkLst>
        </pc:spChg>
        <pc:spChg chg="add mod ord">
          <ac:chgData name="Adéla Ficová" userId="61f65cee1f4b0196" providerId="LiveId" clId="{C38DD49A-6A77-484C-A88C-219607D3C4DC}" dt="2021-05-04T20:47:11.974" v="572" actId="1076"/>
          <ac:spMkLst>
            <pc:docMk/>
            <pc:sldMk cId="304567774" sldId="263"/>
            <ac:spMk id="41" creationId="{0750CCA0-B6FD-4453-949E-54B87D3B9AD4}"/>
          </ac:spMkLst>
        </pc:sp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4" creationId="{EB75F613-6160-4BFA-9FC4-B1B29250F739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5" creationId="{E7EFFEDF-A5C8-4DCF-8773-58C2A8508CA9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6" creationId="{04CC74CC-072F-4461-A325-855358596EB4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7" creationId="{173C0EA6-24A5-4EAD-B40A-A83142D9AE0F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8" creationId="{0C0C2597-5091-4EA1-A6F5-73F88A0CA9ED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9" creationId="{2FA859C5-E753-4116-8125-F73B133FE11D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0" creationId="{42974036-7135-4F24-9312-B3478D4BEFD9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1" creationId="{DD30ACF7-DD40-4B47-A3BD-3CB8972DE984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2" creationId="{97674029-D6CE-48FC-898A-27E0674EA247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3" creationId="{775EAE03-6ACC-477F-941F-8975390C55EB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4" creationId="{493F44CA-126C-4F82-BD4C-1D3AD7D6CE8A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5" creationId="{4ED58858-B938-46FC-B6D6-4CE4DD871AA7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6" creationId="{63CFD8C5-E82A-4DCE-BA00-B5D8E28F3BD9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7" creationId="{01511C0E-8816-49B2-8DFD-A7EF1C2B2AA7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8" creationId="{D6287AE0-566D-42CF-B6F2-80938B54F70B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19" creationId="{BC1CC9D1-870E-4C62-B588-87E5AC127CF5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0" creationId="{29F53F08-111D-4CDF-822F-C5A7A2F94F31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1" creationId="{86C0C6D7-4104-44F2-A100-8F61BD0250F6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2" creationId="{5CCE325B-452C-4C99-9ABC-187EF88771DC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3" creationId="{D614D281-7D89-4825-B9CB-66D93C61EA8A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4" creationId="{1979BF60-826C-4DE7-B189-B56221936EBF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5" creationId="{FCE5B819-BEC6-483A-AA05-F5CF8651CC50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6" creationId="{DE99D8EA-AB5B-438E-A620-704E9BEFBFAA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7" creationId="{BD85970E-2637-4BAD-B683-EAE68C8C3CD2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8" creationId="{6BF362D1-B30F-4EA8-95F8-D44B012BFACB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29" creationId="{4E6EBB2B-3364-434A-B919-20C4B5CE3F7D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0" creationId="{73000CC9-D490-407D-A578-DD3609DBE395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1" creationId="{074A9CC5-823D-4573-83D6-4C4DD20BF432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2" creationId="{C5AEFC67-A2E9-4D4B-A379-86E29727F71B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3" creationId="{85432669-ECDF-415E-9A5D-15B91C0EF294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4" creationId="{A8FBD262-DE23-45D9-A189-354E5DD505FD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5" creationId="{28A58DB9-5633-4EBC-88BC-35623F29262E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6" creationId="{836807F9-B8C4-4E4B-8E09-0C00391F0861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7" creationId="{D90F75FB-E612-4BC2-9A7C-2BB9965D0E2E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8" creationId="{16E4C9D5-10D0-46CE-88BC-6653443DCC4F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39" creationId="{7E8EFBE6-8572-423F-96A3-E8007B2FE0E9}"/>
          </ac:graphicFrameMkLst>
        </pc:graphicFrameChg>
        <pc:graphicFrameChg chg="add del mod">
          <ac:chgData name="Adéla Ficová" userId="61f65cee1f4b0196" providerId="LiveId" clId="{C38DD49A-6A77-484C-A88C-219607D3C4DC}" dt="2021-05-04T20:36:45.838" v="353"/>
          <ac:graphicFrameMkLst>
            <pc:docMk/>
            <pc:sldMk cId="304567774" sldId="263"/>
            <ac:graphicFrameMk id="40" creationId="{A22B79A6-541B-4208-8157-C3BD75503857}"/>
          </ac:graphicFrameMkLst>
        </pc:graphicFrameChg>
        <pc:picChg chg="add mod">
          <ac:chgData name="Adéla Ficová" userId="61f65cee1f4b0196" providerId="LiveId" clId="{C38DD49A-6A77-484C-A88C-219607D3C4DC}" dt="2021-05-04T20:47:00.671" v="571" actId="14100"/>
          <ac:picMkLst>
            <pc:docMk/>
            <pc:sldMk cId="304567774" sldId="263"/>
            <ac:picMk id="43" creationId="{D06C982B-F5F5-4EE4-8A19-CA5040EB8D3A}"/>
          </ac:picMkLst>
        </pc:picChg>
      </pc:sldChg>
      <pc:sldChg chg="modSp add mod">
        <pc:chgData name="Adéla Ficová" userId="61f65cee1f4b0196" providerId="LiveId" clId="{C38DD49A-6A77-484C-A88C-219607D3C4DC}" dt="2021-05-04T20:49:33.999" v="584" actId="20577"/>
        <pc:sldMkLst>
          <pc:docMk/>
          <pc:sldMk cId="195934425" sldId="264"/>
        </pc:sldMkLst>
        <pc:spChg chg="mod">
          <ac:chgData name="Adéla Ficová" userId="61f65cee1f4b0196" providerId="LiveId" clId="{C38DD49A-6A77-484C-A88C-219607D3C4DC}" dt="2021-05-04T20:49:22.284" v="580" actId="20577"/>
          <ac:spMkLst>
            <pc:docMk/>
            <pc:sldMk cId="195934425" sldId="264"/>
            <ac:spMk id="3" creationId="{33BA2CF9-AE52-4DB8-82C6-60749E1094A2}"/>
          </ac:spMkLst>
        </pc:spChg>
        <pc:graphicFrameChg chg="modGraphic">
          <ac:chgData name="Adéla Ficová" userId="61f65cee1f4b0196" providerId="LiveId" clId="{C38DD49A-6A77-484C-A88C-219607D3C4DC}" dt="2021-05-04T20:49:33.999" v="584" actId="20577"/>
          <ac:graphicFrameMkLst>
            <pc:docMk/>
            <pc:sldMk cId="195934425" sldId="264"/>
            <ac:graphicFrameMk id="5" creationId="{DF7F8608-374D-4B9A-B8CE-653D132121E7}"/>
          </ac:graphicFrameMkLst>
        </pc:graphicFrameChg>
      </pc:sldChg>
      <pc:sldChg chg="addSp delSp new del mod">
        <pc:chgData name="Adéla Ficová" userId="61f65cee1f4b0196" providerId="LiveId" clId="{C38DD49A-6A77-484C-A88C-219607D3C4DC}" dt="2021-05-04T20:49:03.916" v="576" actId="47"/>
        <pc:sldMkLst>
          <pc:docMk/>
          <pc:sldMk cId="1973832249" sldId="264"/>
        </pc:sldMkLst>
        <pc:spChg chg="add del">
          <ac:chgData name="Adéla Ficová" userId="61f65cee1f4b0196" providerId="LiveId" clId="{C38DD49A-6A77-484C-A88C-219607D3C4DC}" dt="2021-05-04T20:48:47.753" v="575" actId="22"/>
          <ac:spMkLst>
            <pc:docMk/>
            <pc:sldMk cId="1973832249" sldId="264"/>
            <ac:spMk id="5" creationId="{489C07CB-1434-4FBF-8E19-5399F5E1FC80}"/>
          </ac:spMkLst>
        </pc:spChg>
      </pc:sldChg>
      <pc:sldChg chg="modSp add mod">
        <pc:chgData name="Adéla Ficová" userId="61f65cee1f4b0196" providerId="LiveId" clId="{C38DD49A-6A77-484C-A88C-219607D3C4DC}" dt="2021-05-04T20:54:01.011" v="598" actId="1076"/>
        <pc:sldMkLst>
          <pc:docMk/>
          <pc:sldMk cId="2297433438" sldId="265"/>
        </pc:sldMkLst>
        <pc:spChg chg="mod">
          <ac:chgData name="Adéla Ficová" userId="61f65cee1f4b0196" providerId="LiveId" clId="{C38DD49A-6A77-484C-A88C-219607D3C4DC}" dt="2021-05-04T20:53:51.396" v="597" actId="20577"/>
          <ac:spMkLst>
            <pc:docMk/>
            <pc:sldMk cId="2297433438" sldId="265"/>
            <ac:spMk id="3" creationId="{EB886B68-CF1B-4E90-ADE2-B443439AF95E}"/>
          </ac:spMkLst>
        </pc:spChg>
        <pc:graphicFrameChg chg="mod">
          <ac:chgData name="Adéla Ficová" userId="61f65cee1f4b0196" providerId="LiveId" clId="{C38DD49A-6A77-484C-A88C-219607D3C4DC}" dt="2021-05-04T20:54:01.011" v="598" actId="1076"/>
          <ac:graphicFrameMkLst>
            <pc:docMk/>
            <pc:sldMk cId="2297433438" sldId="265"/>
            <ac:graphicFrameMk id="5" creationId="{920A121B-5D7C-40B0-BF34-82B64BD4C8B7}"/>
          </ac:graphicFrameMkLst>
        </pc:graphicFrameChg>
      </pc:sldChg>
      <pc:sldChg chg="modSp add mod">
        <pc:chgData name="Adéla Ficová" userId="61f65cee1f4b0196" providerId="LiveId" clId="{C38DD49A-6A77-484C-A88C-219607D3C4DC}" dt="2021-05-04T20:54:15.065" v="601" actId="20577"/>
        <pc:sldMkLst>
          <pc:docMk/>
          <pc:sldMk cId="3524615016" sldId="266"/>
        </pc:sldMkLst>
        <pc:spChg chg="mod">
          <ac:chgData name="Adéla Ficová" userId="61f65cee1f4b0196" providerId="LiveId" clId="{C38DD49A-6A77-484C-A88C-219607D3C4DC}" dt="2021-05-04T20:54:15.065" v="601" actId="20577"/>
          <ac:spMkLst>
            <pc:docMk/>
            <pc:sldMk cId="3524615016" sldId="266"/>
            <ac:spMk id="3" creationId="{9CB7DD92-6384-4096-9DF8-AC68FF9FEE11}"/>
          </ac:spMkLst>
        </pc:spChg>
      </pc:sldChg>
      <pc:sldChg chg="add">
        <pc:chgData name="Adéla Ficová" userId="61f65cee1f4b0196" providerId="LiveId" clId="{C38DD49A-6A77-484C-A88C-219607D3C4DC}" dt="2021-05-04T20:51:02.377" v="587"/>
        <pc:sldMkLst>
          <pc:docMk/>
          <pc:sldMk cId="1914262606" sldId="267"/>
        </pc:sldMkLst>
      </pc:sldChg>
      <pc:sldChg chg="modSp add mod">
        <pc:chgData name="Adéla Ficová" userId="61f65cee1f4b0196" providerId="LiveId" clId="{C38DD49A-6A77-484C-A88C-219607D3C4DC}" dt="2021-05-04T21:11:12.483" v="708" actId="6549"/>
        <pc:sldMkLst>
          <pc:docMk/>
          <pc:sldMk cId="3291647968" sldId="268"/>
        </pc:sldMkLst>
        <pc:graphicFrameChg chg="modGraphic">
          <ac:chgData name="Adéla Ficová" userId="61f65cee1f4b0196" providerId="LiveId" clId="{C38DD49A-6A77-484C-A88C-219607D3C4DC}" dt="2021-05-04T21:11:12.483" v="708" actId="6549"/>
          <ac:graphicFrameMkLst>
            <pc:docMk/>
            <pc:sldMk cId="3291647968" sldId="268"/>
            <ac:graphicFrameMk id="4" creationId="{64BDD619-0E60-4911-899C-0E2F6C7463C8}"/>
          </ac:graphicFrameMkLst>
        </pc:graphicFrameChg>
      </pc:sldChg>
      <pc:sldChg chg="modSp new mod">
        <pc:chgData name="Adéla Ficová" userId="61f65cee1f4b0196" providerId="LiveId" clId="{C38DD49A-6A77-484C-A88C-219607D3C4DC}" dt="2021-05-04T21:01:02.433" v="662" actId="20577"/>
        <pc:sldMkLst>
          <pc:docMk/>
          <pc:sldMk cId="160047705" sldId="269"/>
        </pc:sldMkLst>
        <pc:spChg chg="mod">
          <ac:chgData name="Adéla Ficová" userId="61f65cee1f4b0196" providerId="LiveId" clId="{C38DD49A-6A77-484C-A88C-219607D3C4DC}" dt="2021-05-04T21:00:18.278" v="608" actId="20577"/>
          <ac:spMkLst>
            <pc:docMk/>
            <pc:sldMk cId="160047705" sldId="269"/>
            <ac:spMk id="2" creationId="{BBACCC6C-82ED-43E0-9D38-5A531C352024}"/>
          </ac:spMkLst>
        </pc:spChg>
        <pc:spChg chg="mod">
          <ac:chgData name="Adéla Ficová" userId="61f65cee1f4b0196" providerId="LiveId" clId="{C38DD49A-6A77-484C-A88C-219607D3C4DC}" dt="2021-05-04T21:01:02.433" v="662" actId="20577"/>
          <ac:spMkLst>
            <pc:docMk/>
            <pc:sldMk cId="160047705" sldId="269"/>
            <ac:spMk id="3" creationId="{31E49754-2104-43B2-B16C-8A6051B283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f.ntnu.no/now/learnnow/ex/10D0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8C19A-95DC-46F4-A08A-DB7DAA0681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10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478C65-E99D-44D1-ADDB-77C82E70A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 </a:t>
            </a:r>
            <a:r>
              <a:rPr lang="cs-CZ" dirty="0" err="1"/>
              <a:t>mai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91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9723F-E4FE-431D-8C89-60775F23A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komparativ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E19E20-F42E-4EA1-B305-29717E20A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Det</a:t>
            </a:r>
            <a:r>
              <a:rPr lang="nb-NO" dirty="0"/>
              <a:t> er … i dag enn i går. (varm)</a:t>
            </a:r>
          </a:p>
          <a:p>
            <a:r>
              <a:rPr lang="nb-NO" dirty="0"/>
              <a:t>Tekstboka er … enn arbeidsboka. (god)</a:t>
            </a:r>
          </a:p>
          <a:p>
            <a:r>
              <a:rPr lang="nb-NO" dirty="0"/>
              <a:t>Kjolen er … enn skjørtet. (fin)</a:t>
            </a:r>
          </a:p>
          <a:p>
            <a:r>
              <a:rPr lang="nb-NO" dirty="0"/>
              <a:t>Ken er … enn Peter. (ung)</a:t>
            </a:r>
          </a:p>
          <a:p>
            <a:r>
              <a:rPr lang="nb-NO" dirty="0"/>
              <a:t>Det er … å fly enn å reise med tog. (dyr)</a:t>
            </a:r>
          </a:p>
          <a:p>
            <a:r>
              <a:rPr lang="nb-NO" dirty="0"/>
              <a:t>Anna er … enn Maria. (gammel)</a:t>
            </a:r>
          </a:p>
          <a:p>
            <a:r>
              <a:rPr lang="nb-NO" dirty="0"/>
              <a:t>Denne jakka er … enn jakka der borte. (billig)</a:t>
            </a:r>
          </a:p>
          <a:p>
            <a:r>
              <a:rPr lang="nb-NO" dirty="0"/>
              <a:t>Tyskland er … enn Norge. (stor)</a:t>
            </a:r>
          </a:p>
          <a:p>
            <a:r>
              <a:rPr lang="nb-NO" dirty="0"/>
              <a:t>Hybelen til Maria er … enn hybelen til Anna. (koselig)</a:t>
            </a:r>
          </a:p>
          <a:p>
            <a:r>
              <a:rPr lang="nb-NO" dirty="0"/>
              <a:t>Det er … i november enn i oktober. (mørk)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684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B59FF-F643-4E75-9591-572004E71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stupeň?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DC77C3-9243-4D14-81A8-66B080EF3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høy	Cecilie er </a:t>
            </a:r>
            <a:r>
              <a:rPr lang="cs-CZ" dirty="0"/>
              <a:t>… </a:t>
            </a:r>
            <a:r>
              <a:rPr lang="nb-NO" dirty="0"/>
              <a:t> enn Ida, men Ben er</a:t>
            </a:r>
            <a:r>
              <a:rPr lang="cs-CZ" dirty="0"/>
              <a:t>…</a:t>
            </a:r>
            <a:r>
              <a:rPr lang="nb-NO" dirty="0"/>
              <a:t>.	</a:t>
            </a:r>
          </a:p>
          <a:p>
            <a:r>
              <a:rPr lang="nb-NO" dirty="0"/>
              <a:t>liten	Alex er </a:t>
            </a:r>
            <a:r>
              <a:rPr lang="cs-CZ" dirty="0"/>
              <a:t>… </a:t>
            </a:r>
            <a:r>
              <a:rPr lang="nb-NO" dirty="0"/>
              <a:t> i familien Vidal.	</a:t>
            </a:r>
          </a:p>
          <a:p>
            <a:r>
              <a:rPr lang="nb-NO" dirty="0"/>
              <a:t>varm	Er det </a:t>
            </a:r>
            <a:r>
              <a:rPr lang="cs-CZ" dirty="0"/>
              <a:t> … </a:t>
            </a:r>
            <a:r>
              <a:rPr lang="nb-NO" dirty="0"/>
              <a:t> i Fjordvik enn i Paris?	</a:t>
            </a:r>
          </a:p>
          <a:p>
            <a:r>
              <a:rPr lang="nb-NO" dirty="0"/>
              <a:t>fin	Hvilken by er </a:t>
            </a:r>
            <a:r>
              <a:rPr lang="cs-CZ" dirty="0"/>
              <a:t>… </a:t>
            </a:r>
            <a:r>
              <a:rPr lang="nb-NO" dirty="0"/>
              <a:t>? Fjordvik eller Paris?	</a:t>
            </a:r>
          </a:p>
          <a:p>
            <a:r>
              <a:rPr lang="nb-NO" dirty="0"/>
              <a:t>gammel	Ben er </a:t>
            </a:r>
            <a:r>
              <a:rPr lang="cs-CZ" dirty="0"/>
              <a:t>… </a:t>
            </a:r>
            <a:r>
              <a:rPr lang="nb-NO" dirty="0"/>
              <a:t> i familien. Han er to år </a:t>
            </a:r>
            <a:r>
              <a:rPr lang="cs-CZ" dirty="0"/>
              <a:t>…</a:t>
            </a:r>
            <a:r>
              <a:rPr lang="nb-NO" dirty="0"/>
              <a:t> enn Cecilie.	</a:t>
            </a:r>
          </a:p>
          <a:p>
            <a:r>
              <a:rPr lang="nb-NO" dirty="0"/>
              <a:t>interessant   	Ben synes at fotball er </a:t>
            </a:r>
            <a:r>
              <a:rPr lang="cs-CZ" dirty="0"/>
              <a:t>… </a:t>
            </a:r>
            <a:r>
              <a:rPr lang="nb-NO" dirty="0"/>
              <a:t> enn opera.	</a:t>
            </a:r>
          </a:p>
          <a:p>
            <a:r>
              <a:rPr lang="nb-NO" dirty="0"/>
              <a:t>hyggelig	Hvilken skole synes Dina er</a:t>
            </a:r>
            <a:r>
              <a:rPr lang="cs-CZ" dirty="0"/>
              <a:t> … </a:t>
            </a:r>
            <a:r>
              <a:rPr lang="nb-NO" dirty="0"/>
              <a:t>?	</a:t>
            </a:r>
          </a:p>
          <a:p>
            <a:r>
              <a:rPr lang="nb-NO" dirty="0"/>
              <a:t>god	Hun synes at skolen i Fjordvik er </a:t>
            </a:r>
            <a:r>
              <a:rPr lang="cs-CZ" dirty="0"/>
              <a:t>… </a:t>
            </a:r>
            <a:r>
              <a:rPr lang="nb-NO" dirty="0"/>
              <a:t> enn skolen i Paris.	</a:t>
            </a:r>
          </a:p>
          <a:p>
            <a:r>
              <a:rPr lang="nb-NO" dirty="0"/>
              <a:t>mange	Nå har Dina </a:t>
            </a:r>
            <a:r>
              <a:rPr lang="cs-CZ" dirty="0"/>
              <a:t>… </a:t>
            </a:r>
            <a:r>
              <a:rPr lang="nb-NO" dirty="0"/>
              <a:t> venner i Norge enn i Frankrike.	</a:t>
            </a:r>
          </a:p>
          <a:p>
            <a:r>
              <a:rPr lang="nb-NO" dirty="0"/>
              <a:t>mye	Alex snakker </a:t>
            </a:r>
            <a:r>
              <a:rPr lang="cs-CZ" dirty="0"/>
              <a:t>… </a:t>
            </a:r>
            <a:r>
              <a:rPr lang="nb-NO" dirty="0"/>
              <a:t> norsk enn fransk nå.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7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C843E-E7F1-4613-813C-193DC8DBC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preposisjoner</a:t>
            </a:r>
            <a:endParaRPr lang="cs-CZ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93B46024-FD59-4C97-BFD1-D20CCA1E9CA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1449217" y="1638576"/>
            <a:ext cx="3887796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ofte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kaldt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januar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mørkt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vinteren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Det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fem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varmegrader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Trondheim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/</a:t>
            </a: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Røros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nå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Anna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går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norskkurs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Vinteren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lang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Norge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28425B3-1083-466D-9D95-3E203DD3939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480446" y="1864194"/>
            <a:ext cx="310123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Ken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liker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å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spille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fotball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sommeren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Studentene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skal dra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hyttetur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Hytta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ligger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Oppdal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Marinela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har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bursdag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juni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Studentene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spiller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kort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..... 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kvelden</a:t>
            </a: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i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på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</a:t>
            </a:r>
            <a:r>
              <a:rPr kumimoji="0" lang="cs-CZ" altLang="cs-CZ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om</a:t>
            </a: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2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756AC-55FF-4907-B5BC-D1FED6344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kropp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AFFC16-5AC1-4B5A-A5EA-0F1ED6D72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42233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/>
              <a:t>arm</a:t>
            </a:r>
            <a:endParaRPr lang="cs-CZ" dirty="0"/>
          </a:p>
          <a:p>
            <a:r>
              <a:rPr lang="nb-NO" dirty="0"/>
              <a:t>kropp </a:t>
            </a:r>
          </a:p>
          <a:p>
            <a:r>
              <a:rPr lang="nb-NO" dirty="0"/>
              <a:t> hode</a:t>
            </a:r>
          </a:p>
          <a:p>
            <a:r>
              <a:rPr lang="nb-NO" dirty="0"/>
              <a:t> mage </a:t>
            </a:r>
          </a:p>
          <a:p>
            <a:r>
              <a:rPr lang="nb-NO" dirty="0"/>
              <a:t> rygg</a:t>
            </a:r>
            <a:r>
              <a:rPr lang="cs-CZ" dirty="0"/>
              <a:t> </a:t>
            </a:r>
            <a:r>
              <a:rPr lang="nb-NO" dirty="0"/>
              <a:t> </a:t>
            </a:r>
          </a:p>
          <a:p>
            <a:r>
              <a:rPr lang="nb-NO" dirty="0"/>
              <a:t> hånd</a:t>
            </a:r>
          </a:p>
          <a:p>
            <a:r>
              <a:rPr lang="nb-NO" dirty="0"/>
              <a:t> hjerte </a:t>
            </a:r>
          </a:p>
          <a:p>
            <a:r>
              <a:rPr lang="nb-NO" dirty="0"/>
              <a:t> bein</a:t>
            </a:r>
          </a:p>
          <a:p>
            <a:r>
              <a:rPr lang="nb-NO" dirty="0"/>
              <a:t> fot </a:t>
            </a:r>
          </a:p>
          <a:p>
            <a:r>
              <a:rPr lang="nb-NO" dirty="0"/>
              <a:t> munn </a:t>
            </a:r>
          </a:p>
          <a:p>
            <a:r>
              <a:rPr lang="nb-NO" dirty="0"/>
              <a:t> tan</a:t>
            </a:r>
            <a:r>
              <a:rPr lang="cs-CZ" dirty="0"/>
              <a:t>n</a:t>
            </a:r>
            <a:endParaRPr lang="nb-NO" dirty="0"/>
          </a:p>
          <a:p>
            <a:r>
              <a:rPr lang="cs-CZ" dirty="0"/>
              <a:t>Nese</a:t>
            </a:r>
          </a:p>
        </p:txBody>
      </p:sp>
      <p:sp>
        <p:nvSpPr>
          <p:cNvPr id="41" name="Zástupný obsah 40">
            <a:extLst>
              <a:ext uri="{FF2B5EF4-FFF2-40B4-BE49-F238E27FC236}">
                <a16:creationId xmlns:a16="http://schemas.microsoft.com/office/drawing/2014/main" id="{0750CCA0-B6FD-4453-949E-54B87D3B9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6943" y="2031870"/>
            <a:ext cx="4645152" cy="3935782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/>
              <a:t>Hake</a:t>
            </a:r>
            <a:endParaRPr lang="nb-NO" dirty="0"/>
          </a:p>
          <a:p>
            <a:r>
              <a:rPr lang="cs-CZ" dirty="0" err="1"/>
              <a:t>Ansikt</a:t>
            </a:r>
            <a:endParaRPr lang="cs-CZ" dirty="0"/>
          </a:p>
          <a:p>
            <a:r>
              <a:rPr lang="cs-CZ" dirty="0" err="1"/>
              <a:t>Kinn</a:t>
            </a:r>
            <a:endParaRPr lang="nb-NO" dirty="0"/>
          </a:p>
          <a:p>
            <a:r>
              <a:rPr lang="nb-NO" dirty="0"/>
              <a:t>øye</a:t>
            </a:r>
            <a:endParaRPr lang="cs-CZ" dirty="0"/>
          </a:p>
          <a:p>
            <a:r>
              <a:rPr lang="nb-NO" dirty="0"/>
              <a:t>Øyebryn</a:t>
            </a:r>
          </a:p>
          <a:p>
            <a:r>
              <a:rPr lang="nb-NO" dirty="0"/>
              <a:t>Panne</a:t>
            </a:r>
          </a:p>
          <a:p>
            <a:r>
              <a:rPr lang="nb-NO" dirty="0"/>
              <a:t>Albue</a:t>
            </a:r>
          </a:p>
          <a:p>
            <a:r>
              <a:rPr lang="nb-NO" dirty="0"/>
              <a:t>Kne</a:t>
            </a:r>
          </a:p>
          <a:p>
            <a:r>
              <a:rPr lang="nb-NO" dirty="0"/>
              <a:t>Ankel</a:t>
            </a:r>
          </a:p>
          <a:p>
            <a:r>
              <a:rPr lang="nb-NO" dirty="0"/>
              <a:t>Legg</a:t>
            </a:r>
          </a:p>
          <a:p>
            <a:r>
              <a:rPr lang="nb-NO" dirty="0"/>
              <a:t>Lår</a:t>
            </a:r>
          </a:p>
          <a:p>
            <a:r>
              <a:rPr lang="nb-NO" dirty="0"/>
              <a:t>rumpe</a:t>
            </a:r>
            <a:endParaRPr lang="cs-CZ" dirty="0"/>
          </a:p>
        </p:txBody>
      </p:sp>
      <p:pic>
        <p:nvPicPr>
          <p:cNvPr id="43" name="Obrázek 42">
            <a:extLst>
              <a:ext uri="{FF2B5EF4-FFF2-40B4-BE49-F238E27FC236}">
                <a16:creationId xmlns:a16="http://schemas.microsoft.com/office/drawing/2014/main" id="{D06C982B-F5F5-4EE4-8A19-CA5040EB8D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293" y="0"/>
            <a:ext cx="4429707" cy="613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67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CCC6C-82ED-43E0-9D38-5A531C35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dú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49754-2104-43B2-B16C-8A6051B28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Dobrovolné: </a:t>
            </a:r>
            <a:r>
              <a:rPr lang="cs-CZ" dirty="0">
                <a:hlinkClick r:id="rId2"/>
              </a:rPr>
              <a:t>http://www.hf.ntnu.no/now/learnnow/ex/10D05.htm</a:t>
            </a:r>
            <a:endParaRPr lang="cs-CZ" dirty="0"/>
          </a:p>
          <a:p>
            <a:endParaRPr lang="cs-CZ" dirty="0"/>
          </a:p>
          <a:p>
            <a:r>
              <a:rPr lang="cs-CZ" dirty="0"/>
              <a:t>Příště zápočet: 12/5 8:00</a:t>
            </a:r>
          </a:p>
        </p:txBody>
      </p:sp>
    </p:spTree>
    <p:extLst>
      <p:ext uri="{BB962C8B-B14F-4D97-AF65-F5344CB8AC3E}">
        <p14:creationId xmlns:p14="http://schemas.microsoft.com/office/powerpoint/2010/main" val="16004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0506C-10BC-4DE0-8D15-87A9A3C03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adjektiver</a:t>
            </a:r>
            <a:endParaRPr lang="cs-CZ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37E3513-C7B2-46FD-A741-E39AB7FC3C4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 bwMode="auto">
          <a:xfrm>
            <a:off x="1449217" y="1864194"/>
            <a:ext cx="4448644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I </a:t>
            </a: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dag er det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Vinteren i Norge kan være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kalde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Været i Roma er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Høsten er også ... i Roma.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Du må ta på deg ... klær.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varme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B99BBC5-5CBE-40D2-BBAC-AB12EE0AADE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651896" y="1864193"/>
            <a:ext cx="271375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D</a:t>
            </a: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et er .... ute.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Rommene i hytta er ganske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mørke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Hytta er ganske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enkel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enkelt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enkle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Studentene spiller kort. Det er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morsom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morsomt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morsomme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Peter er ...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syk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sykt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nb-NO" altLang="cs-CZ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  syke</a:t>
            </a:r>
            <a:endParaRPr kumimoji="0" lang="nb-NO" altLang="cs-CZ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565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86B6D-1C78-4B5C-BD8C-18E1831D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Stupňování přídavných jmen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A2CF9-AE52-4DB8-82C6-60749E10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koncovky</a:t>
            </a:r>
          </a:p>
          <a:p>
            <a:r>
              <a:rPr lang="cs-CZ" dirty="0"/>
              <a:t>2. stupeň: </a:t>
            </a:r>
            <a:endParaRPr lang="nb-NO" dirty="0"/>
          </a:p>
          <a:p>
            <a:r>
              <a:rPr lang="cs-CZ" dirty="0"/>
              <a:t>3. stupeň: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DF7F8608-374D-4B9A-B8CE-653D13212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074374"/>
              </p:ext>
            </p:extLst>
          </p:nvPr>
        </p:nvGraphicFramePr>
        <p:xfrm>
          <a:off x="1641475" y="3741038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49036419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5214056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843485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997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fin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754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dyp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669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kort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178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rask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66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3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74316-0CFA-4E65-8668-0025EAABE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Výjimky: -</a:t>
            </a:r>
            <a:r>
              <a:rPr lang="cs-CZ" dirty="0" err="1"/>
              <a:t>ig</a:t>
            </a:r>
            <a:r>
              <a:rPr lang="cs-CZ" dirty="0"/>
              <a:t>, -</a:t>
            </a:r>
            <a:r>
              <a:rPr lang="cs-CZ" dirty="0" err="1"/>
              <a:t>som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886B68-CF1B-4E90-ADE2-B443439AF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</a:t>
            </a:r>
            <a:r>
              <a:rPr lang="cs-CZ" dirty="0" err="1"/>
              <a:t>ig</a:t>
            </a:r>
            <a:r>
              <a:rPr lang="cs-CZ" dirty="0"/>
              <a:t> – </a:t>
            </a:r>
          </a:p>
          <a:p>
            <a:endParaRPr lang="cs-CZ" dirty="0"/>
          </a:p>
          <a:p>
            <a:endParaRPr lang="nb-NO" dirty="0"/>
          </a:p>
          <a:p>
            <a:r>
              <a:rPr lang="cs-CZ" dirty="0"/>
              <a:t>-</a:t>
            </a:r>
            <a:r>
              <a:rPr lang="cs-CZ" dirty="0" err="1"/>
              <a:t>som</a:t>
            </a:r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754CEA3-949B-40E1-8608-4239245A10EE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2405591"/>
          <a:ext cx="8127999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15932709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1077433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94278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billig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billigere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billigst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49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Villig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913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vennlig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803465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920A121B-5D7C-40B0-BF34-82B64BD4C8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12240"/>
              </p:ext>
            </p:extLst>
          </p:nvPr>
        </p:nvGraphicFramePr>
        <p:xfrm>
          <a:off x="2031999" y="426478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5300613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3810860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71209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morsom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morsomMere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morsomst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290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pratsom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24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235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43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F5B49-F257-49D6-98B9-2132B5DD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Výjimky: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7DD92-6384-4096-9DF8-AC68FF9F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-el, -en, -e</a:t>
            </a:r>
            <a:r>
              <a:rPr lang="nb-NO" dirty="0"/>
              <a:t>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D1633F6-A24C-416C-BE25-D072239C99C0}"/>
              </a:ext>
            </a:extLst>
          </p:cNvPr>
          <p:cNvGraphicFramePr>
            <a:graphicFrameLocks noGrp="1"/>
          </p:cNvGraphicFramePr>
          <p:nvPr/>
        </p:nvGraphicFramePr>
        <p:xfrm>
          <a:off x="1736725" y="2700866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95473574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2953656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15618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vakker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vakrere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vakrest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084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travel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103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65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61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C107C0-E0CB-4B17-A0C8-B9859C7E4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Mer </a:t>
            </a:r>
            <a:r>
              <a:rPr lang="cs-CZ" dirty="0" err="1"/>
              <a:t>og</a:t>
            </a:r>
            <a:r>
              <a:rPr lang="cs-CZ" dirty="0"/>
              <a:t> mest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B6ACC4-F000-4F60-978E-943593625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Víceslabičná, cizího původu, na –sk, -e, příčestí minulá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A45F4EEF-AB2F-4D48-B2D9-EFD714944D79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2853266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4634605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8921350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92480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interessant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MER </a:t>
                      </a:r>
                      <a:r>
                        <a:rPr lang="cs-CZ" dirty="0" err="1"/>
                        <a:t>interessant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MEST </a:t>
                      </a:r>
                      <a:r>
                        <a:rPr lang="cs-CZ" dirty="0" err="1"/>
                        <a:t>interessant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praktisk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707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Moderne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456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absurd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4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26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B6088-8015-4125-86A3-52ED24DF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nepravidelné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4BDD619-0E60-4911-899C-0E2F6C746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826998"/>
              </p:ext>
            </p:extLst>
          </p:nvPr>
        </p:nvGraphicFramePr>
        <p:xfrm>
          <a:off x="1450975" y="2178844"/>
          <a:ext cx="9604376" cy="3672840"/>
        </p:xfrm>
        <a:graphic>
          <a:graphicData uri="http://schemas.openxmlformats.org/drawingml/2006/table">
            <a:tbl>
              <a:tblPr/>
              <a:tblGrid>
                <a:gridCol w="2401094">
                  <a:extLst>
                    <a:ext uri="{9D8B030D-6E8A-4147-A177-3AD203B41FA5}">
                      <a16:colId xmlns:a16="http://schemas.microsoft.com/office/drawing/2014/main" val="3245179270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val="4132088241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val="984022315"/>
                    </a:ext>
                  </a:extLst>
                </a:gridCol>
                <a:gridCol w="2401094">
                  <a:extLst>
                    <a:ext uri="{9D8B030D-6E8A-4147-A177-3AD203B41FA5}">
                      <a16:colId xmlns:a16="http://schemas.microsoft.com/office/drawing/2014/main" val="3200976086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gammel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eldre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eldst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722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god/bra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bedre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best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44528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ille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verre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verst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effectLst/>
                      </a:endParaRP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916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lang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lengre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lengst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61152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liten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mindre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minst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36381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stor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større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størst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09273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tung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tyngre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tyngst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005636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ung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yngre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yngst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24459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cs-CZ" sz="1800" dirty="0" err="1">
                          <a:effectLst/>
                        </a:rPr>
                        <a:t>mange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flere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flest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effectLst/>
                      </a:endParaRP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99499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nær</a:t>
                      </a:r>
                      <a:endParaRPr lang="cs-CZ" sz="1800" dirty="0">
                        <a:effectLst/>
                      </a:endParaRPr>
                    </a:p>
                    <a:p>
                      <a:r>
                        <a:rPr lang="nb-NO" sz="1800" dirty="0">
                          <a:effectLst/>
                        </a:rPr>
                        <a:t>m</a:t>
                      </a:r>
                      <a:r>
                        <a:rPr lang="cs-CZ" sz="1800" dirty="0" err="1">
                          <a:effectLst/>
                        </a:rPr>
                        <a:t>ye</a:t>
                      </a:r>
                      <a:endParaRPr lang="cs-CZ" sz="1800" dirty="0">
                        <a:effectLst/>
                      </a:endParaRP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nærmere</a:t>
                      </a:r>
                    </a:p>
                    <a:p>
                      <a:r>
                        <a:rPr lang="cs-CZ" sz="1800" dirty="0" err="1">
                          <a:effectLst/>
                        </a:rPr>
                        <a:t>mer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800" dirty="0">
                          <a:effectLst/>
                        </a:rPr>
                        <a:t>nærmest</a:t>
                      </a:r>
                    </a:p>
                    <a:p>
                      <a:r>
                        <a:rPr lang="cs-CZ" sz="1800" dirty="0">
                          <a:effectLst/>
                        </a:rPr>
                        <a:t>mest </a:t>
                      </a: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800" dirty="0">
                        <a:effectLst/>
                      </a:endParaRPr>
                    </a:p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  <a:p>
                      <a:endParaRPr lang="cs-CZ" sz="1800" dirty="0">
                        <a:effectLst/>
                      </a:endParaRPr>
                    </a:p>
                  </a:txBody>
                  <a:tcPr marL="19050" marR="19050" marT="19050" marB="1905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9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164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4EDD8-0991-492B-98E0-02B905E3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Stupňování: 2 + 3 stupeň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8DD343-FFEA-4B35-9080-21702BCAC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0" i="0" dirty="0">
                <a:solidFill>
                  <a:srgbClr val="000000"/>
                </a:solidFill>
                <a:effectLst/>
              </a:rPr>
              <a:t>varm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fin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dyr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syk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flott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ny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billig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koselig - </a:t>
            </a:r>
            <a:br>
              <a:rPr lang="nb-NO" dirty="0"/>
            </a:br>
            <a:r>
              <a:rPr lang="nb-NO" b="0" i="0" dirty="0">
                <a:solidFill>
                  <a:srgbClr val="000000"/>
                </a:solidFill>
                <a:effectLst/>
              </a:rPr>
              <a:t>hyggelig -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65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3F998-797A-4078-8F8A-26ECB830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nepravidelné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CCD2B88F-8E0B-4A5A-A261-A8096D96D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god</a:t>
            </a:r>
            <a:r>
              <a:rPr lang="cs-CZ" dirty="0"/>
              <a:t>	</a:t>
            </a:r>
          </a:p>
          <a:p>
            <a:r>
              <a:rPr lang="cs-CZ" dirty="0" err="1"/>
              <a:t>gammel</a:t>
            </a:r>
            <a:r>
              <a:rPr lang="cs-CZ" dirty="0"/>
              <a:t>	</a:t>
            </a:r>
          </a:p>
          <a:p>
            <a:r>
              <a:rPr lang="cs-CZ" dirty="0" err="1"/>
              <a:t>ung</a:t>
            </a:r>
            <a:r>
              <a:rPr lang="cs-CZ" dirty="0"/>
              <a:t>	</a:t>
            </a:r>
          </a:p>
          <a:p>
            <a:r>
              <a:rPr lang="cs-CZ" dirty="0" err="1"/>
              <a:t>stor</a:t>
            </a:r>
            <a:r>
              <a:rPr lang="cs-CZ" dirty="0"/>
              <a:t>	</a:t>
            </a:r>
          </a:p>
          <a:p>
            <a:r>
              <a:rPr lang="cs-CZ" dirty="0" err="1"/>
              <a:t>liten</a:t>
            </a:r>
            <a:r>
              <a:rPr lang="cs-CZ" dirty="0"/>
              <a:t>	</a:t>
            </a:r>
          </a:p>
          <a:p>
            <a:r>
              <a:rPr lang="cs-CZ" dirty="0"/>
              <a:t>Lang</a:t>
            </a:r>
            <a:endParaRPr lang="nb-NO" dirty="0"/>
          </a:p>
          <a:p>
            <a:r>
              <a:rPr lang="nb-NO" dirty="0"/>
              <a:t>Interessant</a:t>
            </a:r>
          </a:p>
          <a:p>
            <a:r>
              <a:rPr lang="nb-NO" dirty="0"/>
              <a:t>moderne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09975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53</TotalTime>
  <Words>781</Words>
  <Application>Microsoft Office PowerPoint</Application>
  <PresentationFormat>Širokoúhlá obrazovka</PresentationFormat>
  <Paragraphs>230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Gill Sans MT</vt:lpstr>
      <vt:lpstr>Galerie</vt:lpstr>
      <vt:lpstr>10</vt:lpstr>
      <vt:lpstr>adjektiver</vt:lpstr>
      <vt:lpstr>Stupňování přídavných jmen</vt:lpstr>
      <vt:lpstr>Výjimky: -ig, -som</vt:lpstr>
      <vt:lpstr>Výjimky: </vt:lpstr>
      <vt:lpstr>Mer og mest</vt:lpstr>
      <vt:lpstr>nepravidelné</vt:lpstr>
      <vt:lpstr>Stupňování: 2 + 3 stupeň</vt:lpstr>
      <vt:lpstr>nepravidelné</vt:lpstr>
      <vt:lpstr>komparativ</vt:lpstr>
      <vt:lpstr>Který stupeň?</vt:lpstr>
      <vt:lpstr>preposisjoner</vt:lpstr>
      <vt:lpstr>kropp</vt:lpstr>
      <vt:lpstr>dú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Adéla Ficová</dc:creator>
  <cp:lastModifiedBy>Adéla Ficová</cp:lastModifiedBy>
  <cp:revision>1</cp:revision>
  <cp:lastPrinted>2021-05-04T20:57:53Z</cp:lastPrinted>
  <dcterms:created xsi:type="dcterms:W3CDTF">2021-05-03T20:17:05Z</dcterms:created>
  <dcterms:modified xsi:type="dcterms:W3CDTF">2021-05-04T21:11:28Z</dcterms:modified>
</cp:coreProperties>
</file>