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6" r:id="rId4"/>
    <p:sldId id="267" r:id="rId5"/>
    <p:sldId id="258" r:id="rId6"/>
    <p:sldId id="260" r:id="rId7"/>
    <p:sldId id="268" r:id="rId8"/>
    <p:sldId id="269" r:id="rId9"/>
    <p:sldId id="270" r:id="rId10"/>
    <p:sldId id="27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E16628-8AED-4D28-BB70-B310AF5B2615}" v="3" dt="2021-03-16T22:52:59.1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éla Ficová" userId="61f65cee1f4b0196" providerId="LiveId" clId="{FE02360D-E0E2-4689-AC00-7762E519F98D}"/>
    <pc:docChg chg="custSel modSld">
      <pc:chgData name="Adéla Ficová" userId="61f65cee1f4b0196" providerId="LiveId" clId="{FE02360D-E0E2-4689-AC00-7762E519F98D}" dt="2021-03-09T18:21:14.319" v="19" actId="20577"/>
      <pc:docMkLst>
        <pc:docMk/>
      </pc:docMkLst>
      <pc:sldChg chg="modSp mod">
        <pc:chgData name="Adéla Ficová" userId="61f65cee1f4b0196" providerId="LiveId" clId="{FE02360D-E0E2-4689-AC00-7762E519F98D}" dt="2021-03-09T18:21:14.319" v="19" actId="20577"/>
        <pc:sldMkLst>
          <pc:docMk/>
          <pc:sldMk cId="2932561865" sldId="262"/>
        </pc:sldMkLst>
        <pc:spChg chg="mod">
          <ac:chgData name="Adéla Ficová" userId="61f65cee1f4b0196" providerId="LiveId" clId="{FE02360D-E0E2-4689-AC00-7762E519F98D}" dt="2021-03-09T18:21:14.319" v="19" actId="20577"/>
          <ac:spMkLst>
            <pc:docMk/>
            <pc:sldMk cId="2932561865" sldId="262"/>
            <ac:spMk id="3" creationId="{9A782BA4-C615-4ADC-A4D2-FDB13AF61BA3}"/>
          </ac:spMkLst>
        </pc:spChg>
      </pc:sldChg>
      <pc:sldChg chg="modSp mod">
        <pc:chgData name="Adéla Ficová" userId="61f65cee1f4b0196" providerId="LiveId" clId="{FE02360D-E0E2-4689-AC00-7762E519F98D}" dt="2021-03-08T22:03:15.652" v="15" actId="20577"/>
        <pc:sldMkLst>
          <pc:docMk/>
          <pc:sldMk cId="1587099203" sldId="264"/>
        </pc:sldMkLst>
        <pc:spChg chg="mod">
          <ac:chgData name="Adéla Ficová" userId="61f65cee1f4b0196" providerId="LiveId" clId="{FE02360D-E0E2-4689-AC00-7762E519F98D}" dt="2021-03-08T22:03:15.652" v="15" actId="20577"/>
          <ac:spMkLst>
            <pc:docMk/>
            <pc:sldMk cId="1587099203" sldId="264"/>
            <ac:spMk id="3" creationId="{D0D9D69C-1224-4390-8356-950846986147}"/>
          </ac:spMkLst>
        </pc:spChg>
      </pc:sldChg>
    </pc:docChg>
  </pc:docChgLst>
  <pc:docChgLst>
    <pc:chgData name="Adéla Ficová" userId="61f65cee1f4b0196" providerId="LiveId" clId="{5AE16628-8AED-4D28-BB70-B310AF5B2615}"/>
    <pc:docChg chg="undo custSel addSld delSld modSld sldOrd">
      <pc:chgData name="Adéla Ficová" userId="61f65cee1f4b0196" providerId="LiveId" clId="{5AE16628-8AED-4D28-BB70-B310AF5B2615}" dt="2021-03-16T22:52:59.129" v="460" actId="20577"/>
      <pc:docMkLst>
        <pc:docMk/>
      </pc:docMkLst>
      <pc:sldChg chg="modSp mod">
        <pc:chgData name="Adéla Ficová" userId="61f65cee1f4b0196" providerId="LiveId" clId="{5AE16628-8AED-4D28-BB70-B310AF5B2615}" dt="2021-03-16T22:23:00.420" v="3" actId="20577"/>
        <pc:sldMkLst>
          <pc:docMk/>
          <pc:sldMk cId="1678895261" sldId="256"/>
        </pc:sldMkLst>
        <pc:spChg chg="mod">
          <ac:chgData name="Adéla Ficová" userId="61f65cee1f4b0196" providerId="LiveId" clId="{5AE16628-8AED-4D28-BB70-B310AF5B2615}" dt="2021-03-16T22:22:53.554" v="1" actId="20577"/>
          <ac:spMkLst>
            <pc:docMk/>
            <pc:sldMk cId="1678895261" sldId="256"/>
            <ac:spMk id="2" creationId="{666EFB78-C039-4052-99D4-492B9AE9EF0E}"/>
          </ac:spMkLst>
        </pc:spChg>
        <pc:spChg chg="mod">
          <ac:chgData name="Adéla Ficová" userId="61f65cee1f4b0196" providerId="LiveId" clId="{5AE16628-8AED-4D28-BB70-B310AF5B2615}" dt="2021-03-16T22:23:00.420" v="3" actId="20577"/>
          <ac:spMkLst>
            <pc:docMk/>
            <pc:sldMk cId="1678895261" sldId="256"/>
            <ac:spMk id="3" creationId="{8756BFAD-220D-4BED-B065-4E063650BC92}"/>
          </ac:spMkLst>
        </pc:spChg>
      </pc:sldChg>
      <pc:sldChg chg="del">
        <pc:chgData name="Adéla Ficová" userId="61f65cee1f4b0196" providerId="LiveId" clId="{5AE16628-8AED-4D28-BB70-B310AF5B2615}" dt="2021-03-16T22:23:08.317" v="4" actId="47"/>
        <pc:sldMkLst>
          <pc:docMk/>
          <pc:sldMk cId="1151637907" sldId="257"/>
        </pc:sldMkLst>
      </pc:sldChg>
      <pc:sldChg chg="ord">
        <pc:chgData name="Adéla Ficová" userId="61f65cee1f4b0196" providerId="LiveId" clId="{5AE16628-8AED-4D28-BB70-B310AF5B2615}" dt="2021-03-16T22:24:07.192" v="9"/>
        <pc:sldMkLst>
          <pc:docMk/>
          <pc:sldMk cId="2535663736" sldId="258"/>
        </pc:sldMkLst>
      </pc:sldChg>
      <pc:sldChg chg="del">
        <pc:chgData name="Adéla Ficová" userId="61f65cee1f4b0196" providerId="LiveId" clId="{5AE16628-8AED-4D28-BB70-B310AF5B2615}" dt="2021-03-16T22:25:32.885" v="11" actId="47"/>
        <pc:sldMkLst>
          <pc:docMk/>
          <pc:sldMk cId="3415649009" sldId="261"/>
        </pc:sldMkLst>
      </pc:sldChg>
      <pc:sldChg chg="del">
        <pc:chgData name="Adéla Ficová" userId="61f65cee1f4b0196" providerId="LiveId" clId="{5AE16628-8AED-4D28-BB70-B310AF5B2615}" dt="2021-03-16T22:23:10.710" v="5" actId="47"/>
        <pc:sldMkLst>
          <pc:docMk/>
          <pc:sldMk cId="2932561865" sldId="262"/>
        </pc:sldMkLst>
      </pc:sldChg>
      <pc:sldChg chg="del">
        <pc:chgData name="Adéla Ficová" userId="61f65cee1f4b0196" providerId="LiveId" clId="{5AE16628-8AED-4D28-BB70-B310AF5B2615}" dt="2021-03-16T22:23:12.341" v="6" actId="47"/>
        <pc:sldMkLst>
          <pc:docMk/>
          <pc:sldMk cId="1013108347" sldId="263"/>
        </pc:sldMkLst>
      </pc:sldChg>
      <pc:sldChg chg="del">
        <pc:chgData name="Adéla Ficová" userId="61f65cee1f4b0196" providerId="LiveId" clId="{5AE16628-8AED-4D28-BB70-B310AF5B2615}" dt="2021-03-16T22:39:28.371" v="247" actId="47"/>
        <pc:sldMkLst>
          <pc:docMk/>
          <pc:sldMk cId="1587099203" sldId="264"/>
        </pc:sldMkLst>
      </pc:sldChg>
      <pc:sldChg chg="del">
        <pc:chgData name="Adéla Ficová" userId="61f65cee1f4b0196" providerId="LiveId" clId="{5AE16628-8AED-4D28-BB70-B310AF5B2615}" dt="2021-03-16T22:23:14.733" v="7" actId="47"/>
        <pc:sldMkLst>
          <pc:docMk/>
          <pc:sldMk cId="1845135044" sldId="265"/>
        </pc:sldMkLst>
      </pc:sldChg>
      <pc:sldChg chg="addSp modSp new mod modClrScheme chgLayout">
        <pc:chgData name="Adéla Ficová" userId="61f65cee1f4b0196" providerId="LiveId" clId="{5AE16628-8AED-4D28-BB70-B310AF5B2615}" dt="2021-03-16T22:45:49.464" v="364" actId="20577"/>
        <pc:sldMkLst>
          <pc:docMk/>
          <pc:sldMk cId="1199655426" sldId="269"/>
        </pc:sldMkLst>
        <pc:spChg chg="mod ord">
          <ac:chgData name="Adéla Ficová" userId="61f65cee1f4b0196" providerId="LiveId" clId="{5AE16628-8AED-4D28-BB70-B310AF5B2615}" dt="2021-03-16T22:42:43.695" v="304" actId="700"/>
          <ac:spMkLst>
            <pc:docMk/>
            <pc:sldMk cId="1199655426" sldId="269"/>
            <ac:spMk id="2" creationId="{948C5A75-9DC5-4C5A-9B21-B82263C3E414}"/>
          </ac:spMkLst>
        </pc:spChg>
        <pc:spChg chg="mod ord">
          <ac:chgData name="Adéla Ficová" userId="61f65cee1f4b0196" providerId="LiveId" clId="{5AE16628-8AED-4D28-BB70-B310AF5B2615}" dt="2021-03-16T22:45:49.464" v="364" actId="20577"/>
          <ac:spMkLst>
            <pc:docMk/>
            <pc:sldMk cId="1199655426" sldId="269"/>
            <ac:spMk id="3" creationId="{58A17964-9CD0-4B5F-9139-D41EFDA3B4E6}"/>
          </ac:spMkLst>
        </pc:spChg>
        <pc:spChg chg="add mod ord">
          <ac:chgData name="Adéla Ficová" userId="61f65cee1f4b0196" providerId="LiveId" clId="{5AE16628-8AED-4D28-BB70-B310AF5B2615}" dt="2021-03-16T22:43:30.611" v="325" actId="20577"/>
          <ac:spMkLst>
            <pc:docMk/>
            <pc:sldMk cId="1199655426" sldId="269"/>
            <ac:spMk id="4" creationId="{7E03A514-358F-440A-B486-70E7CDBB3E9C}"/>
          </ac:spMkLst>
        </pc:spChg>
      </pc:sldChg>
      <pc:sldChg chg="del">
        <pc:chgData name="Adéla Ficová" userId="61f65cee1f4b0196" providerId="LiveId" clId="{5AE16628-8AED-4D28-BB70-B310AF5B2615}" dt="2021-03-16T22:25:35.519" v="12" actId="47"/>
        <pc:sldMkLst>
          <pc:docMk/>
          <pc:sldMk cId="3546091838" sldId="269"/>
        </pc:sldMkLst>
      </pc:sldChg>
      <pc:sldChg chg="modSp new mod ord">
        <pc:chgData name="Adéla Ficová" userId="61f65cee1f4b0196" providerId="LiveId" clId="{5AE16628-8AED-4D28-BB70-B310AF5B2615}" dt="2021-03-16T22:46:04.008" v="366"/>
        <pc:sldMkLst>
          <pc:docMk/>
          <pc:sldMk cId="387840042" sldId="270"/>
        </pc:sldMkLst>
        <pc:spChg chg="mod">
          <ac:chgData name="Adéla Ficová" userId="61f65cee1f4b0196" providerId="LiveId" clId="{5AE16628-8AED-4D28-BB70-B310AF5B2615}" dt="2021-03-16T22:27:48.022" v="22"/>
          <ac:spMkLst>
            <pc:docMk/>
            <pc:sldMk cId="387840042" sldId="270"/>
            <ac:spMk id="2" creationId="{E3308B1C-4B4B-4789-99D4-0607B94C4B2A}"/>
          </ac:spMkLst>
        </pc:spChg>
        <pc:spChg chg="mod">
          <ac:chgData name="Adéla Ficová" userId="61f65cee1f4b0196" providerId="LiveId" clId="{5AE16628-8AED-4D28-BB70-B310AF5B2615}" dt="2021-03-16T22:36:49.547" v="246" actId="20577"/>
          <ac:spMkLst>
            <pc:docMk/>
            <pc:sldMk cId="387840042" sldId="270"/>
            <ac:spMk id="3" creationId="{7F20A3AC-4629-4E32-BDA6-903EB3BAAEFC}"/>
          </ac:spMkLst>
        </pc:spChg>
      </pc:sldChg>
      <pc:sldChg chg="del">
        <pc:chgData name="Adéla Ficová" userId="61f65cee1f4b0196" providerId="LiveId" clId="{5AE16628-8AED-4D28-BB70-B310AF5B2615}" dt="2021-03-16T22:25:37.234" v="13" actId="47"/>
        <pc:sldMkLst>
          <pc:docMk/>
          <pc:sldMk cId="1773886834" sldId="270"/>
        </pc:sldMkLst>
      </pc:sldChg>
      <pc:sldChg chg="del">
        <pc:chgData name="Adéla Ficová" userId="61f65cee1f4b0196" providerId="LiveId" clId="{5AE16628-8AED-4D28-BB70-B310AF5B2615}" dt="2021-03-16T22:25:38.581" v="14" actId="47"/>
        <pc:sldMkLst>
          <pc:docMk/>
          <pc:sldMk cId="3463653996" sldId="271"/>
        </pc:sldMkLst>
      </pc:sldChg>
      <pc:sldChg chg="addSp delSp modSp new mod modClrScheme chgLayout">
        <pc:chgData name="Adéla Ficová" userId="61f65cee1f4b0196" providerId="LiveId" clId="{5AE16628-8AED-4D28-BB70-B310AF5B2615}" dt="2021-03-16T22:52:59.129" v="460" actId="20577"/>
        <pc:sldMkLst>
          <pc:docMk/>
          <pc:sldMk cId="3890962314" sldId="271"/>
        </pc:sldMkLst>
        <pc:spChg chg="del mod ord">
          <ac:chgData name="Adéla Ficová" userId="61f65cee1f4b0196" providerId="LiveId" clId="{5AE16628-8AED-4D28-BB70-B310AF5B2615}" dt="2021-03-16T22:50:46.280" v="367" actId="700"/>
          <ac:spMkLst>
            <pc:docMk/>
            <pc:sldMk cId="3890962314" sldId="271"/>
            <ac:spMk id="2" creationId="{951D39A5-F538-4E9C-99A4-3B538F27F555}"/>
          </ac:spMkLst>
        </pc:spChg>
        <pc:spChg chg="del mod ord">
          <ac:chgData name="Adéla Ficová" userId="61f65cee1f4b0196" providerId="LiveId" clId="{5AE16628-8AED-4D28-BB70-B310AF5B2615}" dt="2021-03-16T22:50:46.280" v="367" actId="700"/>
          <ac:spMkLst>
            <pc:docMk/>
            <pc:sldMk cId="3890962314" sldId="271"/>
            <ac:spMk id="3" creationId="{2081E27E-172C-4EB9-A9D3-4802D3A77232}"/>
          </ac:spMkLst>
        </pc:spChg>
        <pc:spChg chg="del">
          <ac:chgData name="Adéla Ficová" userId="61f65cee1f4b0196" providerId="LiveId" clId="{5AE16628-8AED-4D28-BB70-B310AF5B2615}" dt="2021-03-16T22:50:46.280" v="367" actId="700"/>
          <ac:spMkLst>
            <pc:docMk/>
            <pc:sldMk cId="3890962314" sldId="271"/>
            <ac:spMk id="4" creationId="{48AADED6-9D5C-4BE6-A857-A1EB67840A1A}"/>
          </ac:spMkLst>
        </pc:spChg>
        <pc:spChg chg="add mod ord">
          <ac:chgData name="Adéla Ficová" userId="61f65cee1f4b0196" providerId="LiveId" clId="{5AE16628-8AED-4D28-BB70-B310AF5B2615}" dt="2021-03-16T22:50:50.794" v="369" actId="20577"/>
          <ac:spMkLst>
            <pc:docMk/>
            <pc:sldMk cId="3890962314" sldId="271"/>
            <ac:spMk id="5" creationId="{E4FCE39C-91D3-4F86-BED1-AD9D15AF4FA0}"/>
          </ac:spMkLst>
        </pc:spChg>
        <pc:spChg chg="add mod ord">
          <ac:chgData name="Adéla Ficová" userId="61f65cee1f4b0196" providerId="LiveId" clId="{5AE16628-8AED-4D28-BB70-B310AF5B2615}" dt="2021-03-16T22:52:59.129" v="460" actId="20577"/>
          <ac:spMkLst>
            <pc:docMk/>
            <pc:sldMk cId="3890962314" sldId="271"/>
            <ac:spMk id="6" creationId="{C5D45A72-A7DA-49B1-A62A-BE7B30364315}"/>
          </ac:spMkLst>
        </pc:spChg>
      </pc:sldChg>
      <pc:sldChg chg="del">
        <pc:chgData name="Adéla Ficová" userId="61f65cee1f4b0196" providerId="LiveId" clId="{5AE16628-8AED-4D28-BB70-B310AF5B2615}" dt="2021-03-16T22:25:29.380" v="10" actId="47"/>
        <pc:sldMkLst>
          <pc:docMk/>
          <pc:sldMk cId="2036317351" sldId="27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f.ntnu.no/now/learnnow/ex/05C03.htm" TargetMode="External"/><Relationship Id="rId2" Type="http://schemas.openxmlformats.org/officeDocument/2006/relationships/hyperlink" Target="https://www.ntnu.edu/learnnow/5/cecili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hf.ntnu.no/now/learnnow/ex/05D01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6EFB78-C039-4052-99D4-492B9AE9EF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3.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756BFAD-220D-4BED-B065-4E063650BC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17 </a:t>
            </a:r>
            <a:r>
              <a:rPr lang="cs-CZ" dirty="0" err="1"/>
              <a:t>mars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8895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4FCE39C-91D3-4F86-BED1-AD9D15AF4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Dú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5D45A72-A7DA-49B1-A62A-BE7B303643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Text: </a:t>
            </a:r>
            <a:r>
              <a:rPr lang="cs-CZ" dirty="0">
                <a:hlinkClick r:id="rId2"/>
              </a:rPr>
              <a:t>https://www.ntnu.edu/learnnow/5/cecilie</a:t>
            </a:r>
            <a:endParaRPr lang="cs-CZ" dirty="0"/>
          </a:p>
          <a:p>
            <a:r>
              <a:rPr lang="cs-CZ" dirty="0"/>
              <a:t>Téma: mat</a:t>
            </a:r>
          </a:p>
          <a:p>
            <a:r>
              <a:rPr lang="cs-CZ" dirty="0"/>
              <a:t>Cvičení:</a:t>
            </a:r>
          </a:p>
          <a:p>
            <a:pPr lvl="1"/>
            <a:r>
              <a:rPr lang="cs-CZ" dirty="0"/>
              <a:t>Podstatná jména, jídlo </a:t>
            </a:r>
            <a:r>
              <a:rPr lang="cs-CZ" dirty="0">
                <a:hlinkClick r:id="rId3"/>
              </a:rPr>
              <a:t>http://www.hf.ntnu.no/now/learnnow/ex/05C03.htm</a:t>
            </a:r>
            <a:endParaRPr lang="cs-CZ" dirty="0"/>
          </a:p>
          <a:p>
            <a:pPr lvl="1"/>
            <a:r>
              <a:rPr lang="cs-CZ" dirty="0"/>
              <a:t>Předložky </a:t>
            </a:r>
            <a:r>
              <a:rPr lang="cs-CZ" dirty="0">
                <a:hlinkClick r:id="rId4"/>
              </a:rPr>
              <a:t>http://www.hf.ntnu.no/now/learnnow/ex/05D01.htm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0962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07031E-3C18-45D0-B1A0-157F9372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demonstrative</a:t>
            </a:r>
            <a:r>
              <a:rPr lang="cs-CZ" dirty="0"/>
              <a:t> pronomen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EE0621C-393D-4ED7-98EE-72C7930EAED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P</a:t>
            </a:r>
            <a:r>
              <a:rPr lang="cs-CZ" dirty="0" err="1"/>
              <a:t>ředměty</a:t>
            </a:r>
            <a:r>
              <a:rPr lang="cs-CZ" dirty="0"/>
              <a:t> blízké</a:t>
            </a:r>
          </a:p>
          <a:p>
            <a:r>
              <a:rPr lang="cs-CZ" dirty="0"/>
              <a:t>Tvary: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FF47668-386A-486F-B257-F73250AC61D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Předměty vzdálené:</a:t>
            </a:r>
          </a:p>
          <a:p>
            <a:r>
              <a:rPr lang="cs-CZ" dirty="0"/>
              <a:t>Tvary:</a:t>
            </a:r>
          </a:p>
        </p:txBody>
      </p:sp>
    </p:spTree>
    <p:extLst>
      <p:ext uri="{BB962C8B-B14F-4D97-AF65-F5344CB8AC3E}">
        <p14:creationId xmlns:p14="http://schemas.microsoft.com/office/powerpoint/2010/main" val="3021916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E5333B-5FFB-468A-8054-736BA6A91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Denne</a:t>
            </a:r>
            <a:r>
              <a:rPr lang="cs-CZ" dirty="0"/>
              <a:t>, </a:t>
            </a:r>
            <a:r>
              <a:rPr lang="cs-CZ" dirty="0" err="1"/>
              <a:t>dette</a:t>
            </a:r>
            <a:r>
              <a:rPr lang="cs-CZ" dirty="0"/>
              <a:t>, </a:t>
            </a:r>
            <a:r>
              <a:rPr lang="cs-CZ" dirty="0" err="1"/>
              <a:t>disse</a:t>
            </a:r>
            <a:r>
              <a:rPr lang="cs-CZ" dirty="0"/>
              <a:t> X den, </a:t>
            </a:r>
            <a:r>
              <a:rPr lang="cs-CZ" dirty="0" err="1"/>
              <a:t>det</a:t>
            </a:r>
            <a:r>
              <a:rPr lang="cs-CZ" dirty="0"/>
              <a:t>, 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892D2B-C3C1-47E4-A67B-8753FADF12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4035768"/>
          </a:xfrm>
        </p:spPr>
        <p:txBody>
          <a:bodyPr>
            <a:normAutofit fontScale="85000" lnSpcReduction="20000"/>
          </a:bodyPr>
          <a:lstStyle/>
          <a:p>
            <a:r>
              <a:rPr lang="nb-NO" dirty="0"/>
              <a:t>__________ kjøkkenet	</a:t>
            </a:r>
            <a:endParaRPr lang="cs-CZ" dirty="0"/>
          </a:p>
          <a:p>
            <a:r>
              <a:rPr lang="nb-NO" dirty="0"/>
              <a:t>__________ frokosten	</a:t>
            </a:r>
          </a:p>
          <a:p>
            <a:r>
              <a:rPr lang="nb-NO" dirty="0"/>
              <a:t>__________ bordet	</a:t>
            </a:r>
          </a:p>
          <a:p>
            <a:r>
              <a:rPr lang="nb-NO" dirty="0"/>
              <a:t>__________ glassene	</a:t>
            </a:r>
          </a:p>
          <a:p>
            <a:r>
              <a:rPr lang="nb-NO" dirty="0"/>
              <a:t>__________ skapet	</a:t>
            </a:r>
          </a:p>
          <a:p>
            <a:r>
              <a:rPr lang="nb-NO" dirty="0"/>
              <a:t>__________ tallerkenen	</a:t>
            </a:r>
          </a:p>
          <a:p>
            <a:r>
              <a:rPr lang="nb-NO" dirty="0"/>
              <a:t>__________ koppene	</a:t>
            </a:r>
          </a:p>
          <a:p>
            <a:r>
              <a:rPr lang="nb-NO" dirty="0"/>
              <a:t>__________ jusen	</a:t>
            </a:r>
          </a:p>
          <a:p>
            <a:r>
              <a:rPr lang="nb-NO" dirty="0"/>
              <a:t>__________ tanna	</a:t>
            </a:r>
          </a:p>
          <a:p>
            <a:r>
              <a:rPr lang="nb-NO" dirty="0"/>
              <a:t>__________ egget	</a:t>
            </a:r>
            <a:endParaRPr lang="cs-CZ" dirty="0"/>
          </a:p>
        </p:txBody>
      </p:sp>
      <p:sp>
        <p:nvSpPr>
          <p:cNvPr id="15" name="Zástupný obsah 14">
            <a:extLst>
              <a:ext uri="{FF2B5EF4-FFF2-40B4-BE49-F238E27FC236}">
                <a16:creationId xmlns:a16="http://schemas.microsoft.com/office/drawing/2014/main" id="{E2178A08-5AF3-49BB-865A-D7600DA464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5031640" cy="4035768"/>
          </a:xfrm>
        </p:spPr>
        <p:txBody>
          <a:bodyPr>
            <a:noAutofit/>
          </a:bodyPr>
          <a:lstStyle/>
          <a:p>
            <a:r>
              <a:rPr lang="nb-NO" sz="1600" dirty="0"/>
              <a:t>Jeg vil gjerne prøve __________ genseren der borte.</a:t>
            </a:r>
          </a:p>
          <a:p>
            <a:r>
              <a:rPr lang="nb-NO" sz="1600" dirty="0"/>
              <a:t>Jeg vil gjerne prøve __________ jakka der borte.	</a:t>
            </a:r>
          </a:p>
          <a:p>
            <a:r>
              <a:rPr lang="nb-NO" sz="1600" dirty="0"/>
              <a:t>Jeg vil gjerne prøve __________ skjerfet der borte.	</a:t>
            </a:r>
          </a:p>
          <a:p>
            <a:r>
              <a:rPr lang="nb-NO" sz="1600" dirty="0"/>
              <a:t>Jeg vil gjerne kjøpe __________ bordet der borte.	</a:t>
            </a:r>
          </a:p>
          <a:p>
            <a:r>
              <a:rPr lang="nb-NO" sz="1600" dirty="0"/>
              <a:t>Jeg vil gjerne kjøpe __________ bokhyllene der bort</a:t>
            </a:r>
            <a:r>
              <a:rPr lang="cs-CZ" sz="1600" dirty="0"/>
              <a:t>e</a:t>
            </a:r>
            <a:endParaRPr lang="nb-NO" sz="1600" dirty="0"/>
          </a:p>
          <a:p>
            <a:r>
              <a:rPr lang="nb-NO" sz="1600" dirty="0"/>
              <a:t>Jeg vil gjerne kjøpe __________ stolen der borte.	</a:t>
            </a:r>
          </a:p>
          <a:p>
            <a:r>
              <a:rPr lang="nb-NO" sz="1600" dirty="0"/>
              <a:t>Jeg vil gjerne kjøpe __________ skapet der borte.	</a:t>
            </a:r>
          </a:p>
          <a:p>
            <a:r>
              <a:rPr lang="nb-NO" sz="1600" dirty="0"/>
              <a:t>Jeg vil gjerne kjøpe __________ koppene der borte.</a:t>
            </a:r>
            <a:r>
              <a:rPr lang="nb-NO" sz="1400" dirty="0"/>
              <a:t>	</a:t>
            </a:r>
          </a:p>
        </p:txBody>
      </p:sp>
      <p:pic>
        <p:nvPicPr>
          <p:cNvPr id="2049" name="DefaultOcx">
            <a:extLst>
              <a:ext uri="{FF2B5EF4-FFF2-40B4-BE49-F238E27FC236}">
                <a16:creationId xmlns:a16="http://schemas.microsoft.com/office/drawing/2014/main" id="{1F777FE7-4DA2-4199-848D-B2DCD6DFB912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HTMLSelect1">
            <a:extLst>
              <a:ext uri="{FF2B5EF4-FFF2-40B4-BE49-F238E27FC236}">
                <a16:creationId xmlns:a16="http://schemas.microsoft.com/office/drawing/2014/main" id="{239ED017-904F-4E81-A7EA-D52CC805FA70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HTMLSelect2">
            <a:extLst>
              <a:ext uri="{FF2B5EF4-FFF2-40B4-BE49-F238E27FC236}">
                <a16:creationId xmlns:a16="http://schemas.microsoft.com/office/drawing/2014/main" id="{0F34E22F-92AD-4AE4-A81A-A1F0E040C910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HTMLSelect3">
            <a:extLst>
              <a:ext uri="{FF2B5EF4-FFF2-40B4-BE49-F238E27FC236}">
                <a16:creationId xmlns:a16="http://schemas.microsoft.com/office/drawing/2014/main" id="{BD4B9D19-A057-4E97-850F-6E241F081C9F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HTMLSelect4">
            <a:extLst>
              <a:ext uri="{FF2B5EF4-FFF2-40B4-BE49-F238E27FC236}">
                <a16:creationId xmlns:a16="http://schemas.microsoft.com/office/drawing/2014/main" id="{E6105744-4EFA-4571-BCC7-B92D1A75B4AF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HTMLSelect5">
            <a:extLst>
              <a:ext uri="{FF2B5EF4-FFF2-40B4-BE49-F238E27FC236}">
                <a16:creationId xmlns:a16="http://schemas.microsoft.com/office/drawing/2014/main" id="{A6D88C00-8073-457C-A1CD-0FCD2884676A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HTMLSelect6">
            <a:extLst>
              <a:ext uri="{FF2B5EF4-FFF2-40B4-BE49-F238E27FC236}">
                <a16:creationId xmlns:a16="http://schemas.microsoft.com/office/drawing/2014/main" id="{06A69FCA-4849-4745-BE82-B39D2FD3836C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HTMLSelect7">
            <a:extLst>
              <a:ext uri="{FF2B5EF4-FFF2-40B4-BE49-F238E27FC236}">
                <a16:creationId xmlns:a16="http://schemas.microsoft.com/office/drawing/2014/main" id="{63189B6C-598A-4C60-B01F-68975B1E7D60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HTMLSelect8">
            <a:extLst>
              <a:ext uri="{FF2B5EF4-FFF2-40B4-BE49-F238E27FC236}">
                <a16:creationId xmlns:a16="http://schemas.microsoft.com/office/drawing/2014/main" id="{35427AC4-E6C3-47CD-A656-1DDFBD7B5915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1716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8B61B9-E8F0-4BE7-972A-D97EB3CCB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Denne</a:t>
            </a:r>
            <a:r>
              <a:rPr lang="cs-CZ" dirty="0"/>
              <a:t>, </a:t>
            </a:r>
            <a:r>
              <a:rPr lang="cs-CZ" dirty="0" err="1"/>
              <a:t>dette</a:t>
            </a:r>
            <a:r>
              <a:rPr lang="cs-CZ" dirty="0"/>
              <a:t>, </a:t>
            </a:r>
            <a:r>
              <a:rPr lang="cs-CZ" dirty="0" err="1"/>
              <a:t>disse</a:t>
            </a:r>
            <a:r>
              <a:rPr lang="cs-CZ" dirty="0"/>
              <a:t> X den, </a:t>
            </a:r>
            <a:r>
              <a:rPr lang="cs-CZ" dirty="0" err="1"/>
              <a:t>det</a:t>
            </a:r>
            <a:r>
              <a:rPr lang="cs-CZ" dirty="0"/>
              <a:t>, 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57CF87-5082-4077-A46C-5DE56C6F0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Tento vlak jede do Bergenu.</a:t>
            </a:r>
          </a:p>
          <a:p>
            <a:r>
              <a:rPr lang="cs-CZ" dirty="0"/>
              <a:t>Tamten starý vlak jede do </a:t>
            </a:r>
            <a:r>
              <a:rPr lang="cs-CZ" dirty="0" err="1"/>
              <a:t>Voss</a:t>
            </a:r>
            <a:r>
              <a:rPr lang="cs-CZ" dirty="0"/>
              <a:t>.</a:t>
            </a:r>
          </a:p>
          <a:p>
            <a:r>
              <a:rPr lang="cs-CZ" dirty="0"/>
              <a:t>Tyto boty jsem si koupila včera.</a:t>
            </a:r>
          </a:p>
          <a:p>
            <a:r>
              <a:rPr lang="cs-CZ" dirty="0"/>
              <a:t>Tamty boty se mi nelíbí.</a:t>
            </a:r>
          </a:p>
          <a:p>
            <a:r>
              <a:rPr lang="cs-CZ" dirty="0"/>
              <a:t>Chci si koupit tyto modré šaty.</a:t>
            </a:r>
          </a:p>
          <a:p>
            <a:r>
              <a:rPr lang="cs-CZ" dirty="0"/>
              <a:t>Proč si nekoupíš tamty šaty?</a:t>
            </a:r>
          </a:p>
          <a:p>
            <a:r>
              <a:rPr lang="cs-CZ" dirty="0"/>
              <a:t>Nelíbí se mi ani tato šála, ani tamta čepice.</a:t>
            </a:r>
          </a:p>
        </p:txBody>
      </p:sp>
    </p:spTree>
    <p:extLst>
      <p:ext uri="{BB962C8B-B14F-4D97-AF65-F5344CB8AC3E}">
        <p14:creationId xmlns:p14="http://schemas.microsoft.com/office/powerpoint/2010/main" val="471700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9EB9F6-B9E6-46B8-A461-F86957579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stedspreposisjoner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97870EA-7AD1-4B55-A394-4F30FC338C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3350700" cy="4122794"/>
          </a:xfrm>
        </p:spPr>
        <p:txBody>
          <a:bodyPr>
            <a:normAutofit fontScale="85000" lnSpcReduction="10000"/>
          </a:bodyPr>
          <a:lstStyle/>
          <a:p>
            <a:r>
              <a:rPr lang="nb-NO" dirty="0"/>
              <a:t>På, i</a:t>
            </a:r>
          </a:p>
          <a:p>
            <a:r>
              <a:rPr lang="nb-NO" dirty="0"/>
              <a:t>Under</a:t>
            </a:r>
          </a:p>
          <a:p>
            <a:r>
              <a:rPr lang="nb-NO" dirty="0"/>
              <a:t>Foran, bak</a:t>
            </a:r>
          </a:p>
          <a:p>
            <a:r>
              <a:rPr lang="nb-NO" dirty="0"/>
              <a:t>Til vestre/høyre for</a:t>
            </a:r>
          </a:p>
          <a:p>
            <a:r>
              <a:rPr lang="nb-NO" dirty="0"/>
              <a:t>Ved siden av</a:t>
            </a:r>
          </a:p>
          <a:p>
            <a:r>
              <a:rPr lang="nb-NO" dirty="0"/>
              <a:t>Over</a:t>
            </a:r>
          </a:p>
          <a:p>
            <a:r>
              <a:rPr lang="nb-NO" dirty="0"/>
              <a:t>Ved</a:t>
            </a:r>
          </a:p>
          <a:p>
            <a:r>
              <a:rPr lang="nb-NO" dirty="0"/>
              <a:t>Mellom</a:t>
            </a:r>
          </a:p>
          <a:p>
            <a:r>
              <a:rPr lang="nb-NO" dirty="0"/>
              <a:t>Midt på</a:t>
            </a:r>
          </a:p>
          <a:p>
            <a:r>
              <a:rPr lang="nb-NO" dirty="0"/>
              <a:t>Mot </a:t>
            </a:r>
          </a:p>
          <a:p>
            <a:endParaRPr lang="nb-NO" dirty="0"/>
          </a:p>
          <a:p>
            <a:endParaRPr lang="cs-CZ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9AD6A02A-6E3A-4FC7-9A26-BBBAA0A48A6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6654" y="0"/>
            <a:ext cx="5726924" cy="6896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5663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513EA8-3C89-4976-9EEF-EE38AC37D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imperativ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E0A711-B35C-42C6-AFC8-DD56EDD13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b="0" i="0" dirty="0">
                <a:solidFill>
                  <a:srgbClr val="000000"/>
                </a:solidFill>
                <a:effectLst/>
              </a:rPr>
              <a:t>Cecilie: Hallo, Ben! Jeg skal sende en pakke. Hvor er det et postkontor?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Ben: Jeg vet ikke,  (å ringe) på døra til Hans og Anne og  (å spørre) dem.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Cecilie: OK,  (å ha) det bra!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Ben:  (å ha) det!</a:t>
            </a:r>
            <a:br>
              <a:rPr lang="nb-NO" dirty="0"/>
            </a:b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Cecilie: Hei, Anne! Er det et postkontor i nærheten?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Anne: Ja, det er et postkontor i Matbua.  (å gå) rett frem til lyskrysset ved bensinstasjonen, og  (å ta) til høyre.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Cecilie: Å ja. Tusen takk for hjelpen!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Anne: Men  (å vente) litt! Jeg skal kjøre i samme retning. Vil du kjøre med meg?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Cecilie: Ja gjerne, så hyggelig av deg!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477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F3AE98-5762-4228-9A1F-F70580939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imperativ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3E279A-BA42-49D4-8A10-F2058005B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Du må ta buss nummer 9!  ___buss nummer 9!</a:t>
            </a:r>
          </a:p>
          <a:p>
            <a:r>
              <a:rPr lang="nb-NO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Du må komme hjem! ___ hjem!</a:t>
            </a:r>
          </a:p>
          <a:p>
            <a:r>
              <a:rPr lang="nb-NO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Du må åpne døra. ____ døra!</a:t>
            </a:r>
          </a:p>
          <a:p>
            <a:r>
              <a:rPr lang="nb-NO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Du må huske grammatikkreglene!  ____grammatikkreglene!</a:t>
            </a:r>
          </a:p>
          <a:p>
            <a:r>
              <a:rPr lang="nb-NO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Du må velge én sjokolade!  ____én sjokolade!</a:t>
            </a:r>
          </a:p>
          <a:p>
            <a:r>
              <a:rPr lang="nb-NO" dirty="0">
                <a:solidFill>
                  <a:srgbClr val="000000"/>
                </a:solidFill>
                <a:latin typeface="Arial" panose="020B0604020202020204" pitchFamily="34" charset="0"/>
              </a:rPr>
              <a:t>Du må ikke gå ut. ______ ut!</a:t>
            </a:r>
            <a:endParaRPr lang="nb-NO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nb-NO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Du må gjøre leksene dine!  ____ leksene dine!</a:t>
            </a:r>
          </a:p>
          <a:p>
            <a:r>
              <a:rPr lang="nb-NO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Du må hjelpe meg!  ____ meg!</a:t>
            </a:r>
          </a:p>
          <a:p>
            <a:endParaRPr lang="nb-NO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846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8C5A75-9DC5-4C5A-9B21-B82263C3E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Ordenstall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A17964-9CD0-4B5F-9139-D41EFDA3B4E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1. 8.</a:t>
            </a:r>
          </a:p>
          <a:p>
            <a:r>
              <a:rPr lang="cs-CZ" dirty="0"/>
              <a:t>29. 1.</a:t>
            </a:r>
          </a:p>
          <a:p>
            <a:r>
              <a:rPr lang="cs-CZ" dirty="0"/>
              <a:t>7. 5. </a:t>
            </a:r>
          </a:p>
          <a:p>
            <a:r>
              <a:rPr lang="cs-CZ" dirty="0"/>
              <a:t>3. 7. 1953</a:t>
            </a:r>
          </a:p>
          <a:p>
            <a:r>
              <a:rPr lang="cs-CZ" dirty="0"/>
              <a:t>20. 12.</a:t>
            </a:r>
          </a:p>
          <a:p>
            <a:r>
              <a:rPr lang="cs-CZ" dirty="0"/>
              <a:t>4. 4. 2004</a:t>
            </a:r>
          </a:p>
          <a:p>
            <a:r>
              <a:rPr lang="cs-CZ" dirty="0"/>
              <a:t>15. 10.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E03A514-358F-440A-B486-70E7CDBB3E9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11. 3.</a:t>
            </a:r>
          </a:p>
          <a:p>
            <a:r>
              <a:rPr lang="cs-CZ" dirty="0"/>
              <a:t>Din </a:t>
            </a:r>
            <a:r>
              <a:rPr lang="cs-CZ" dirty="0" err="1"/>
              <a:t>bursdag</a:t>
            </a:r>
            <a:endParaRPr lang="cs-CZ" dirty="0"/>
          </a:p>
          <a:p>
            <a:r>
              <a:rPr lang="cs-CZ" dirty="0"/>
              <a:t>7. 5. </a:t>
            </a:r>
          </a:p>
          <a:p>
            <a:r>
              <a:rPr lang="cs-CZ" dirty="0" err="1"/>
              <a:t>Første</a:t>
            </a:r>
            <a:r>
              <a:rPr lang="cs-CZ" dirty="0"/>
              <a:t> </a:t>
            </a:r>
            <a:r>
              <a:rPr lang="cs-CZ" dirty="0" err="1"/>
              <a:t>juledag</a:t>
            </a:r>
            <a:endParaRPr lang="nb-NO" dirty="0"/>
          </a:p>
          <a:p>
            <a:r>
              <a:rPr lang="nb-NO" dirty="0"/>
              <a:t>Grunnlovsdag</a:t>
            </a:r>
          </a:p>
          <a:p>
            <a:r>
              <a:rPr lang="cs-CZ" dirty="0"/>
              <a:t>20. století</a:t>
            </a:r>
          </a:p>
          <a:p>
            <a:r>
              <a:rPr lang="cs-CZ" dirty="0"/>
              <a:t>30. léta</a:t>
            </a:r>
          </a:p>
        </p:txBody>
      </p:sp>
    </p:spTree>
    <p:extLst>
      <p:ext uri="{BB962C8B-B14F-4D97-AF65-F5344CB8AC3E}">
        <p14:creationId xmlns:p14="http://schemas.microsoft.com/office/powerpoint/2010/main" val="1199655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08B1C-4B4B-4789-99D4-0607B94C4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dirty="0" err="1"/>
              <a:t>På</a:t>
            </a:r>
            <a:r>
              <a:rPr lang="cs-CZ" dirty="0"/>
              <a:t> kafé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20A3AC-4629-4E32-BDA6-903EB3BAA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Hvem er på </a:t>
            </a:r>
            <a:r>
              <a:rPr lang="nb-NO" dirty="0" err="1"/>
              <a:t>kaf</a:t>
            </a:r>
            <a:r>
              <a:rPr lang="cs-CZ" dirty="0"/>
              <a:t>é</a:t>
            </a:r>
            <a:r>
              <a:rPr lang="nb-NO" dirty="0"/>
              <a:t>en sammen med Dina?</a:t>
            </a:r>
          </a:p>
          <a:p>
            <a:r>
              <a:rPr lang="nb-NO" dirty="0"/>
              <a:t>Hva vil Alex ha?</a:t>
            </a:r>
          </a:p>
          <a:p>
            <a:r>
              <a:rPr lang="nb-NO" dirty="0"/>
              <a:t>Hva slags kake spiser de?</a:t>
            </a:r>
          </a:p>
          <a:p>
            <a:r>
              <a:rPr lang="nb-NO" dirty="0"/>
              <a:t>Betaler Dina med kort eller kontakt? Hvorfor?</a:t>
            </a:r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Du går på </a:t>
            </a:r>
            <a:r>
              <a:rPr lang="nb-NO" dirty="0" err="1"/>
              <a:t>kaf</a:t>
            </a:r>
            <a:r>
              <a:rPr lang="cs-CZ" dirty="0"/>
              <a:t>é</a:t>
            </a:r>
            <a:r>
              <a:rPr lang="nb-NO" dirty="0"/>
              <a:t> og bestiller…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84004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183</TotalTime>
  <Words>602</Words>
  <Application>Microsoft Office PowerPoint</Application>
  <PresentationFormat>Širokoúhlá obrazovka</PresentationFormat>
  <Paragraphs>85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Galerie</vt:lpstr>
      <vt:lpstr>3.</vt:lpstr>
      <vt:lpstr>demonstrative pronomen</vt:lpstr>
      <vt:lpstr>Denne, dette, disse X den, det, de</vt:lpstr>
      <vt:lpstr>Denne, dette, disse X den, det, de</vt:lpstr>
      <vt:lpstr>stedspreposisjoner</vt:lpstr>
      <vt:lpstr>imperativ</vt:lpstr>
      <vt:lpstr>imperativ</vt:lpstr>
      <vt:lpstr>Ordenstall</vt:lpstr>
      <vt:lpstr> På kafé</vt:lpstr>
      <vt:lpstr>Dú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</dc:title>
  <dc:creator>Adéla Ficová</dc:creator>
  <cp:lastModifiedBy>Adéla Ficová</cp:lastModifiedBy>
  <cp:revision>12</cp:revision>
  <dcterms:created xsi:type="dcterms:W3CDTF">2021-03-08T19:18:22Z</dcterms:created>
  <dcterms:modified xsi:type="dcterms:W3CDTF">2021-03-16T22:53:08Z</dcterms:modified>
</cp:coreProperties>
</file>