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6" r:id="rId7"/>
    <p:sldId id="263" r:id="rId8"/>
    <p:sldId id="265" r:id="rId9"/>
    <p:sldId id="267" r:id="rId10"/>
    <p:sldId id="269" r:id="rId11"/>
    <p:sldId id="258" r:id="rId12"/>
    <p:sldId id="264" r:id="rId13"/>
    <p:sldId id="268" r:id="rId14"/>
    <p:sldId id="259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C69AB9-8C3D-4F04-BE7E-E1C2951C84DA}" v="2" dt="2021-03-23T21:34:06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8FC69AB9-8C3D-4F04-BE7E-E1C2951C84DA}"/>
    <pc:docChg chg="custSel addSld modSld">
      <pc:chgData name="Adéla Ficová" userId="61f65cee1f4b0196" providerId="LiveId" clId="{8FC69AB9-8C3D-4F04-BE7E-E1C2951C84DA}" dt="2021-03-23T22:07:26.057" v="107" actId="6549"/>
      <pc:docMkLst>
        <pc:docMk/>
      </pc:docMkLst>
      <pc:sldChg chg="modSp mod">
        <pc:chgData name="Adéla Ficová" userId="61f65cee1f4b0196" providerId="LiveId" clId="{8FC69AB9-8C3D-4F04-BE7E-E1C2951C84DA}" dt="2021-03-23T21:28:17.757" v="49" actId="20577"/>
        <pc:sldMkLst>
          <pc:docMk/>
          <pc:sldMk cId="40187859" sldId="257"/>
        </pc:sldMkLst>
        <pc:spChg chg="mod">
          <ac:chgData name="Adéla Ficová" userId="61f65cee1f4b0196" providerId="LiveId" clId="{8FC69AB9-8C3D-4F04-BE7E-E1C2951C84DA}" dt="2021-03-23T21:28:17.757" v="49" actId="20577"/>
          <ac:spMkLst>
            <pc:docMk/>
            <pc:sldMk cId="40187859" sldId="257"/>
            <ac:spMk id="3" creationId="{41FB994F-06A4-48FE-BC80-E26F0AE70E51}"/>
          </ac:spMkLst>
        </pc:spChg>
      </pc:sldChg>
      <pc:sldChg chg="modSp mod">
        <pc:chgData name="Adéla Ficová" userId="61f65cee1f4b0196" providerId="LiveId" clId="{8FC69AB9-8C3D-4F04-BE7E-E1C2951C84DA}" dt="2021-03-23T22:07:26.057" v="107" actId="6549"/>
        <pc:sldMkLst>
          <pc:docMk/>
          <pc:sldMk cId="3939714674" sldId="258"/>
        </pc:sldMkLst>
        <pc:spChg chg="mod">
          <ac:chgData name="Adéla Ficová" userId="61f65cee1f4b0196" providerId="LiveId" clId="{8FC69AB9-8C3D-4F04-BE7E-E1C2951C84DA}" dt="2021-03-23T22:07:26.057" v="107" actId="6549"/>
          <ac:spMkLst>
            <pc:docMk/>
            <pc:sldMk cId="3939714674" sldId="258"/>
            <ac:spMk id="3" creationId="{865D7AD9-2BE6-4458-8533-ED98815FEC3B}"/>
          </ac:spMkLst>
        </pc:spChg>
      </pc:sldChg>
      <pc:sldChg chg="modSp mod">
        <pc:chgData name="Adéla Ficová" userId="61f65cee1f4b0196" providerId="LiveId" clId="{8FC69AB9-8C3D-4F04-BE7E-E1C2951C84DA}" dt="2021-03-23T21:32:25.164" v="85" actId="113"/>
        <pc:sldMkLst>
          <pc:docMk/>
          <pc:sldMk cId="2746166515" sldId="259"/>
        </pc:sldMkLst>
        <pc:spChg chg="mod">
          <ac:chgData name="Adéla Ficová" userId="61f65cee1f4b0196" providerId="LiveId" clId="{8FC69AB9-8C3D-4F04-BE7E-E1C2951C84DA}" dt="2021-03-23T21:32:25.164" v="85" actId="113"/>
          <ac:spMkLst>
            <pc:docMk/>
            <pc:sldMk cId="2746166515" sldId="259"/>
            <ac:spMk id="3" creationId="{BD08433F-2B31-42CC-9CC3-F5C476A78739}"/>
          </ac:spMkLst>
        </pc:spChg>
      </pc:sldChg>
      <pc:sldChg chg="modSp mod">
        <pc:chgData name="Adéla Ficová" userId="61f65cee1f4b0196" providerId="LiveId" clId="{8FC69AB9-8C3D-4F04-BE7E-E1C2951C84DA}" dt="2021-03-23T21:57:12.946" v="88" actId="20577"/>
        <pc:sldMkLst>
          <pc:docMk/>
          <pc:sldMk cId="4115650883" sldId="265"/>
        </pc:sldMkLst>
        <pc:spChg chg="mod">
          <ac:chgData name="Adéla Ficová" userId="61f65cee1f4b0196" providerId="LiveId" clId="{8FC69AB9-8C3D-4F04-BE7E-E1C2951C84DA}" dt="2021-03-23T21:57:12.946" v="88" actId="20577"/>
          <ac:spMkLst>
            <pc:docMk/>
            <pc:sldMk cId="4115650883" sldId="265"/>
            <ac:spMk id="3" creationId="{E4AE5D86-B9F4-4603-BB2E-4C1AB941F582}"/>
          </ac:spMkLst>
        </pc:spChg>
      </pc:sldChg>
      <pc:sldChg chg="modSp mod">
        <pc:chgData name="Adéla Ficová" userId="61f65cee1f4b0196" providerId="LiveId" clId="{8FC69AB9-8C3D-4F04-BE7E-E1C2951C84DA}" dt="2021-03-23T22:00:36.501" v="100" actId="6549"/>
        <pc:sldMkLst>
          <pc:docMk/>
          <pc:sldMk cId="3717915009" sldId="267"/>
        </pc:sldMkLst>
        <pc:spChg chg="mod">
          <ac:chgData name="Adéla Ficová" userId="61f65cee1f4b0196" providerId="LiveId" clId="{8FC69AB9-8C3D-4F04-BE7E-E1C2951C84DA}" dt="2021-03-23T22:00:36.501" v="100" actId="6549"/>
          <ac:spMkLst>
            <pc:docMk/>
            <pc:sldMk cId="3717915009" sldId="267"/>
            <ac:spMk id="3" creationId="{E3F1F469-E512-4107-85BF-CB6E944FEBDC}"/>
          </ac:spMkLst>
        </pc:spChg>
      </pc:sldChg>
      <pc:sldChg chg="addSp modSp mod modClrScheme chgLayout">
        <pc:chgData name="Adéla Ficová" userId="61f65cee1f4b0196" providerId="LiveId" clId="{8FC69AB9-8C3D-4F04-BE7E-E1C2951C84DA}" dt="2021-03-23T21:15:23.367" v="2" actId="5793"/>
        <pc:sldMkLst>
          <pc:docMk/>
          <pc:sldMk cId="2545235495" sldId="268"/>
        </pc:sldMkLst>
        <pc:spChg chg="mod ord">
          <ac:chgData name="Adéla Ficová" userId="61f65cee1f4b0196" providerId="LiveId" clId="{8FC69AB9-8C3D-4F04-BE7E-E1C2951C84DA}" dt="2021-03-23T21:15:18.858" v="0" actId="700"/>
          <ac:spMkLst>
            <pc:docMk/>
            <pc:sldMk cId="2545235495" sldId="268"/>
            <ac:spMk id="2" creationId="{C786B33E-60F4-4CEF-92B1-FD9D8066CFAB}"/>
          </ac:spMkLst>
        </pc:spChg>
        <pc:spChg chg="mod ord">
          <ac:chgData name="Adéla Ficová" userId="61f65cee1f4b0196" providerId="LiveId" clId="{8FC69AB9-8C3D-4F04-BE7E-E1C2951C84DA}" dt="2021-03-23T21:15:18.858" v="0" actId="700"/>
          <ac:spMkLst>
            <pc:docMk/>
            <pc:sldMk cId="2545235495" sldId="268"/>
            <ac:spMk id="3" creationId="{3B08536B-D7F5-41EB-B062-E9AA2178B63B}"/>
          </ac:spMkLst>
        </pc:spChg>
        <pc:spChg chg="add mod ord">
          <ac:chgData name="Adéla Ficová" userId="61f65cee1f4b0196" providerId="LiveId" clId="{8FC69AB9-8C3D-4F04-BE7E-E1C2951C84DA}" dt="2021-03-23T21:15:23.367" v="2" actId="5793"/>
          <ac:spMkLst>
            <pc:docMk/>
            <pc:sldMk cId="2545235495" sldId="268"/>
            <ac:spMk id="4" creationId="{1B6C4854-FF5D-4304-9EEE-B7DA05843A8D}"/>
          </ac:spMkLst>
        </pc:spChg>
      </pc:sldChg>
      <pc:sldChg chg="modSp new mod">
        <pc:chgData name="Adéla Ficová" userId="61f65cee1f4b0196" providerId="LiveId" clId="{8FC69AB9-8C3D-4F04-BE7E-E1C2951C84DA}" dt="2021-03-23T21:28:00.610" v="41" actId="27636"/>
        <pc:sldMkLst>
          <pc:docMk/>
          <pc:sldMk cId="3934697387" sldId="269"/>
        </pc:sldMkLst>
        <pc:spChg chg="mod">
          <ac:chgData name="Adéla Ficová" userId="61f65cee1f4b0196" providerId="LiveId" clId="{8FC69AB9-8C3D-4F04-BE7E-E1C2951C84DA}" dt="2021-03-23T21:24:55.682" v="14" actId="20577"/>
          <ac:spMkLst>
            <pc:docMk/>
            <pc:sldMk cId="3934697387" sldId="269"/>
            <ac:spMk id="2" creationId="{74A5E5C5-7D2A-4FB0-8B75-02A87B36769D}"/>
          </ac:spMkLst>
        </pc:spChg>
        <pc:spChg chg="mod">
          <ac:chgData name="Adéla Ficová" userId="61f65cee1f4b0196" providerId="LiveId" clId="{8FC69AB9-8C3D-4F04-BE7E-E1C2951C84DA}" dt="2021-03-23T21:28:00.610" v="41" actId="27636"/>
          <ac:spMkLst>
            <pc:docMk/>
            <pc:sldMk cId="3934697387" sldId="269"/>
            <ac:spMk id="3" creationId="{5FC09DA3-E6DB-4D5F-8750-E536E0E134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f.ntnu.no/now/7/exercises/ex7_7_som_who_which.htm" TargetMode="External"/><Relationship Id="rId7" Type="http://schemas.openxmlformats.org/officeDocument/2006/relationships/hyperlink" Target="https://www.ntnu.edu/now/8/peter-ill" TargetMode="External"/><Relationship Id="rId2" Type="http://schemas.openxmlformats.org/officeDocument/2006/relationships/hyperlink" Target="http://www.hf.ntnu.no/now/learnnow/ex/03C0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f.ntnu.no/now/8/exercises/ex8_12_the_time.htm" TargetMode="External"/><Relationship Id="rId5" Type="http://schemas.openxmlformats.org/officeDocument/2006/relationships/hyperlink" Target="http://www.hf.ntnu.no/now/8/exercises/ex8_11_possessive_pronouns_hans-sin.htm" TargetMode="External"/><Relationship Id="rId4" Type="http://schemas.openxmlformats.org/officeDocument/2006/relationships/hyperlink" Target="http://www.hf.ntnu.no/now/learnnow/ex/11C02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86349-2525-406B-9AB3-31FF4B96C6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0439A9-0C17-488C-A80E-94D7CA6E65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24 </a:t>
            </a:r>
            <a:r>
              <a:rPr lang="cs-CZ" dirty="0" err="1"/>
              <a:t>mars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20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5E5C5-7D2A-4FB0-8B75-02A87B367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C09DA3-E6DB-4D5F-8750-E536E0E13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Tento stůl je tvůj. </a:t>
            </a:r>
          </a:p>
          <a:p>
            <a:r>
              <a:rPr lang="cs-CZ" dirty="0"/>
              <a:t>Podívej se na naše obrázky. </a:t>
            </a:r>
          </a:p>
          <a:p>
            <a:r>
              <a:rPr lang="cs-CZ" dirty="0"/>
              <a:t>Per jel na dovolenou se svou ženou. </a:t>
            </a:r>
          </a:p>
          <a:p>
            <a:r>
              <a:rPr lang="cs-CZ" dirty="0"/>
              <a:t>Vezmi si své klíče. </a:t>
            </a:r>
          </a:p>
          <a:p>
            <a:r>
              <a:rPr lang="cs-CZ" dirty="0"/>
              <a:t>Vezmi si své vlastní klíče. </a:t>
            </a:r>
          </a:p>
          <a:p>
            <a:r>
              <a:rPr lang="cs-CZ" dirty="0"/>
              <a:t>Včera si koupili svůj vlastní dům. </a:t>
            </a:r>
          </a:p>
          <a:p>
            <a:r>
              <a:rPr lang="cs-CZ" dirty="0" err="1"/>
              <a:t>Turid</a:t>
            </a:r>
            <a:r>
              <a:rPr lang="cs-CZ" dirty="0"/>
              <a:t>  nové auto je venku před domem. (obě varianty)</a:t>
            </a:r>
          </a:p>
          <a:p>
            <a:r>
              <a:rPr lang="pt-BR" dirty="0"/>
              <a:t>Erna říká, že její velká rodina není doma.</a:t>
            </a:r>
            <a:endParaRPr lang="cs-CZ" dirty="0"/>
          </a:p>
          <a:p>
            <a:r>
              <a:rPr lang="cs-CZ" dirty="0" err="1"/>
              <a:t>Hanniny</a:t>
            </a:r>
            <a:r>
              <a:rPr lang="cs-CZ" dirty="0"/>
              <a:t> nové knihy leží v obýváku.</a:t>
            </a:r>
          </a:p>
          <a:p>
            <a:r>
              <a:rPr lang="cs-CZ" dirty="0"/>
              <a:t>Oni mají své vlastní kamarády. Jejich dobří kamarádi, ale nejsou v Brně.</a:t>
            </a:r>
          </a:p>
        </p:txBody>
      </p:sp>
    </p:spTree>
    <p:extLst>
      <p:ext uri="{BB962C8B-B14F-4D97-AF65-F5344CB8AC3E}">
        <p14:creationId xmlns:p14="http://schemas.microsoft.com/office/powerpoint/2010/main" val="3934697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77EE-B2DB-486F-BBF0-F68AA4CD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Som</a:t>
            </a:r>
            <a:r>
              <a:rPr lang="cs-CZ" dirty="0"/>
              <a:t> + </a:t>
            </a:r>
            <a:r>
              <a:rPr lang="cs-CZ" dirty="0" err="1"/>
              <a:t>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D7AD9-2BE6-4458-8533-ED98815FE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Yang</a:t>
            </a:r>
            <a:r>
              <a:rPr lang="nb-NO" dirty="0"/>
              <a:t> og Ling har en sønn _________ heter Ding. Ding og foreldrene hans bor i ei </a:t>
            </a:r>
            <a:r>
              <a:rPr lang="nb-NO"/>
              <a:t>blokk _____  </a:t>
            </a:r>
            <a:r>
              <a:rPr lang="nb-NO" dirty="0"/>
              <a:t>ligger på Tyholt. De synes __________  leiligheta deres er veldig fin. De andre leilighetene __________  ligger i blokka, er ikke like fine, synes de.</a:t>
            </a:r>
          </a:p>
          <a:p>
            <a:r>
              <a:rPr lang="nb-NO" dirty="0"/>
              <a:t>Ding går på skolen sammen med barn __________  kommer fra mange forskjellige land. Han håper ________  han snart lærer å lese og skrive.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714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E59C8-47B1-4BD1-B343-1A8F0EF8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 věty pomocí </a:t>
            </a:r>
            <a:r>
              <a:rPr lang="cs-CZ" dirty="0" err="1"/>
              <a:t>som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AFF5CE-A89C-4FA8-943D-C132B496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nb-NO" dirty="0"/>
              <a:t>Ben er på et møte. Møtet er viktig.</a:t>
            </a:r>
            <a:r>
              <a:rPr lang="cs-CZ" dirty="0"/>
              <a:t> --- </a:t>
            </a:r>
            <a:r>
              <a:rPr lang="nb-NO" dirty="0"/>
              <a:t>- Ben er på et møte SOM ER VIKTIG.</a:t>
            </a:r>
          </a:p>
          <a:p>
            <a:r>
              <a:rPr lang="nb-NO" dirty="0"/>
              <a:t>Ben snakker med ei dame. Dama er sjefen hans.</a:t>
            </a:r>
          </a:p>
          <a:p>
            <a:r>
              <a:rPr lang="nb-NO" dirty="0"/>
              <a:t>Sjefen har med en mann. Mannen heter Mathisen.</a:t>
            </a:r>
          </a:p>
          <a:p>
            <a:r>
              <a:rPr lang="nb-NO" dirty="0"/>
              <a:t>Vi har besøk av Mathisen. Mathisen kommer fra Rønne Bygg.</a:t>
            </a:r>
          </a:p>
          <a:p>
            <a:r>
              <a:rPr lang="nb-NO" dirty="0"/>
              <a:t>Han presenterer et prosjekt. Prosjektet høres interessant ut.</a:t>
            </a:r>
          </a:p>
          <a:p>
            <a:r>
              <a:rPr lang="nb-NO" dirty="0"/>
              <a:t>Han snakker om et nytt kjøpesenter. Rønne Bygg skal bygge det nye kjøpesenteret.</a:t>
            </a:r>
          </a:p>
        </p:txBody>
      </p:sp>
    </p:spTree>
    <p:extLst>
      <p:ext uri="{BB962C8B-B14F-4D97-AF65-F5344CB8AC3E}">
        <p14:creationId xmlns:p14="http://schemas.microsoft.com/office/powerpoint/2010/main" val="2472669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6B33E-60F4-4CEF-92B1-FD9D8066C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dirty="0" err="1"/>
              <a:t>butikken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08536B-D7F5-41EB-B062-E9AA2178B6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Hvem er i butikken?</a:t>
            </a:r>
          </a:p>
          <a:p>
            <a:r>
              <a:rPr lang="nb-NO" dirty="0"/>
              <a:t>Hva er:</a:t>
            </a:r>
          </a:p>
          <a:p>
            <a:pPr lvl="1"/>
            <a:r>
              <a:rPr lang="nb-NO" dirty="0"/>
              <a:t>En pose</a:t>
            </a:r>
          </a:p>
          <a:p>
            <a:pPr lvl="1"/>
            <a:r>
              <a:rPr lang="nb-NO" dirty="0"/>
              <a:t>Gulrøtter</a:t>
            </a:r>
          </a:p>
          <a:p>
            <a:pPr lvl="1"/>
            <a:r>
              <a:rPr lang="nb-NO" dirty="0"/>
              <a:t>gule epler</a:t>
            </a:r>
          </a:p>
          <a:p>
            <a:pPr lvl="1"/>
            <a:r>
              <a:rPr lang="nb-NO" dirty="0"/>
              <a:t>Loff</a:t>
            </a:r>
          </a:p>
          <a:p>
            <a:pPr lvl="1"/>
            <a:r>
              <a:rPr lang="nb-NO" dirty="0"/>
              <a:t>Pålegg</a:t>
            </a:r>
          </a:p>
          <a:p>
            <a:pPr lvl="1"/>
            <a:r>
              <a:rPr lang="nb-NO" dirty="0"/>
              <a:t>syltetøy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6C4854-FF5D-4304-9EEE-B7DA05843A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Hva spiser du til frokost, lunsj, middag?</a:t>
            </a:r>
          </a:p>
          <a:p>
            <a:r>
              <a:rPr lang="nb-NO" dirty="0"/>
              <a:t>Kan du lage mat? </a:t>
            </a:r>
          </a:p>
          <a:p>
            <a:r>
              <a:rPr lang="nb-NO" dirty="0"/>
              <a:t>Lager du varm mat hver dag?</a:t>
            </a:r>
          </a:p>
          <a:p>
            <a:r>
              <a:rPr lang="nb-NO" dirty="0"/>
              <a:t>Hva lager du?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235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04A86-7694-4355-B093-52006FE3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</a:t>
            </a:r>
            <a:r>
              <a:rPr lang="cs-CZ" dirty="0"/>
              <a:t>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8433F-2B31-42CC-9CC3-F5C476A7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Dobrovolné </a:t>
            </a:r>
            <a:r>
              <a:rPr lang="cs-CZ" dirty="0" err="1"/>
              <a:t>cv</a:t>
            </a:r>
            <a:r>
              <a:rPr lang="cs-CZ" dirty="0"/>
              <a:t>. DET </a:t>
            </a:r>
            <a:r>
              <a:rPr lang="nb-NO" dirty="0"/>
              <a:t>setninger: </a:t>
            </a:r>
            <a:r>
              <a:rPr lang="nb-NO" dirty="0">
                <a:hlinkClick r:id="rId2"/>
              </a:rPr>
              <a:t>http://www.hf.ntnu.no/now/learnnow/ex/03C02.htm</a:t>
            </a:r>
            <a:endParaRPr lang="nb-NO" dirty="0"/>
          </a:p>
          <a:p>
            <a:r>
              <a:rPr lang="nb-NO" dirty="0"/>
              <a:t>Som: </a:t>
            </a:r>
            <a:r>
              <a:rPr lang="nb-NO" dirty="0">
                <a:hlinkClick r:id="rId3"/>
              </a:rPr>
              <a:t>http://www.hf.ntnu.no/now/7/exercises/ex7_7_som_who_which.htm</a:t>
            </a:r>
            <a:r>
              <a:rPr lang="nb-NO" dirty="0"/>
              <a:t>  </a:t>
            </a:r>
            <a:endParaRPr lang="cs-CZ" dirty="0"/>
          </a:p>
          <a:p>
            <a:r>
              <a:rPr lang="cs-CZ" dirty="0"/>
              <a:t>Přivlastňovací zájmena: </a:t>
            </a:r>
            <a:r>
              <a:rPr lang="cs-CZ" dirty="0">
                <a:hlinkClick r:id="rId4"/>
              </a:rPr>
              <a:t>http://www.hf.ntnu.no/now/learnnow/ex/11C02.htm</a:t>
            </a:r>
            <a:endParaRPr lang="nb-NO" dirty="0"/>
          </a:p>
          <a:p>
            <a:r>
              <a:rPr lang="nb-NO" dirty="0"/>
              <a:t>Hans </a:t>
            </a:r>
            <a:r>
              <a:rPr lang="nb-NO" dirty="0" err="1"/>
              <a:t>X</a:t>
            </a:r>
            <a:r>
              <a:rPr lang="nb-NO" dirty="0"/>
              <a:t> sin: </a:t>
            </a:r>
            <a:r>
              <a:rPr lang="nb-NO" dirty="0">
                <a:hlinkClick r:id="rId5"/>
              </a:rPr>
              <a:t>http://www.hf.ntnu.no/now/8/exercises/ex8_11_possessive_pronouns_hans-sin.htm</a:t>
            </a:r>
            <a:r>
              <a:rPr lang="nb-NO" dirty="0"/>
              <a:t> </a:t>
            </a:r>
          </a:p>
          <a:p>
            <a:r>
              <a:rPr lang="nb-NO" dirty="0"/>
              <a:t>Klokka: </a:t>
            </a:r>
            <a:r>
              <a:rPr lang="nb-NO" dirty="0">
                <a:hlinkClick r:id="rId6"/>
              </a:rPr>
              <a:t>http://www.hf.ntnu.no/now/8/exercises/ex8_12_the_time.htm</a:t>
            </a:r>
            <a:r>
              <a:rPr lang="nb-NO" dirty="0"/>
              <a:t> 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Text – jen první půlka!! </a:t>
            </a:r>
            <a:r>
              <a:rPr lang="cs-CZ" b="1" dirty="0">
                <a:hlinkClick r:id="rId7"/>
              </a:rPr>
              <a:t>https://www.ntnu.edu/now/8/peter-ill</a:t>
            </a:r>
            <a:r>
              <a:rPr lang="cs-CZ" b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16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48552-1461-4CC3-BB34-F757CB080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Přivlastňovací zájmena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FB994F-06A4-48FE-BC80-E26F0AE70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Tvary</a:t>
            </a:r>
          </a:p>
          <a:p>
            <a:r>
              <a:rPr lang="cs-CZ" dirty="0"/>
              <a:t>Kde stojí?</a:t>
            </a:r>
          </a:p>
          <a:p>
            <a:r>
              <a:rPr lang="cs-CZ" dirty="0"/>
              <a:t>Svůj – kdy se používá?</a:t>
            </a:r>
          </a:p>
          <a:p>
            <a:r>
              <a:rPr lang="cs-CZ" dirty="0"/>
              <a:t>Přivlastňovací zájmeno + přídavné jméno</a:t>
            </a:r>
          </a:p>
          <a:p>
            <a:r>
              <a:rPr lang="cs-CZ" dirty="0"/>
              <a:t>vlastní</a:t>
            </a:r>
          </a:p>
        </p:txBody>
      </p:sp>
    </p:spTree>
    <p:extLst>
      <p:ext uri="{BB962C8B-B14F-4D97-AF65-F5344CB8AC3E}">
        <p14:creationId xmlns:p14="http://schemas.microsoft.com/office/powerpoint/2010/main" val="4018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8A39A-4548-447A-93B3-7935DBB46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Min, mi, mitt, mine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CEE91-87A4-4067-8110-328E78BFC3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Bilen	</a:t>
            </a:r>
          </a:p>
          <a:p>
            <a:r>
              <a:rPr lang="nb-NO" dirty="0"/>
              <a:t>Boka	</a:t>
            </a:r>
          </a:p>
          <a:p>
            <a:r>
              <a:rPr lang="nb-NO" dirty="0"/>
              <a:t>Huset	</a:t>
            </a:r>
          </a:p>
          <a:p>
            <a:r>
              <a:rPr lang="nb-NO" dirty="0"/>
              <a:t>Bøkene	</a:t>
            </a:r>
          </a:p>
          <a:p>
            <a:r>
              <a:rPr lang="nb-NO" dirty="0"/>
              <a:t>Rommet	</a:t>
            </a: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C5A31969-857F-4E29-996B-CA3DF04FF7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Jakka	</a:t>
            </a:r>
          </a:p>
          <a:p>
            <a:r>
              <a:rPr lang="nb-NO" dirty="0"/>
              <a:t>Vennen	</a:t>
            </a:r>
          </a:p>
          <a:p>
            <a:r>
              <a:rPr lang="nb-NO" dirty="0"/>
              <a:t>Bildene	</a:t>
            </a:r>
          </a:p>
          <a:p>
            <a:r>
              <a:rPr lang="nb-NO" dirty="0"/>
              <a:t>Kjøkkenet	</a:t>
            </a:r>
          </a:p>
          <a:p>
            <a:r>
              <a:rPr lang="nb-NO" dirty="0"/>
              <a:t>Læreren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80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AF6F2-10A5-457D-9F81-8550C2FA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Din, di, ditt, dine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22A68-FC01-4C3C-8BC5-D32EA54B9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Hvor bor familien _____________ ?</a:t>
            </a:r>
          </a:p>
          <a:p>
            <a:r>
              <a:rPr lang="nb-NO" dirty="0"/>
              <a:t>Hva heter mora _____________ ?	</a:t>
            </a:r>
          </a:p>
          <a:p>
            <a:r>
              <a:rPr lang="nb-NO" dirty="0"/>
              <a:t>Hvordan skriver du navnet _____________ ?</a:t>
            </a:r>
          </a:p>
          <a:p>
            <a:r>
              <a:rPr lang="nb-NO" dirty="0"/>
              <a:t>Hvor gamle er barna _____________ ?</a:t>
            </a:r>
          </a:p>
          <a:p>
            <a:r>
              <a:rPr lang="nb-NO" dirty="0"/>
              <a:t>Hva liker du å gjøre i fritida _____________ ?	</a:t>
            </a:r>
          </a:p>
          <a:p>
            <a:r>
              <a:rPr lang="nb-NO" dirty="0"/>
              <a:t>Når starter kurset _____________ ?	</a:t>
            </a:r>
          </a:p>
          <a:p>
            <a:r>
              <a:rPr lang="nb-NO" dirty="0"/>
              <a:t>Hva liker du å gjøre sammen med vennene _____________ ?</a:t>
            </a:r>
          </a:p>
          <a:p>
            <a:r>
              <a:rPr lang="nb-NO" dirty="0"/>
              <a:t>Hva heter lillebroren _____________ ?	</a:t>
            </a:r>
          </a:p>
          <a:p>
            <a:r>
              <a:rPr lang="nb-NO" dirty="0"/>
              <a:t>Spiller du fotball i hjemlandet _____________ ?	</a:t>
            </a:r>
          </a:p>
          <a:p>
            <a:r>
              <a:rPr lang="nb-NO" dirty="0"/>
              <a:t>Hvor gammel er bestemora _____________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48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1E4E1-D6FD-458C-A8C6-2A6E3792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 og vår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0129CF-36CF-46E9-B581-9830050DF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nb-NO" b="0" i="0" dirty="0">
                <a:solidFill>
                  <a:srgbClr val="000000"/>
                </a:solidFill>
                <a:effectLst/>
              </a:rPr>
              <a:t>Jeg har ei søster. Søstera _________ er ingeniør.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Jeg har også en bror. Broren  ________ er 30 år gammel.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Foreldrene ______ er lærere.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Faren _____ er pensjonist.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Mora _______ jobber på en barneskole.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Bestemora _______ bor sammen med dem.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Jeg har en nevø. Nevøen _________ er søt.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Jeg har fire søskenbarn. Søskenbarna ________ studerer i London.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Jeg har skrevet et essay om familien _________.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Essayet ________ er ganske langt.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7210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2514C-D1D4-4BFE-A16C-3F815BC3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Bestemt</a:t>
            </a:r>
            <a:r>
              <a:rPr lang="cs-CZ" dirty="0"/>
              <a:t> X </a:t>
            </a:r>
            <a:r>
              <a:rPr lang="cs-CZ" dirty="0" err="1"/>
              <a:t>ubestemt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EE1AD-D5DB-4232-964E-AB05843DC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0000" lnSpcReduction="20000"/>
          </a:bodyPr>
          <a:lstStyle/>
          <a:p>
            <a:r>
              <a:rPr lang="nb-NO" b="1" dirty="0"/>
              <a:t>Jeg snakker med VENNEN min. </a:t>
            </a:r>
            <a:r>
              <a:rPr lang="nb-NO" b="1" dirty="0" err="1"/>
              <a:t>X</a:t>
            </a:r>
            <a:r>
              <a:rPr lang="nb-NO" b="1" dirty="0"/>
              <a:t> Jeg snakker med min VENN.</a:t>
            </a:r>
          </a:p>
          <a:p>
            <a:r>
              <a:rPr lang="nb-NO" dirty="0"/>
              <a:t>_________ mi kommer fra USA. (venninne/venninna?)</a:t>
            </a:r>
          </a:p>
          <a:p>
            <a:r>
              <a:rPr lang="nb-NO" dirty="0"/>
              <a:t>Mitt _________ er på Dragvoll. (kurs/kurset?)</a:t>
            </a:r>
          </a:p>
          <a:p>
            <a:r>
              <a:rPr lang="nb-NO" dirty="0"/>
              <a:t>Vi snakker om vår __________. (familie/familien?)</a:t>
            </a:r>
          </a:p>
          <a:p>
            <a:r>
              <a:rPr lang="nb-NO" dirty="0"/>
              <a:t> _____________ hennes er Kina. (hjemland/hjemlandet?) </a:t>
            </a:r>
          </a:p>
          <a:p>
            <a:r>
              <a:rPr lang="nb-NO" dirty="0"/>
              <a:t>Mine ______________ liker å spille fotball. (venner/vennene?)</a:t>
            </a:r>
          </a:p>
          <a:p>
            <a:r>
              <a:rPr lang="nb-NO" dirty="0"/>
              <a:t>I pausen snakker jeg ofte med min _____________. (lærer/læreren?)</a:t>
            </a:r>
          </a:p>
          <a:p>
            <a:r>
              <a:rPr lang="nb-NO" dirty="0"/>
              <a:t>Er det mange studenter i __________________ di? (gruppe/gruppa?)</a:t>
            </a:r>
          </a:p>
          <a:p>
            <a:r>
              <a:rPr lang="nb-NO" dirty="0"/>
              <a:t>Kan du fortelle litt om dine ______________? (hobbyer/hobbyene?)</a:t>
            </a:r>
          </a:p>
          <a:p>
            <a:r>
              <a:rPr lang="nb-NO" dirty="0"/>
              <a:t>I _____________ mi liker jeg å slappe av. (fritid/fritida?)</a:t>
            </a:r>
          </a:p>
          <a:p>
            <a:r>
              <a:rPr lang="nb-NO" dirty="0"/>
              <a:t>Iblant må jeg rydde og vaske _______________ min (hybel/hybelen?)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16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7616E-80D5-4F4D-BB67-A446FFAD9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Sin, si, sitt, sine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61B534-1778-475A-BF86-FCEA9E78A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Sissel sitter ved skrivebordet _________.</a:t>
            </a:r>
          </a:p>
          <a:p>
            <a:r>
              <a:rPr lang="nb-NO" dirty="0"/>
              <a:t>Hun har vondt i tanna ___________.</a:t>
            </a:r>
          </a:p>
          <a:p>
            <a:r>
              <a:rPr lang="nb-NO" dirty="0"/>
              <a:t>Hun åpner munnen _________.</a:t>
            </a:r>
          </a:p>
          <a:p>
            <a:r>
              <a:rPr lang="nb-NO" dirty="0"/>
              <a:t>Hun kan ikke se tennene ______ selv.</a:t>
            </a:r>
          </a:p>
          <a:p>
            <a:r>
              <a:rPr lang="nb-NO" dirty="0"/>
              <a:t>Cecilie begynner jobben __________  klokka halv ni.</a:t>
            </a:r>
          </a:p>
          <a:p>
            <a:r>
              <a:rPr lang="nb-NO" dirty="0"/>
              <a:t>Hun hilser på kollegaene _________ .</a:t>
            </a:r>
          </a:p>
          <a:p>
            <a:r>
              <a:rPr lang="nb-NO" dirty="0"/>
              <a:t>Hun gleder seg til kurset _________.</a:t>
            </a:r>
          </a:p>
          <a:p>
            <a:r>
              <a:rPr lang="nb-NO" dirty="0"/>
              <a:t>Hun vil hjelpe venninna __________.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6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DF5F5-293D-4EE2-9843-567552C40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Hans </a:t>
            </a:r>
            <a:r>
              <a:rPr lang="nb-NO" dirty="0" err="1"/>
              <a:t>X</a:t>
            </a:r>
            <a:r>
              <a:rPr lang="nb-NO" dirty="0"/>
              <a:t> sin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AE5D86-B9F4-4603-BB2E-4C1AB941F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951" y="2010268"/>
            <a:ext cx="5349533" cy="3448595"/>
          </a:xfrm>
        </p:spPr>
        <p:txBody>
          <a:bodyPr>
            <a:normAutofit fontScale="85000" lnSpcReduction="10000"/>
          </a:bodyPr>
          <a:lstStyle/>
          <a:p>
            <a:r>
              <a:rPr lang="nb-NO" dirty="0"/>
              <a:t>Tor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vondt</a:t>
            </a:r>
            <a:r>
              <a:rPr lang="cs-CZ" dirty="0"/>
              <a:t> i </a:t>
            </a:r>
            <a:r>
              <a:rPr lang="cs-CZ" dirty="0" err="1"/>
              <a:t>magen</a:t>
            </a:r>
            <a:r>
              <a:rPr lang="cs-CZ" dirty="0"/>
              <a:t> _____.</a:t>
            </a:r>
            <a:r>
              <a:rPr lang="nb-NO" dirty="0"/>
              <a:t> (Tors mage)</a:t>
            </a:r>
            <a:endParaRPr lang="cs-CZ" dirty="0"/>
          </a:p>
          <a:p>
            <a:r>
              <a:rPr lang="cs-CZ" dirty="0" err="1"/>
              <a:t>Mamma</a:t>
            </a:r>
            <a:r>
              <a:rPr lang="cs-CZ" dirty="0"/>
              <a:t> </a:t>
            </a:r>
            <a:r>
              <a:rPr lang="cs-CZ" dirty="0" err="1"/>
              <a:t>klemmer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</a:t>
            </a:r>
            <a:r>
              <a:rPr lang="cs-CZ" dirty="0" err="1"/>
              <a:t>magen</a:t>
            </a:r>
            <a:r>
              <a:rPr lang="cs-CZ" dirty="0"/>
              <a:t> _____.</a:t>
            </a:r>
            <a:r>
              <a:rPr lang="nb-NO" dirty="0"/>
              <a:t> (Tors mage)</a:t>
            </a:r>
            <a:endParaRPr lang="cs-CZ" dirty="0"/>
          </a:p>
          <a:p>
            <a:r>
              <a:rPr lang="cs-CZ" dirty="0" err="1"/>
              <a:t>Mamma</a:t>
            </a:r>
            <a:r>
              <a:rPr lang="cs-CZ" dirty="0"/>
              <a:t> vil se </a:t>
            </a:r>
            <a:r>
              <a:rPr lang="cs-CZ" dirty="0" err="1"/>
              <a:t>på</a:t>
            </a:r>
            <a:r>
              <a:rPr lang="cs-CZ" dirty="0"/>
              <a:t> </a:t>
            </a:r>
            <a:r>
              <a:rPr lang="cs-CZ" dirty="0" err="1"/>
              <a:t>ryggen</a:t>
            </a:r>
            <a:r>
              <a:rPr lang="cs-CZ" dirty="0"/>
              <a:t> _____.</a:t>
            </a:r>
            <a:r>
              <a:rPr lang="nb-NO" dirty="0"/>
              <a:t> (Tors rygg)</a:t>
            </a:r>
            <a:endParaRPr lang="cs-CZ" dirty="0"/>
          </a:p>
          <a:p>
            <a:r>
              <a:rPr lang="cs-CZ" dirty="0"/>
              <a:t>Ben </a:t>
            </a:r>
            <a:r>
              <a:rPr lang="cs-CZ" dirty="0" err="1"/>
              <a:t>må</a:t>
            </a:r>
            <a:r>
              <a:rPr lang="cs-CZ" dirty="0"/>
              <a:t> </a:t>
            </a:r>
            <a:r>
              <a:rPr lang="cs-CZ" dirty="0" err="1"/>
              <a:t>være</a:t>
            </a:r>
            <a:r>
              <a:rPr lang="cs-CZ" dirty="0"/>
              <a:t> </a:t>
            </a:r>
            <a:r>
              <a:rPr lang="cs-CZ" dirty="0" err="1"/>
              <a:t>hjemme</a:t>
            </a:r>
            <a:r>
              <a:rPr lang="cs-CZ" dirty="0"/>
              <a:t> med </a:t>
            </a:r>
            <a:r>
              <a:rPr lang="cs-CZ" dirty="0" err="1"/>
              <a:t>sønnen</a:t>
            </a:r>
            <a:r>
              <a:rPr lang="cs-CZ" dirty="0"/>
              <a:t> _____.</a:t>
            </a:r>
            <a:r>
              <a:rPr lang="nb-NO" dirty="0"/>
              <a:t> (Bens sønn)</a:t>
            </a:r>
            <a:endParaRPr lang="cs-CZ" dirty="0"/>
          </a:p>
          <a:p>
            <a:r>
              <a:rPr lang="cs-CZ" dirty="0"/>
              <a:t>Ben </a:t>
            </a:r>
            <a:r>
              <a:rPr lang="cs-CZ" dirty="0" err="1"/>
              <a:t>ringer</a:t>
            </a:r>
            <a:r>
              <a:rPr lang="cs-CZ" dirty="0"/>
              <a:t> til </a:t>
            </a:r>
            <a:r>
              <a:rPr lang="cs-CZ" dirty="0" err="1"/>
              <a:t>kollegaen</a:t>
            </a:r>
            <a:r>
              <a:rPr lang="cs-CZ" dirty="0"/>
              <a:t> _____.</a:t>
            </a:r>
            <a:r>
              <a:rPr lang="nb-NO" dirty="0"/>
              <a:t> (Bens kollega)</a:t>
            </a:r>
          </a:p>
          <a:p>
            <a:r>
              <a:rPr lang="cs-CZ" dirty="0"/>
              <a:t>Ben </a:t>
            </a:r>
            <a:r>
              <a:rPr lang="cs-CZ" dirty="0" err="1"/>
              <a:t>ringer</a:t>
            </a:r>
            <a:r>
              <a:rPr lang="cs-CZ" dirty="0"/>
              <a:t> </a:t>
            </a:r>
            <a:r>
              <a:rPr lang="nb-NO" dirty="0"/>
              <a:t>med</a:t>
            </a:r>
            <a:r>
              <a:rPr lang="cs-CZ" dirty="0"/>
              <a:t> </a:t>
            </a:r>
            <a:r>
              <a:rPr lang="cs-CZ" dirty="0" err="1"/>
              <a:t>kollegaen</a:t>
            </a:r>
            <a:r>
              <a:rPr lang="cs-CZ" dirty="0"/>
              <a:t> _____.</a:t>
            </a:r>
            <a:r>
              <a:rPr lang="nb-NO" dirty="0"/>
              <a:t> (Bens kollega)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781D29-9F9A-4580-ACCB-6C696EC35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5349532" cy="344152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Ben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kollegaen</a:t>
            </a:r>
            <a:r>
              <a:rPr lang="cs-CZ" dirty="0"/>
              <a:t> _____ </a:t>
            </a:r>
            <a:r>
              <a:rPr lang="cs-CZ" dirty="0" err="1"/>
              <a:t>snakker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nb-NO" dirty="0"/>
              <a:t>Tor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syk</a:t>
            </a:r>
            <a:r>
              <a:rPr lang="cs-CZ" dirty="0"/>
              <a:t>.</a:t>
            </a:r>
            <a:r>
              <a:rPr lang="nb-NO" dirty="0"/>
              <a:t> (Bens kollega)</a:t>
            </a:r>
            <a:endParaRPr lang="cs-CZ" dirty="0"/>
          </a:p>
          <a:p>
            <a:r>
              <a:rPr lang="nb-NO" dirty="0"/>
              <a:t>John sier «god bedring» til sønnen _____. (Bens sønn)</a:t>
            </a:r>
          </a:p>
          <a:p>
            <a:r>
              <a:rPr lang="cs-CZ" dirty="0"/>
              <a:t>John </a:t>
            </a:r>
            <a:r>
              <a:rPr lang="cs-CZ" dirty="0" err="1"/>
              <a:t>spør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går</a:t>
            </a:r>
            <a:r>
              <a:rPr lang="cs-CZ" dirty="0"/>
              <a:t> </a:t>
            </a:r>
            <a:r>
              <a:rPr lang="cs-CZ" dirty="0" err="1"/>
              <a:t>bra</a:t>
            </a:r>
            <a:r>
              <a:rPr lang="cs-CZ" dirty="0"/>
              <a:t> med </a:t>
            </a:r>
            <a:r>
              <a:rPr lang="cs-CZ" dirty="0" err="1"/>
              <a:t>familien</a:t>
            </a:r>
            <a:r>
              <a:rPr lang="cs-CZ" dirty="0"/>
              <a:t> _____.</a:t>
            </a:r>
            <a:r>
              <a:rPr lang="nb-NO" dirty="0"/>
              <a:t> (Bens familie)</a:t>
            </a:r>
            <a:endParaRPr lang="cs-CZ" dirty="0"/>
          </a:p>
          <a:p>
            <a:r>
              <a:rPr lang="da-DK" dirty="0"/>
              <a:t>Ben vil hente den bærbare PC-en _____. (Bens PC)</a:t>
            </a:r>
          </a:p>
          <a:p>
            <a:r>
              <a:rPr lang="cs-CZ" dirty="0"/>
              <a:t>Den </a:t>
            </a:r>
            <a:r>
              <a:rPr lang="cs-CZ" dirty="0" err="1"/>
              <a:t>bærbare</a:t>
            </a:r>
            <a:r>
              <a:rPr lang="cs-CZ" dirty="0"/>
              <a:t> PC-en _____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</a:t>
            </a:r>
            <a:r>
              <a:rPr lang="cs-CZ" dirty="0" err="1"/>
              <a:t>kontoret</a:t>
            </a:r>
            <a:r>
              <a:rPr lang="cs-CZ" dirty="0"/>
              <a:t>.</a:t>
            </a:r>
            <a:r>
              <a:rPr lang="nb-NO" dirty="0"/>
              <a:t> (Bens PC).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65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4462B-51EF-4970-97E0-44B43EC9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Sett</a:t>
            </a:r>
            <a:r>
              <a:rPr lang="cs-CZ" dirty="0"/>
              <a:t> </a:t>
            </a:r>
            <a:r>
              <a:rPr lang="cs-CZ" dirty="0" err="1"/>
              <a:t>inn</a:t>
            </a:r>
            <a:r>
              <a:rPr lang="cs-CZ" dirty="0"/>
              <a:t> </a:t>
            </a:r>
            <a:r>
              <a:rPr lang="cs-CZ" dirty="0" err="1"/>
              <a:t>rett</a:t>
            </a:r>
            <a:r>
              <a:rPr lang="cs-CZ" dirty="0"/>
              <a:t> </a:t>
            </a:r>
            <a:r>
              <a:rPr lang="cs-CZ" dirty="0" err="1"/>
              <a:t>eiendomspronomen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F1F469-E512-4107-85BF-CB6E944FE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7368"/>
          </a:xfrm>
        </p:spPr>
        <p:txBody>
          <a:bodyPr>
            <a:normAutofit fontScale="92500"/>
          </a:bodyPr>
          <a:lstStyle/>
          <a:p>
            <a:r>
              <a:rPr lang="nb-NO" dirty="0"/>
              <a:t>Audun bor på Moholt i Trondheim sammen med kona _______, barna deres og hunden deres. Han traff kona ___________ for 15 år siden da de var studenter. Kona __________  studerte kjemi, og Audun studerte fysikk. Nå jobber Audun på en fabrikk i nabokommunen, og kona er lærer på en skole i sentrum av Trondheim. Audun er veldig glad i familien ______________. De gjør mye morsomt sammen. Barna ____________  er tre og fem år gamle, og de liker å være sammen med foreldrene _______________. Fordi Audun har lang reise til jobb, må kona ______________ følge barna til barnehagen hver dag.  Audun forteller ofte kollegene _________  om morsomme ting at</a:t>
            </a:r>
            <a:r>
              <a:rPr lang="cs-CZ" dirty="0"/>
              <a:t>/</a:t>
            </a:r>
            <a:r>
              <a:rPr lang="nb-NO" dirty="0"/>
              <a:t>som barna ______________  gjør. Sønnen _________ pleier å danse og tulle mye, mens dattera ___________ alltid ler av faren ___________  når</a:t>
            </a:r>
            <a:r>
              <a:rPr lang="cs-CZ" dirty="0"/>
              <a:t>/da</a:t>
            </a:r>
            <a:r>
              <a:rPr lang="nb-NO" dirty="0"/>
              <a:t> han leser til henne om </a:t>
            </a:r>
            <a:r>
              <a:rPr lang="cs-CZ" dirty="0" err="1"/>
              <a:t>kveld</a:t>
            </a:r>
            <a:r>
              <a:rPr lang="cs-CZ" dirty="0"/>
              <a:t>/</a:t>
            </a:r>
            <a:r>
              <a:rPr lang="nb-NO" dirty="0"/>
              <a:t>kvelden.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91500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124</TotalTime>
  <Words>1126</Words>
  <Application>Microsoft Office PowerPoint</Application>
  <PresentationFormat>Širokoúhlá obrazovka</PresentationFormat>
  <Paragraphs>109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Galerie</vt:lpstr>
      <vt:lpstr>4.</vt:lpstr>
      <vt:lpstr>Přivlastňovací zájmena</vt:lpstr>
      <vt:lpstr>Min, mi, mitt, mine</vt:lpstr>
      <vt:lpstr>Din, di, ditt, dine</vt:lpstr>
      <vt:lpstr>Min og vår</vt:lpstr>
      <vt:lpstr>Bestemt X ubestemt</vt:lpstr>
      <vt:lpstr>Sin, si, sitt, sine</vt:lpstr>
      <vt:lpstr>Hans X sin</vt:lpstr>
      <vt:lpstr>Sett inn rett eiendomspronomen.</vt:lpstr>
      <vt:lpstr>překlad</vt:lpstr>
      <vt:lpstr>Som + at</vt:lpstr>
      <vt:lpstr>Spojit věty pomocí som</vt:lpstr>
      <vt:lpstr>I butikken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</dc:title>
  <dc:creator>Adéla Ficová</dc:creator>
  <cp:lastModifiedBy>Adéla Ficová</cp:lastModifiedBy>
  <cp:revision>8</cp:revision>
  <cp:lastPrinted>2021-03-23T21:34:09Z</cp:lastPrinted>
  <dcterms:created xsi:type="dcterms:W3CDTF">2021-03-23T20:03:13Z</dcterms:created>
  <dcterms:modified xsi:type="dcterms:W3CDTF">2021-03-23T22:07:50Z</dcterms:modified>
</cp:coreProperties>
</file>