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58" r:id="rId10"/>
    <p:sldId id="264" r:id="rId11"/>
    <p:sldId id="271" r:id="rId12"/>
    <p:sldId id="272" r:id="rId13"/>
    <p:sldId id="273" r:id="rId14"/>
    <p:sldId id="259" r:id="rId1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DC2F30-BEDE-4E85-B472-FCF3FB99940C}" v="6" dt="2021-03-30T20:39:54.8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éla Ficová" userId="61f65cee1f4b0196" providerId="LiveId" clId="{8FC69AB9-8C3D-4F04-BE7E-E1C2951C84DA}"/>
    <pc:docChg chg="custSel addSld modSld">
      <pc:chgData name="Adéla Ficová" userId="61f65cee1f4b0196" providerId="LiveId" clId="{8FC69AB9-8C3D-4F04-BE7E-E1C2951C84DA}" dt="2021-03-24T07:32:48.869" v="125" actId="20577"/>
      <pc:docMkLst>
        <pc:docMk/>
      </pc:docMkLst>
      <pc:sldChg chg="modSp mod">
        <pc:chgData name="Adéla Ficová" userId="61f65cee1f4b0196" providerId="LiveId" clId="{8FC69AB9-8C3D-4F04-BE7E-E1C2951C84DA}" dt="2021-03-23T21:28:17.757" v="49" actId="20577"/>
        <pc:sldMkLst>
          <pc:docMk/>
          <pc:sldMk cId="40187859" sldId="257"/>
        </pc:sldMkLst>
        <pc:spChg chg="mod">
          <ac:chgData name="Adéla Ficová" userId="61f65cee1f4b0196" providerId="LiveId" clId="{8FC69AB9-8C3D-4F04-BE7E-E1C2951C84DA}" dt="2021-03-23T21:28:17.757" v="49" actId="20577"/>
          <ac:spMkLst>
            <pc:docMk/>
            <pc:sldMk cId="40187859" sldId="257"/>
            <ac:spMk id="3" creationId="{41FB994F-06A4-48FE-BC80-E26F0AE70E51}"/>
          </ac:spMkLst>
        </pc:spChg>
      </pc:sldChg>
      <pc:sldChg chg="modSp mod">
        <pc:chgData name="Adéla Ficová" userId="61f65cee1f4b0196" providerId="LiveId" clId="{8FC69AB9-8C3D-4F04-BE7E-E1C2951C84DA}" dt="2021-03-23T22:07:26.057" v="107" actId="6549"/>
        <pc:sldMkLst>
          <pc:docMk/>
          <pc:sldMk cId="3939714674" sldId="258"/>
        </pc:sldMkLst>
        <pc:spChg chg="mod">
          <ac:chgData name="Adéla Ficová" userId="61f65cee1f4b0196" providerId="LiveId" clId="{8FC69AB9-8C3D-4F04-BE7E-E1C2951C84DA}" dt="2021-03-23T22:07:26.057" v="107" actId="6549"/>
          <ac:spMkLst>
            <pc:docMk/>
            <pc:sldMk cId="3939714674" sldId="258"/>
            <ac:spMk id="3" creationId="{865D7AD9-2BE6-4458-8533-ED98815FEC3B}"/>
          </ac:spMkLst>
        </pc:spChg>
      </pc:sldChg>
      <pc:sldChg chg="modSp mod">
        <pc:chgData name="Adéla Ficová" userId="61f65cee1f4b0196" providerId="LiveId" clId="{8FC69AB9-8C3D-4F04-BE7E-E1C2951C84DA}" dt="2021-03-23T21:32:25.164" v="85" actId="113"/>
        <pc:sldMkLst>
          <pc:docMk/>
          <pc:sldMk cId="2746166515" sldId="259"/>
        </pc:sldMkLst>
        <pc:spChg chg="mod">
          <ac:chgData name="Adéla Ficová" userId="61f65cee1f4b0196" providerId="LiveId" clId="{8FC69AB9-8C3D-4F04-BE7E-E1C2951C84DA}" dt="2021-03-23T21:32:25.164" v="85" actId="113"/>
          <ac:spMkLst>
            <pc:docMk/>
            <pc:sldMk cId="2746166515" sldId="259"/>
            <ac:spMk id="3" creationId="{BD08433F-2B31-42CC-9CC3-F5C476A78739}"/>
          </ac:spMkLst>
        </pc:spChg>
      </pc:sldChg>
      <pc:sldChg chg="modSp mod">
        <pc:chgData name="Adéla Ficová" userId="61f65cee1f4b0196" providerId="LiveId" clId="{8FC69AB9-8C3D-4F04-BE7E-E1C2951C84DA}" dt="2021-03-24T07:32:48.869" v="125" actId="20577"/>
        <pc:sldMkLst>
          <pc:docMk/>
          <pc:sldMk cId="3027210878" sldId="262"/>
        </pc:sldMkLst>
        <pc:spChg chg="mod">
          <ac:chgData name="Adéla Ficová" userId="61f65cee1f4b0196" providerId="LiveId" clId="{8FC69AB9-8C3D-4F04-BE7E-E1C2951C84DA}" dt="2021-03-24T07:32:48.869" v="125" actId="20577"/>
          <ac:spMkLst>
            <pc:docMk/>
            <pc:sldMk cId="3027210878" sldId="262"/>
            <ac:spMk id="3" creationId="{630129CF-36CF-46E9-B581-9830050DF005}"/>
          </ac:spMkLst>
        </pc:spChg>
      </pc:sldChg>
      <pc:sldChg chg="modSp mod">
        <pc:chgData name="Adéla Ficová" userId="61f65cee1f4b0196" providerId="LiveId" clId="{8FC69AB9-8C3D-4F04-BE7E-E1C2951C84DA}" dt="2021-03-23T21:57:12.946" v="88" actId="20577"/>
        <pc:sldMkLst>
          <pc:docMk/>
          <pc:sldMk cId="4115650883" sldId="265"/>
        </pc:sldMkLst>
        <pc:spChg chg="mod">
          <ac:chgData name="Adéla Ficová" userId="61f65cee1f4b0196" providerId="LiveId" clId="{8FC69AB9-8C3D-4F04-BE7E-E1C2951C84DA}" dt="2021-03-23T21:57:12.946" v="88" actId="20577"/>
          <ac:spMkLst>
            <pc:docMk/>
            <pc:sldMk cId="4115650883" sldId="265"/>
            <ac:spMk id="3" creationId="{E4AE5D86-B9F4-4603-BB2E-4C1AB941F582}"/>
          </ac:spMkLst>
        </pc:spChg>
      </pc:sldChg>
      <pc:sldChg chg="modSp mod">
        <pc:chgData name="Adéla Ficová" userId="61f65cee1f4b0196" providerId="LiveId" clId="{8FC69AB9-8C3D-4F04-BE7E-E1C2951C84DA}" dt="2021-03-23T22:00:36.501" v="100" actId="6549"/>
        <pc:sldMkLst>
          <pc:docMk/>
          <pc:sldMk cId="3717915009" sldId="267"/>
        </pc:sldMkLst>
        <pc:spChg chg="mod">
          <ac:chgData name="Adéla Ficová" userId="61f65cee1f4b0196" providerId="LiveId" clId="{8FC69AB9-8C3D-4F04-BE7E-E1C2951C84DA}" dt="2021-03-23T22:00:36.501" v="100" actId="6549"/>
          <ac:spMkLst>
            <pc:docMk/>
            <pc:sldMk cId="3717915009" sldId="267"/>
            <ac:spMk id="3" creationId="{E3F1F469-E512-4107-85BF-CB6E944FEBDC}"/>
          </ac:spMkLst>
        </pc:spChg>
      </pc:sldChg>
      <pc:sldChg chg="addSp modSp mod modClrScheme chgLayout">
        <pc:chgData name="Adéla Ficová" userId="61f65cee1f4b0196" providerId="LiveId" clId="{8FC69AB9-8C3D-4F04-BE7E-E1C2951C84DA}" dt="2021-03-23T21:15:23.367" v="2" actId="5793"/>
        <pc:sldMkLst>
          <pc:docMk/>
          <pc:sldMk cId="2545235495" sldId="268"/>
        </pc:sldMkLst>
        <pc:spChg chg="mod ord">
          <ac:chgData name="Adéla Ficová" userId="61f65cee1f4b0196" providerId="LiveId" clId="{8FC69AB9-8C3D-4F04-BE7E-E1C2951C84DA}" dt="2021-03-23T21:15:18.858" v="0" actId="700"/>
          <ac:spMkLst>
            <pc:docMk/>
            <pc:sldMk cId="2545235495" sldId="268"/>
            <ac:spMk id="2" creationId="{C786B33E-60F4-4CEF-92B1-FD9D8066CFAB}"/>
          </ac:spMkLst>
        </pc:spChg>
        <pc:spChg chg="mod ord">
          <ac:chgData name="Adéla Ficová" userId="61f65cee1f4b0196" providerId="LiveId" clId="{8FC69AB9-8C3D-4F04-BE7E-E1C2951C84DA}" dt="2021-03-23T21:15:18.858" v="0" actId="700"/>
          <ac:spMkLst>
            <pc:docMk/>
            <pc:sldMk cId="2545235495" sldId="268"/>
            <ac:spMk id="3" creationId="{3B08536B-D7F5-41EB-B062-E9AA2178B63B}"/>
          </ac:spMkLst>
        </pc:spChg>
        <pc:spChg chg="add mod ord">
          <ac:chgData name="Adéla Ficová" userId="61f65cee1f4b0196" providerId="LiveId" clId="{8FC69AB9-8C3D-4F04-BE7E-E1C2951C84DA}" dt="2021-03-23T21:15:23.367" v="2" actId="5793"/>
          <ac:spMkLst>
            <pc:docMk/>
            <pc:sldMk cId="2545235495" sldId="268"/>
            <ac:spMk id="4" creationId="{1B6C4854-FF5D-4304-9EEE-B7DA05843A8D}"/>
          </ac:spMkLst>
        </pc:spChg>
      </pc:sldChg>
      <pc:sldChg chg="modSp new mod">
        <pc:chgData name="Adéla Ficová" userId="61f65cee1f4b0196" providerId="LiveId" clId="{8FC69AB9-8C3D-4F04-BE7E-E1C2951C84DA}" dt="2021-03-23T21:28:00.610" v="41" actId="27636"/>
        <pc:sldMkLst>
          <pc:docMk/>
          <pc:sldMk cId="3934697387" sldId="269"/>
        </pc:sldMkLst>
        <pc:spChg chg="mod">
          <ac:chgData name="Adéla Ficová" userId="61f65cee1f4b0196" providerId="LiveId" clId="{8FC69AB9-8C3D-4F04-BE7E-E1C2951C84DA}" dt="2021-03-23T21:24:55.682" v="14" actId="20577"/>
          <ac:spMkLst>
            <pc:docMk/>
            <pc:sldMk cId="3934697387" sldId="269"/>
            <ac:spMk id="2" creationId="{74A5E5C5-7D2A-4FB0-8B75-02A87B36769D}"/>
          </ac:spMkLst>
        </pc:spChg>
        <pc:spChg chg="mod">
          <ac:chgData name="Adéla Ficová" userId="61f65cee1f4b0196" providerId="LiveId" clId="{8FC69AB9-8C3D-4F04-BE7E-E1C2951C84DA}" dt="2021-03-23T21:28:00.610" v="41" actId="27636"/>
          <ac:spMkLst>
            <pc:docMk/>
            <pc:sldMk cId="3934697387" sldId="269"/>
            <ac:spMk id="3" creationId="{5FC09DA3-E6DB-4D5F-8750-E536E0E13445}"/>
          </ac:spMkLst>
        </pc:spChg>
      </pc:sldChg>
    </pc:docChg>
  </pc:docChgLst>
  <pc:docChgLst>
    <pc:chgData name="Adéla Ficová" userId="61f65cee1f4b0196" providerId="LiveId" clId="{EADC2F30-BEDE-4E85-B472-FCF3FB99940C}"/>
    <pc:docChg chg="undo custSel addSld delSld modSld">
      <pc:chgData name="Adéla Ficová" userId="61f65cee1f4b0196" providerId="LiveId" clId="{EADC2F30-BEDE-4E85-B472-FCF3FB99940C}" dt="2021-03-30T20:49:44.062" v="2719" actId="20577"/>
      <pc:docMkLst>
        <pc:docMk/>
      </pc:docMkLst>
      <pc:sldChg chg="modSp mod">
        <pc:chgData name="Adéla Ficová" userId="61f65cee1f4b0196" providerId="LiveId" clId="{EADC2F30-BEDE-4E85-B472-FCF3FB99940C}" dt="2021-03-30T19:37:56.576" v="7" actId="20577"/>
        <pc:sldMkLst>
          <pc:docMk/>
          <pc:sldMk cId="824208102" sldId="256"/>
        </pc:sldMkLst>
        <pc:spChg chg="mod">
          <ac:chgData name="Adéla Ficová" userId="61f65cee1f4b0196" providerId="LiveId" clId="{EADC2F30-BEDE-4E85-B472-FCF3FB99940C}" dt="2021-03-30T19:37:50.711" v="1" actId="20577"/>
          <ac:spMkLst>
            <pc:docMk/>
            <pc:sldMk cId="824208102" sldId="256"/>
            <ac:spMk id="2" creationId="{6B686349-2525-406B-9AB3-31FF4B96C63A}"/>
          </ac:spMkLst>
        </pc:spChg>
        <pc:spChg chg="mod">
          <ac:chgData name="Adéla Ficová" userId="61f65cee1f4b0196" providerId="LiveId" clId="{EADC2F30-BEDE-4E85-B472-FCF3FB99940C}" dt="2021-03-30T19:37:56.576" v="7" actId="20577"/>
          <ac:spMkLst>
            <pc:docMk/>
            <pc:sldMk cId="824208102" sldId="256"/>
            <ac:spMk id="3" creationId="{A30439A9-0C17-488C-A80E-94D7CA6E6531}"/>
          </ac:spMkLst>
        </pc:spChg>
      </pc:sldChg>
      <pc:sldChg chg="modSp mod">
        <pc:chgData name="Adéla Ficová" userId="61f65cee1f4b0196" providerId="LiveId" clId="{EADC2F30-BEDE-4E85-B472-FCF3FB99940C}" dt="2021-03-30T19:49:55.269" v="290" actId="20577"/>
        <pc:sldMkLst>
          <pc:docMk/>
          <pc:sldMk cId="40187859" sldId="257"/>
        </pc:sldMkLst>
        <pc:spChg chg="mod">
          <ac:chgData name="Adéla Ficová" userId="61f65cee1f4b0196" providerId="LiveId" clId="{EADC2F30-BEDE-4E85-B472-FCF3FB99940C}" dt="2021-03-30T19:49:55.269" v="290" actId="20577"/>
          <ac:spMkLst>
            <pc:docMk/>
            <pc:sldMk cId="40187859" sldId="257"/>
            <ac:spMk id="3" creationId="{41FB994F-06A4-48FE-BC80-E26F0AE70E51}"/>
          </ac:spMkLst>
        </pc:spChg>
      </pc:sldChg>
      <pc:sldChg chg="modSp mod">
        <pc:chgData name="Adéla Ficová" userId="61f65cee1f4b0196" providerId="LiveId" clId="{EADC2F30-BEDE-4E85-B472-FCF3FB99940C}" dt="2021-03-30T20:39:25.928" v="2664" actId="20577"/>
        <pc:sldMkLst>
          <pc:docMk/>
          <pc:sldMk cId="2746166515" sldId="259"/>
        </pc:sldMkLst>
        <pc:spChg chg="mod">
          <ac:chgData name="Adéla Ficová" userId="61f65cee1f4b0196" providerId="LiveId" clId="{EADC2F30-BEDE-4E85-B472-FCF3FB99940C}" dt="2021-03-30T20:39:25.928" v="2664" actId="20577"/>
          <ac:spMkLst>
            <pc:docMk/>
            <pc:sldMk cId="2746166515" sldId="259"/>
            <ac:spMk id="3" creationId="{BD08433F-2B31-42CC-9CC3-F5C476A78739}"/>
          </ac:spMkLst>
        </pc:spChg>
      </pc:sldChg>
      <pc:sldChg chg="del">
        <pc:chgData name="Adéla Ficová" userId="61f65cee1f4b0196" providerId="LiveId" clId="{EADC2F30-BEDE-4E85-B472-FCF3FB99940C}" dt="2021-03-30T19:38:20.837" v="8" actId="47"/>
        <pc:sldMkLst>
          <pc:docMk/>
          <pc:sldMk cId="3118807889" sldId="260"/>
        </pc:sldMkLst>
      </pc:sldChg>
      <pc:sldChg chg="del">
        <pc:chgData name="Adéla Ficová" userId="61f65cee1f4b0196" providerId="LiveId" clId="{EADC2F30-BEDE-4E85-B472-FCF3FB99940C}" dt="2021-03-30T19:38:35.803" v="9" actId="47"/>
        <pc:sldMkLst>
          <pc:docMk/>
          <pc:sldMk cId="2965487854" sldId="261"/>
        </pc:sldMkLst>
      </pc:sldChg>
      <pc:sldChg chg="modSp del mod">
        <pc:chgData name="Adéla Ficová" userId="61f65cee1f4b0196" providerId="LiveId" clId="{EADC2F30-BEDE-4E85-B472-FCF3FB99940C}" dt="2021-03-30T19:39:01.786" v="11" actId="47"/>
        <pc:sldMkLst>
          <pc:docMk/>
          <pc:sldMk cId="3027210878" sldId="262"/>
        </pc:sldMkLst>
        <pc:spChg chg="mod">
          <ac:chgData name="Adéla Ficová" userId="61f65cee1f4b0196" providerId="LiveId" clId="{EADC2F30-BEDE-4E85-B472-FCF3FB99940C}" dt="2021-03-30T19:38:56.124" v="10" actId="20577"/>
          <ac:spMkLst>
            <pc:docMk/>
            <pc:sldMk cId="3027210878" sldId="262"/>
            <ac:spMk id="3" creationId="{630129CF-36CF-46E9-B581-9830050DF005}"/>
          </ac:spMkLst>
        </pc:spChg>
      </pc:sldChg>
      <pc:sldChg chg="del">
        <pc:chgData name="Adéla Ficová" userId="61f65cee1f4b0196" providerId="LiveId" clId="{EADC2F30-BEDE-4E85-B472-FCF3FB99940C}" dt="2021-03-30T19:39:37.915" v="13" actId="47"/>
        <pc:sldMkLst>
          <pc:docMk/>
          <pc:sldMk cId="307364864" sldId="263"/>
        </pc:sldMkLst>
      </pc:sldChg>
      <pc:sldChg chg="modSp new mod">
        <pc:chgData name="Adéla Ficová" userId="61f65cee1f4b0196" providerId="LiveId" clId="{EADC2F30-BEDE-4E85-B472-FCF3FB99940C}" dt="2021-03-30T20:49:44.062" v="2719" actId="20577"/>
        <pc:sldMkLst>
          <pc:docMk/>
          <pc:sldMk cId="617275076" sldId="265"/>
        </pc:sldMkLst>
        <pc:spChg chg="mod">
          <ac:chgData name="Adéla Ficová" userId="61f65cee1f4b0196" providerId="LiveId" clId="{EADC2F30-BEDE-4E85-B472-FCF3FB99940C}" dt="2021-03-30T19:50:15.873" v="311" actId="20577"/>
          <ac:spMkLst>
            <pc:docMk/>
            <pc:sldMk cId="617275076" sldId="265"/>
            <ac:spMk id="2" creationId="{2C06CC9E-978A-458A-8055-F9A14A2BCD30}"/>
          </ac:spMkLst>
        </pc:spChg>
        <pc:spChg chg="mod">
          <ac:chgData name="Adéla Ficová" userId="61f65cee1f4b0196" providerId="LiveId" clId="{EADC2F30-BEDE-4E85-B472-FCF3FB99940C}" dt="2021-03-30T20:49:44.062" v="2719" actId="20577"/>
          <ac:spMkLst>
            <pc:docMk/>
            <pc:sldMk cId="617275076" sldId="265"/>
            <ac:spMk id="3" creationId="{5D401120-D7D0-485B-AC78-F0B192308292}"/>
          </ac:spMkLst>
        </pc:spChg>
      </pc:sldChg>
      <pc:sldChg chg="del">
        <pc:chgData name="Adéla Ficová" userId="61f65cee1f4b0196" providerId="LiveId" clId="{EADC2F30-BEDE-4E85-B472-FCF3FB99940C}" dt="2021-03-30T19:39:39.196" v="14" actId="47"/>
        <pc:sldMkLst>
          <pc:docMk/>
          <pc:sldMk cId="4115650883" sldId="265"/>
        </pc:sldMkLst>
      </pc:sldChg>
      <pc:sldChg chg="del">
        <pc:chgData name="Adéla Ficová" userId="61f65cee1f4b0196" providerId="LiveId" clId="{EADC2F30-BEDE-4E85-B472-FCF3FB99940C}" dt="2021-03-30T19:39:07.659" v="12" actId="47"/>
        <pc:sldMkLst>
          <pc:docMk/>
          <pc:sldMk cId="1611164638" sldId="266"/>
        </pc:sldMkLst>
      </pc:sldChg>
      <pc:sldChg chg="modSp new mod">
        <pc:chgData name="Adéla Ficová" userId="61f65cee1f4b0196" providerId="LiveId" clId="{EADC2F30-BEDE-4E85-B472-FCF3FB99940C}" dt="2021-03-30T19:53:57.627" v="696" actId="20577"/>
        <pc:sldMkLst>
          <pc:docMk/>
          <pc:sldMk cId="4145296645" sldId="266"/>
        </pc:sldMkLst>
        <pc:spChg chg="mod">
          <ac:chgData name="Adéla Ficová" userId="61f65cee1f4b0196" providerId="LiveId" clId="{EADC2F30-BEDE-4E85-B472-FCF3FB99940C}" dt="2021-03-30T19:52:21.027" v="496" actId="20577"/>
          <ac:spMkLst>
            <pc:docMk/>
            <pc:sldMk cId="4145296645" sldId="266"/>
            <ac:spMk id="2" creationId="{8E71AE79-78F4-4D46-A47F-FD0F8366081C}"/>
          </ac:spMkLst>
        </pc:spChg>
        <pc:spChg chg="mod">
          <ac:chgData name="Adéla Ficová" userId="61f65cee1f4b0196" providerId="LiveId" clId="{EADC2F30-BEDE-4E85-B472-FCF3FB99940C}" dt="2021-03-30T19:53:57.627" v="696" actId="20577"/>
          <ac:spMkLst>
            <pc:docMk/>
            <pc:sldMk cId="4145296645" sldId="266"/>
            <ac:spMk id="3" creationId="{672F843D-240D-425D-91B9-FDCCC396DB95}"/>
          </ac:spMkLst>
        </pc:spChg>
      </pc:sldChg>
      <pc:sldChg chg="modSp new mod">
        <pc:chgData name="Adéla Ficová" userId="61f65cee1f4b0196" providerId="LiveId" clId="{EADC2F30-BEDE-4E85-B472-FCF3FB99940C}" dt="2021-03-30T19:57:04.587" v="855" actId="20577"/>
        <pc:sldMkLst>
          <pc:docMk/>
          <pc:sldMk cId="358998524" sldId="267"/>
        </pc:sldMkLst>
        <pc:spChg chg="mod">
          <ac:chgData name="Adéla Ficová" userId="61f65cee1f4b0196" providerId="LiveId" clId="{EADC2F30-BEDE-4E85-B472-FCF3FB99940C}" dt="2021-03-30T19:54:22.452" v="717" actId="20577"/>
          <ac:spMkLst>
            <pc:docMk/>
            <pc:sldMk cId="358998524" sldId="267"/>
            <ac:spMk id="2" creationId="{7F9441F9-C89E-4878-84ED-7EDE443B6136}"/>
          </ac:spMkLst>
        </pc:spChg>
        <pc:spChg chg="mod">
          <ac:chgData name="Adéla Ficová" userId="61f65cee1f4b0196" providerId="LiveId" clId="{EADC2F30-BEDE-4E85-B472-FCF3FB99940C}" dt="2021-03-30T19:57:04.587" v="855" actId="20577"/>
          <ac:spMkLst>
            <pc:docMk/>
            <pc:sldMk cId="358998524" sldId="267"/>
            <ac:spMk id="3" creationId="{6FDFE303-F10E-4AEA-8D75-19DCC2888BD3}"/>
          </ac:spMkLst>
        </pc:spChg>
      </pc:sldChg>
      <pc:sldChg chg="del">
        <pc:chgData name="Adéla Ficová" userId="61f65cee1f4b0196" providerId="LiveId" clId="{EADC2F30-BEDE-4E85-B472-FCF3FB99940C}" dt="2021-03-30T19:39:43.712" v="15" actId="47"/>
        <pc:sldMkLst>
          <pc:docMk/>
          <pc:sldMk cId="3717915009" sldId="267"/>
        </pc:sldMkLst>
      </pc:sldChg>
      <pc:sldChg chg="modSp new mod">
        <pc:chgData name="Adéla Ficová" userId="61f65cee1f4b0196" providerId="LiveId" clId="{EADC2F30-BEDE-4E85-B472-FCF3FB99940C}" dt="2021-03-30T20:08:42.615" v="1174" actId="20577"/>
        <pc:sldMkLst>
          <pc:docMk/>
          <pc:sldMk cId="1835552501" sldId="268"/>
        </pc:sldMkLst>
        <pc:spChg chg="mod">
          <ac:chgData name="Adéla Ficová" userId="61f65cee1f4b0196" providerId="LiveId" clId="{EADC2F30-BEDE-4E85-B472-FCF3FB99940C}" dt="2021-03-30T19:58:54.514" v="879" actId="20577"/>
          <ac:spMkLst>
            <pc:docMk/>
            <pc:sldMk cId="1835552501" sldId="268"/>
            <ac:spMk id="2" creationId="{03C336A4-27EC-4B9F-9C2D-8ED94ED9B700}"/>
          </ac:spMkLst>
        </pc:spChg>
        <pc:spChg chg="mod">
          <ac:chgData name="Adéla Ficová" userId="61f65cee1f4b0196" providerId="LiveId" clId="{EADC2F30-BEDE-4E85-B472-FCF3FB99940C}" dt="2021-03-30T20:08:42.615" v="1174" actId="20577"/>
          <ac:spMkLst>
            <pc:docMk/>
            <pc:sldMk cId="1835552501" sldId="268"/>
            <ac:spMk id="3" creationId="{8D1D9ACA-74D5-4B64-BFFC-3B6C9D8D5ABC}"/>
          </ac:spMkLst>
        </pc:spChg>
      </pc:sldChg>
      <pc:sldChg chg="del">
        <pc:chgData name="Adéla Ficová" userId="61f65cee1f4b0196" providerId="LiveId" clId="{EADC2F30-BEDE-4E85-B472-FCF3FB99940C}" dt="2021-03-30T19:39:57.196" v="17" actId="47"/>
        <pc:sldMkLst>
          <pc:docMk/>
          <pc:sldMk cId="2545235495" sldId="268"/>
        </pc:sldMkLst>
      </pc:sldChg>
      <pc:sldChg chg="modSp new mod">
        <pc:chgData name="Adéla Ficová" userId="61f65cee1f4b0196" providerId="LiveId" clId="{EADC2F30-BEDE-4E85-B472-FCF3FB99940C}" dt="2021-03-30T20:13:07.048" v="1518" actId="20577"/>
        <pc:sldMkLst>
          <pc:docMk/>
          <pc:sldMk cId="726700493" sldId="269"/>
        </pc:sldMkLst>
        <pc:spChg chg="mod">
          <ac:chgData name="Adéla Ficová" userId="61f65cee1f4b0196" providerId="LiveId" clId="{EADC2F30-BEDE-4E85-B472-FCF3FB99940C}" dt="2021-03-30T20:11:05.750" v="1263" actId="20577"/>
          <ac:spMkLst>
            <pc:docMk/>
            <pc:sldMk cId="726700493" sldId="269"/>
            <ac:spMk id="2" creationId="{F4A53181-11FA-4431-8ED8-42E42B54A67F}"/>
          </ac:spMkLst>
        </pc:spChg>
        <pc:spChg chg="mod">
          <ac:chgData name="Adéla Ficová" userId="61f65cee1f4b0196" providerId="LiveId" clId="{EADC2F30-BEDE-4E85-B472-FCF3FB99940C}" dt="2021-03-30T20:13:07.048" v="1518" actId="20577"/>
          <ac:spMkLst>
            <pc:docMk/>
            <pc:sldMk cId="726700493" sldId="269"/>
            <ac:spMk id="3" creationId="{5D477177-7E43-46EB-AFFF-B6727DD19621}"/>
          </ac:spMkLst>
        </pc:spChg>
      </pc:sldChg>
      <pc:sldChg chg="del">
        <pc:chgData name="Adéla Ficová" userId="61f65cee1f4b0196" providerId="LiveId" clId="{EADC2F30-BEDE-4E85-B472-FCF3FB99940C}" dt="2021-03-30T19:39:47.058" v="16" actId="47"/>
        <pc:sldMkLst>
          <pc:docMk/>
          <pc:sldMk cId="3934697387" sldId="269"/>
        </pc:sldMkLst>
      </pc:sldChg>
      <pc:sldChg chg="modSp new mod">
        <pc:chgData name="Adéla Ficová" userId="61f65cee1f4b0196" providerId="LiveId" clId="{EADC2F30-BEDE-4E85-B472-FCF3FB99940C}" dt="2021-03-30T20:18:40.488" v="2219" actId="20577"/>
        <pc:sldMkLst>
          <pc:docMk/>
          <pc:sldMk cId="243572220" sldId="270"/>
        </pc:sldMkLst>
        <pc:spChg chg="mod">
          <ac:chgData name="Adéla Ficová" userId="61f65cee1f4b0196" providerId="LiveId" clId="{EADC2F30-BEDE-4E85-B472-FCF3FB99940C}" dt="2021-03-30T20:14:20.955" v="1560" actId="20577"/>
          <ac:spMkLst>
            <pc:docMk/>
            <pc:sldMk cId="243572220" sldId="270"/>
            <ac:spMk id="2" creationId="{76651BED-4965-4850-8598-E739172934F7}"/>
          </ac:spMkLst>
        </pc:spChg>
        <pc:spChg chg="mod">
          <ac:chgData name="Adéla Ficová" userId="61f65cee1f4b0196" providerId="LiveId" clId="{EADC2F30-BEDE-4E85-B472-FCF3FB99940C}" dt="2021-03-30T20:18:40.488" v="2219" actId="20577"/>
          <ac:spMkLst>
            <pc:docMk/>
            <pc:sldMk cId="243572220" sldId="270"/>
            <ac:spMk id="3" creationId="{3DF1A280-B152-4ED5-86A4-838C2FF36548}"/>
          </ac:spMkLst>
        </pc:spChg>
      </pc:sldChg>
      <pc:sldChg chg="addSp modSp new mod modClrScheme chgLayout">
        <pc:chgData name="Adéla Ficová" userId="61f65cee1f4b0196" providerId="LiveId" clId="{EADC2F30-BEDE-4E85-B472-FCF3FB99940C}" dt="2021-03-30T20:25:07.192" v="2466" actId="20577"/>
        <pc:sldMkLst>
          <pc:docMk/>
          <pc:sldMk cId="215214420" sldId="271"/>
        </pc:sldMkLst>
        <pc:spChg chg="mod ord">
          <ac:chgData name="Adéla Ficová" userId="61f65cee1f4b0196" providerId="LiveId" clId="{EADC2F30-BEDE-4E85-B472-FCF3FB99940C}" dt="2021-03-30T20:25:07.192" v="2466" actId="20577"/>
          <ac:spMkLst>
            <pc:docMk/>
            <pc:sldMk cId="215214420" sldId="271"/>
            <ac:spMk id="2" creationId="{7530FFB8-24DB-4E0B-BA75-A347C5E8C4D1}"/>
          </ac:spMkLst>
        </pc:spChg>
        <pc:spChg chg="mod ord">
          <ac:chgData name="Adéla Ficová" userId="61f65cee1f4b0196" providerId="LiveId" clId="{EADC2F30-BEDE-4E85-B472-FCF3FB99940C}" dt="2021-03-30T20:24:26.176" v="2449" actId="20577"/>
          <ac:spMkLst>
            <pc:docMk/>
            <pc:sldMk cId="215214420" sldId="271"/>
            <ac:spMk id="3" creationId="{E17EA39B-CF09-4802-9225-1DBE4AE034C6}"/>
          </ac:spMkLst>
        </pc:spChg>
        <pc:spChg chg="add mod ord">
          <ac:chgData name="Adéla Ficová" userId="61f65cee1f4b0196" providerId="LiveId" clId="{EADC2F30-BEDE-4E85-B472-FCF3FB99940C}" dt="2021-03-30T20:24:52.202" v="2462" actId="20577"/>
          <ac:spMkLst>
            <pc:docMk/>
            <pc:sldMk cId="215214420" sldId="271"/>
            <ac:spMk id="4" creationId="{1FFABA8B-846C-4CAE-8AF7-466614222D3E}"/>
          </ac:spMkLst>
        </pc:spChg>
      </pc:sldChg>
      <pc:sldChg chg="addSp modSp new mod modClrScheme chgLayout">
        <pc:chgData name="Adéla Ficová" userId="61f65cee1f4b0196" providerId="LiveId" clId="{EADC2F30-BEDE-4E85-B472-FCF3FB99940C}" dt="2021-03-30T20:37:53.928" v="2637" actId="20577"/>
        <pc:sldMkLst>
          <pc:docMk/>
          <pc:sldMk cId="3901398981" sldId="272"/>
        </pc:sldMkLst>
        <pc:spChg chg="mod ord">
          <ac:chgData name="Adéla Ficová" userId="61f65cee1f4b0196" providerId="LiveId" clId="{EADC2F30-BEDE-4E85-B472-FCF3FB99940C}" dt="2021-03-30T20:34:00.711" v="2581" actId="700"/>
          <ac:spMkLst>
            <pc:docMk/>
            <pc:sldMk cId="3901398981" sldId="272"/>
            <ac:spMk id="2" creationId="{020B3F36-20F8-4C98-A267-A21B66FB8D5B}"/>
          </ac:spMkLst>
        </pc:spChg>
        <pc:spChg chg="mod ord">
          <ac:chgData name="Adéla Ficová" userId="61f65cee1f4b0196" providerId="LiveId" clId="{EADC2F30-BEDE-4E85-B472-FCF3FB99940C}" dt="2021-03-30T20:34:00.729" v="2583" actId="27636"/>
          <ac:spMkLst>
            <pc:docMk/>
            <pc:sldMk cId="3901398981" sldId="272"/>
            <ac:spMk id="3" creationId="{BD41002C-8740-4146-8794-A83A228B2AD7}"/>
          </ac:spMkLst>
        </pc:spChg>
        <pc:spChg chg="add mod ord">
          <ac:chgData name="Adéla Ficová" userId="61f65cee1f4b0196" providerId="LiveId" clId="{EADC2F30-BEDE-4E85-B472-FCF3FB99940C}" dt="2021-03-30T20:37:53.928" v="2637" actId="20577"/>
          <ac:spMkLst>
            <pc:docMk/>
            <pc:sldMk cId="3901398981" sldId="272"/>
            <ac:spMk id="4" creationId="{2B1ECC87-2E73-4E09-B243-C2C6A1CBC7F3}"/>
          </ac:spMkLst>
        </pc:spChg>
      </pc:sldChg>
      <pc:sldChg chg="modSp new mod">
        <pc:chgData name="Adéla Ficová" userId="61f65cee1f4b0196" providerId="LiveId" clId="{EADC2F30-BEDE-4E85-B472-FCF3FB99940C}" dt="2021-03-30T20:39:54.879" v="2678" actId="20577"/>
        <pc:sldMkLst>
          <pc:docMk/>
          <pc:sldMk cId="1095289974" sldId="273"/>
        </pc:sldMkLst>
        <pc:spChg chg="mod">
          <ac:chgData name="Adéla Ficová" userId="61f65cee1f4b0196" providerId="LiveId" clId="{EADC2F30-BEDE-4E85-B472-FCF3FB99940C}" dt="2021-03-30T20:39:43.565" v="2676" actId="20577"/>
          <ac:spMkLst>
            <pc:docMk/>
            <pc:sldMk cId="1095289974" sldId="273"/>
            <ac:spMk id="2" creationId="{5E8383E6-86D4-41FD-BC40-4D47CE19B737}"/>
          </ac:spMkLst>
        </pc:spChg>
        <pc:spChg chg="mod">
          <ac:chgData name="Adéla Ficová" userId="61f65cee1f4b0196" providerId="LiveId" clId="{EADC2F30-BEDE-4E85-B472-FCF3FB99940C}" dt="2021-03-30T20:39:54.879" v="2678" actId="20577"/>
          <ac:spMkLst>
            <pc:docMk/>
            <pc:sldMk cId="1095289974" sldId="273"/>
            <ac:spMk id="3" creationId="{FF1CA291-F052-4EBE-934C-8B73B527DAD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tnu.edu/now/8/peter-ill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ine.no/p%C3%A5ske/p%C3%A5skekri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quizlet.com/83877672/ntnu-now-84-illness-expressions-flash-cards/" TargetMode="External"/><Relationship Id="rId2" Type="http://schemas.openxmlformats.org/officeDocument/2006/relationships/hyperlink" Target="http://www.hf.ntnu.no/now/7/exercises/ex7_7_som_who_which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tnu.edu/now/8/oppda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686349-2525-406B-9AB3-31FF4B96C6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5.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0439A9-0C17-488C-A80E-94D7CA6E65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31 </a:t>
            </a:r>
            <a:r>
              <a:rPr lang="cs-CZ" dirty="0" err="1"/>
              <a:t>mars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208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4E59C8-47B1-4BD1-B343-1A8F0EF88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Spojit věty pomocí </a:t>
            </a:r>
            <a:r>
              <a:rPr lang="cs-CZ" dirty="0" err="1"/>
              <a:t>som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AFF5CE-A89C-4FA8-943D-C132B496C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r>
              <a:rPr lang="nb-NO" dirty="0"/>
              <a:t>Ben er på et møte. Møtet er viktig.</a:t>
            </a:r>
            <a:r>
              <a:rPr lang="cs-CZ" dirty="0"/>
              <a:t> --- </a:t>
            </a:r>
            <a:r>
              <a:rPr lang="nb-NO" dirty="0"/>
              <a:t>- Ben er på et møte SOM ER VIKTIG.</a:t>
            </a:r>
          </a:p>
          <a:p>
            <a:r>
              <a:rPr lang="nb-NO" dirty="0"/>
              <a:t>Ben snakker med ei dame. Dama er sjefen hans.</a:t>
            </a:r>
          </a:p>
          <a:p>
            <a:r>
              <a:rPr lang="nb-NO" dirty="0"/>
              <a:t>Sjefen har med en mann. Mannen heter Mathisen.</a:t>
            </a:r>
          </a:p>
          <a:p>
            <a:r>
              <a:rPr lang="nb-NO" dirty="0"/>
              <a:t>Vi har besøk av Mathisen. Mathisen kommer fra Rønne Bygg.</a:t>
            </a:r>
          </a:p>
          <a:p>
            <a:r>
              <a:rPr lang="nb-NO" dirty="0"/>
              <a:t>Han presenterer et prosjekt. Prosjektet høres interessant ut.</a:t>
            </a:r>
          </a:p>
          <a:p>
            <a:r>
              <a:rPr lang="nb-NO" dirty="0"/>
              <a:t>Han snakker om et nytt kjøpesenter. Rønne Bygg skal bygge det nye kjøpesenteret.</a:t>
            </a:r>
          </a:p>
        </p:txBody>
      </p:sp>
    </p:spTree>
    <p:extLst>
      <p:ext uri="{BB962C8B-B14F-4D97-AF65-F5344CB8AC3E}">
        <p14:creationId xmlns:p14="http://schemas.microsoft.com/office/powerpoint/2010/main" val="2472669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0FFB8-24DB-4E0B-BA75-A347C5E8C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Tekst: Peter er syk </a:t>
            </a:r>
            <a:br>
              <a:rPr lang="nb-NO" dirty="0"/>
            </a:br>
            <a:r>
              <a:rPr lang="nb-NO" dirty="0">
                <a:hlinkClick r:id="rId2"/>
              </a:rPr>
              <a:t>https://www.ntnu.edu/now/8/peter-ill</a:t>
            </a:r>
            <a:r>
              <a:rPr lang="nb-NO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7EA39B-CF09-4802-9225-1DBE4AE034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Spørsmål:</a:t>
            </a:r>
          </a:p>
          <a:p>
            <a:r>
              <a:rPr lang="nb-NO" dirty="0"/>
              <a:t>Har Peter feber?</a:t>
            </a:r>
          </a:p>
          <a:p>
            <a:r>
              <a:rPr lang="nb-NO" dirty="0"/>
              <a:t>Hvem ringer Peter til?</a:t>
            </a:r>
          </a:p>
          <a:p>
            <a:r>
              <a:rPr lang="nb-NO" dirty="0"/>
              <a:t>Er Peter i bakrus?</a:t>
            </a:r>
          </a:p>
          <a:p>
            <a:r>
              <a:rPr lang="nb-NO" dirty="0"/>
              <a:t>Kaster Peter opp?</a:t>
            </a:r>
          </a:p>
          <a:p>
            <a:r>
              <a:rPr lang="nb-NO" dirty="0"/>
              <a:t>Hvorfor er Peter trist?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FFABA8B-846C-4CAE-8AF7-466614222D3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Hva betyr:</a:t>
            </a:r>
          </a:p>
          <a:p>
            <a:r>
              <a:rPr lang="nb-NO" dirty="0"/>
              <a:t>Å føle seg syk</a:t>
            </a:r>
          </a:p>
          <a:p>
            <a:r>
              <a:rPr lang="nb-NO" dirty="0"/>
              <a:t>Å ha vondt i halsen</a:t>
            </a:r>
          </a:p>
          <a:p>
            <a:r>
              <a:rPr lang="nb-NO" dirty="0"/>
              <a:t>Kvalm</a:t>
            </a:r>
          </a:p>
          <a:p>
            <a:r>
              <a:rPr lang="nb-NO" dirty="0"/>
              <a:t>Fastlege</a:t>
            </a:r>
          </a:p>
          <a:p>
            <a:r>
              <a:rPr lang="nb-NO" dirty="0"/>
              <a:t>God bedring</a:t>
            </a:r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14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0B3F36-20F8-4C98-A267-A21B66FB8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sykdom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41002C-8740-4146-8794-A83A228B2A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Jeg er forkjølet.</a:t>
            </a:r>
          </a:p>
          <a:p>
            <a:r>
              <a:rPr lang="nb-NO" dirty="0"/>
              <a:t>Jeg har influensa.	</a:t>
            </a:r>
          </a:p>
          <a:p>
            <a:r>
              <a:rPr lang="nb-NO" dirty="0"/>
              <a:t>Jeg har feber.</a:t>
            </a:r>
          </a:p>
          <a:p>
            <a:r>
              <a:rPr lang="nb-NO" dirty="0"/>
              <a:t>Jeg er kvalm. </a:t>
            </a:r>
          </a:p>
          <a:p>
            <a:r>
              <a:rPr lang="nb-NO" dirty="0"/>
              <a:t>Jeg har vondt i …	</a:t>
            </a:r>
          </a:p>
          <a:p>
            <a:r>
              <a:rPr lang="nb-NO" dirty="0"/>
              <a:t>Jeg har vondt i halsen.</a:t>
            </a:r>
          </a:p>
          <a:p>
            <a:r>
              <a:rPr lang="nb-NO" dirty="0"/>
              <a:t>Jeg har vondt i magen.</a:t>
            </a:r>
          </a:p>
          <a:p>
            <a:r>
              <a:rPr lang="nb-NO" dirty="0"/>
              <a:t>Jeg har vondt i hodet. / Jeg har hodepine.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1ECC87-2E73-4E09-B243-C2C6A1CBC7F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Jeg har tannpine.</a:t>
            </a:r>
            <a:endParaRPr lang="cs-CZ" dirty="0"/>
          </a:p>
          <a:p>
            <a:r>
              <a:rPr lang="nb-NO" dirty="0"/>
              <a:t>Smitte, smittsom, smittet</a:t>
            </a:r>
            <a:endParaRPr lang="cs-CZ" dirty="0"/>
          </a:p>
          <a:p>
            <a:r>
              <a:rPr lang="nb-NO" dirty="0"/>
              <a:t>Syk, </a:t>
            </a:r>
            <a:r>
              <a:rPr lang="cs-CZ" dirty="0" err="1"/>
              <a:t>frisk</a:t>
            </a:r>
            <a:endParaRPr lang="nb-NO" dirty="0"/>
          </a:p>
          <a:p>
            <a:r>
              <a:rPr lang="cs-CZ" dirty="0" err="1"/>
              <a:t>Legge</a:t>
            </a:r>
            <a:r>
              <a:rPr lang="nb-NO" dirty="0"/>
              <a:t> </a:t>
            </a:r>
            <a:r>
              <a:rPr lang="cs-CZ" dirty="0" err="1"/>
              <a:t>seg</a:t>
            </a:r>
            <a:endParaRPr lang="nb-NO" dirty="0"/>
          </a:p>
          <a:p>
            <a:r>
              <a:rPr lang="nb-NO" dirty="0"/>
              <a:t>En resept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1398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383E6-86D4-41FD-BC40-4D47CE19B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nb-NO" dirty="0" err="1"/>
              <a:t>åskekrim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1CA291-F052-4EBE-934C-8B73B527D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https://www.tine.no/p%C3%A5ske/p%C3%A5skekrim</a:t>
            </a:r>
            <a:r>
              <a:rPr lang="nb-NO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289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004A86-7694-4355-B093-52006FE31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</a:t>
            </a:r>
            <a:r>
              <a:rPr lang="cs-CZ" dirty="0"/>
              <a:t>ú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8433F-2B31-42CC-9CC3-F5C476A78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Som: </a:t>
            </a:r>
            <a:r>
              <a:rPr lang="nb-NO" dirty="0">
                <a:hlinkClick r:id="rId2"/>
              </a:rPr>
              <a:t>http://www.hf.ntnu.no/now/7/exercises/ex7_7_som_who_which.htm</a:t>
            </a:r>
            <a:endParaRPr lang="nb-NO" dirty="0"/>
          </a:p>
          <a:p>
            <a:r>
              <a:rPr lang="nb-NO" dirty="0"/>
              <a:t>Sykdom </a:t>
            </a:r>
            <a:r>
              <a:rPr lang="cs-CZ" dirty="0"/>
              <a:t>(dobrovolné): </a:t>
            </a:r>
            <a:r>
              <a:rPr lang="cs-CZ" dirty="0">
                <a:hlinkClick r:id="rId3"/>
              </a:rPr>
              <a:t>https://quizlet.com/83877672/ntnu-now-84-illness-expressions-flash-cards/</a:t>
            </a:r>
            <a:r>
              <a:rPr lang="cs-CZ" dirty="0"/>
              <a:t> </a:t>
            </a:r>
            <a:r>
              <a:rPr lang="nb-NO" dirty="0"/>
              <a:t>  </a:t>
            </a:r>
            <a:endParaRPr lang="cs-CZ" dirty="0"/>
          </a:p>
          <a:p>
            <a:r>
              <a:rPr lang="cs-CZ" dirty="0"/>
              <a:t>Text:</a:t>
            </a:r>
            <a:r>
              <a:rPr lang="nb-NO" dirty="0"/>
              <a:t> </a:t>
            </a:r>
            <a:r>
              <a:rPr lang="nb-NO" dirty="0">
                <a:hlinkClick r:id="rId4"/>
              </a:rPr>
              <a:t>https://www.ntnu.edu/now/8/oppdal</a:t>
            </a:r>
            <a:r>
              <a:rPr lang="nb-NO" dirty="0"/>
              <a:t> </a:t>
            </a:r>
          </a:p>
          <a:p>
            <a:r>
              <a:rPr lang="cs-CZ" dirty="0"/>
              <a:t>Zaměřte se na počasí</a:t>
            </a:r>
          </a:p>
          <a:p>
            <a:r>
              <a:rPr lang="cs-CZ" dirty="0"/>
              <a:t>Další hodina až 14/4</a:t>
            </a:r>
          </a:p>
        </p:txBody>
      </p:sp>
    </p:spTree>
    <p:extLst>
      <p:ext uri="{BB962C8B-B14F-4D97-AF65-F5344CB8AC3E}">
        <p14:creationId xmlns:p14="http://schemas.microsoft.com/office/powerpoint/2010/main" val="2746166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48552-1461-4CC3-BB34-F757CB080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Přivlastňovací zájmena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FB994F-06A4-48FE-BC80-E26F0AE70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Skriv om setningene:</a:t>
            </a:r>
          </a:p>
          <a:p>
            <a:r>
              <a:rPr lang="nb-NO" dirty="0"/>
              <a:t>Han har en fetter. – Det er fetteren hans.</a:t>
            </a:r>
          </a:p>
          <a:p>
            <a:r>
              <a:rPr lang="nb-NO" dirty="0"/>
              <a:t>Hun har en bror.</a:t>
            </a:r>
          </a:p>
          <a:p>
            <a:r>
              <a:rPr lang="nb-NO" dirty="0"/>
              <a:t>Vi har en sykkel.</a:t>
            </a:r>
          </a:p>
          <a:p>
            <a:r>
              <a:rPr lang="nb-NO" dirty="0"/>
              <a:t>De har et ukeblad.</a:t>
            </a:r>
          </a:p>
          <a:p>
            <a:r>
              <a:rPr lang="nb-NO" dirty="0"/>
              <a:t>Jeg har et viskelær.</a:t>
            </a:r>
          </a:p>
          <a:p>
            <a:r>
              <a:rPr lang="nb-NO" dirty="0"/>
              <a:t>Vi har en hybel.</a:t>
            </a:r>
          </a:p>
        </p:txBody>
      </p:sp>
    </p:spTree>
    <p:extLst>
      <p:ext uri="{BB962C8B-B14F-4D97-AF65-F5344CB8AC3E}">
        <p14:creationId xmlns:p14="http://schemas.microsoft.com/office/powerpoint/2010/main" val="40187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06CC9E-978A-458A-8055-F9A14A2BC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Skriv om setningene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401120-D7D0-485B-AC78-F0B192308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Jeg har nye bukser. </a:t>
            </a:r>
            <a:r>
              <a:rPr lang="nb-NO"/>
              <a:t>– De nye buksene mine – Mine nye bukser</a:t>
            </a:r>
            <a:endParaRPr lang="nb-NO" dirty="0"/>
          </a:p>
          <a:p>
            <a:r>
              <a:rPr lang="nb-NO" dirty="0"/>
              <a:t>Vi har ei gammel bok.</a:t>
            </a:r>
          </a:p>
          <a:p>
            <a:r>
              <a:rPr lang="nb-NO" dirty="0"/>
              <a:t>De har brune jakker.</a:t>
            </a:r>
          </a:p>
          <a:p>
            <a:r>
              <a:rPr lang="nb-NO" dirty="0"/>
              <a:t>Han har et rødt hus.</a:t>
            </a:r>
          </a:p>
          <a:p>
            <a:r>
              <a:rPr lang="nb-NO" dirty="0"/>
              <a:t>Dere har gule epler.</a:t>
            </a:r>
          </a:p>
          <a:p>
            <a:r>
              <a:rPr lang="nb-NO" dirty="0"/>
              <a:t>Hun har pene kjoler.</a:t>
            </a:r>
          </a:p>
          <a:p>
            <a:r>
              <a:rPr lang="nb-NO" dirty="0"/>
              <a:t>De har en ny avis.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727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71AE79-78F4-4D46-A47F-FD0F83660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Skriv setninger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F843D-240D-425D-91B9-FDCCC396D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Jeg – bokhylle – fin.	Bokhylla mi er fin.</a:t>
            </a:r>
          </a:p>
          <a:p>
            <a:r>
              <a:rPr lang="nb-NO" dirty="0"/>
              <a:t>De – hus – stor.</a:t>
            </a:r>
          </a:p>
          <a:p>
            <a:r>
              <a:rPr lang="nb-NO" dirty="0"/>
              <a:t>Hun – skjørt – ny.</a:t>
            </a:r>
          </a:p>
          <a:p>
            <a:r>
              <a:rPr lang="nb-NO" dirty="0"/>
              <a:t>Vi – kåper – varm.</a:t>
            </a:r>
          </a:p>
          <a:p>
            <a:r>
              <a:rPr lang="nb-NO" dirty="0"/>
              <a:t>Dere – kjoler – pen.</a:t>
            </a:r>
          </a:p>
          <a:p>
            <a:r>
              <a:rPr lang="nb-NO" dirty="0"/>
              <a:t>Du – bluse – billig.</a:t>
            </a:r>
          </a:p>
          <a:p>
            <a:r>
              <a:rPr lang="nb-NO" dirty="0"/>
              <a:t>Dere – venn – morsom.</a:t>
            </a:r>
          </a:p>
        </p:txBody>
      </p:sp>
    </p:spTree>
    <p:extLst>
      <p:ext uri="{BB962C8B-B14F-4D97-AF65-F5344CB8AC3E}">
        <p14:creationId xmlns:p14="http://schemas.microsoft.com/office/powerpoint/2010/main" val="4145296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441F9-C89E-4878-84ED-7EDE443B6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Svar på spørsmålene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DFE303-F10E-4AEA-8D75-19DCC2888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Hva heter læreren din?</a:t>
            </a:r>
          </a:p>
          <a:p>
            <a:r>
              <a:rPr lang="nb-NO" dirty="0"/>
              <a:t>Hva er postnummeret ditt?</a:t>
            </a:r>
          </a:p>
          <a:p>
            <a:r>
              <a:rPr lang="nb-NO" dirty="0"/>
              <a:t>Hva heter hjemlandet ditt?</a:t>
            </a:r>
          </a:p>
          <a:p>
            <a:r>
              <a:rPr lang="nb-NO" dirty="0"/>
              <a:t>Hvilket yrke har faren til </a:t>
            </a:r>
            <a:r>
              <a:rPr lang="nb-NO" dirty="0" err="1"/>
              <a:t>Miska</a:t>
            </a:r>
            <a:r>
              <a:rPr lang="nb-NO" dirty="0"/>
              <a:t>?</a:t>
            </a:r>
          </a:p>
          <a:p>
            <a:r>
              <a:rPr lang="nb-NO" dirty="0"/>
              <a:t>Hva er Evas etternavn?</a:t>
            </a:r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98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C336A4-27EC-4B9F-9C2D-8ED94ED9B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Sett inn rett pronomen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1D9ACA-74D5-4B64-BFFC-3B6C9D8D5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Er dette ___ belte, Per?</a:t>
            </a:r>
          </a:p>
          <a:p>
            <a:r>
              <a:rPr lang="nb-NO" dirty="0"/>
              <a:t>Ja, det er ___. Og det er lua ___. Jeg liker den ikke. Den kan Kari få. Vil du ha denne lua, Kari?</a:t>
            </a:r>
          </a:p>
          <a:p>
            <a:r>
              <a:rPr lang="nb-NO" dirty="0"/>
              <a:t>Ja, jeg vil gjerne ha lua ___. Og jeg vil ha beltet ___ også. Kan jeg få det?</a:t>
            </a:r>
          </a:p>
          <a:p>
            <a:r>
              <a:rPr lang="nb-NO" dirty="0"/>
              <a:t>Nei. Hei ligger en krone. Den er ___.</a:t>
            </a:r>
          </a:p>
          <a:p>
            <a:r>
              <a:rPr lang="nb-NO" dirty="0"/>
              <a:t>Nei, den er ikke ___.Den er ___.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552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A53181-11FA-4431-8ED8-42E42B54A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Sett in rett pronomen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477177-7E43-46EB-AFFF-B6727DD19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Maria, Marias barn	Hun er glad i barna___.</a:t>
            </a:r>
          </a:p>
          <a:p>
            <a:r>
              <a:rPr lang="nb-NO" dirty="0"/>
              <a:t>Maria, Tors barn	Hun liker ___ barn også.</a:t>
            </a:r>
          </a:p>
          <a:p>
            <a:r>
              <a:rPr lang="nb-NO" dirty="0"/>
              <a:t>Knut, Knuts kone	Han kjøper en presang til kona ___.</a:t>
            </a:r>
          </a:p>
          <a:p>
            <a:r>
              <a:rPr lang="nb-NO" dirty="0"/>
              <a:t>Knut, Tors kone		Han kjøper også en presang til kona___.</a:t>
            </a:r>
          </a:p>
          <a:p>
            <a:r>
              <a:rPr lang="nb-NO" dirty="0"/>
              <a:t>Tor, Tors søster		Han ringer til søstera ___.</a:t>
            </a:r>
          </a:p>
          <a:p>
            <a:r>
              <a:rPr lang="nb-NO" dirty="0"/>
              <a:t>Tor, Livs søster		Han ringer til søstera___.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700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651BED-4965-4850-8598-E73917293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Sin-si-sitt-sine eller hans-hennes-deres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F1A280-B152-4ED5-86A4-838C2FF36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Tor Pedersen bor med kona ___ og de to barna ___ i Nordby. Kona ___heter Liv. Barna ___ heter Kari og Per. Tor og familien ___ skal reise til Bergen og besøke foreldrene til Tor. Per og søstera ___ gleder seg til å treffe besteforeldrene ___. Tor skal gi mora ___ penger. Foreldrene ___ trenger penger for å reparere huset ___. Pensjonen ___ er ikke så stor. Liv skal gi svigermora ___ en vase </a:t>
            </a:r>
            <a:r>
              <a:rPr lang="nb-NO" dirty="0" err="1"/>
              <a:t>somXat</a:t>
            </a:r>
            <a:r>
              <a:rPr lang="nb-NO" dirty="0"/>
              <a:t> hun kjøpte i Spania. Per har kjøpt ei bok tik bestemora ___ og brukt alle ukepengene ___. Kari har tegnet et bilde av huset ___.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72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8077EE-B2DB-486F-BBF0-F68AA4CD3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Som</a:t>
            </a:r>
            <a:r>
              <a:rPr lang="cs-CZ" dirty="0"/>
              <a:t> + </a:t>
            </a:r>
            <a:r>
              <a:rPr lang="cs-CZ" dirty="0" err="1"/>
              <a:t>at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5D7AD9-2BE6-4458-8533-ED98815FE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Yang</a:t>
            </a:r>
            <a:r>
              <a:rPr lang="nb-NO" dirty="0"/>
              <a:t> og Ling har en sønn _________ heter Ding. Ding og foreldrene hans bor i ei </a:t>
            </a:r>
            <a:r>
              <a:rPr lang="nb-NO"/>
              <a:t>blokk _____  </a:t>
            </a:r>
            <a:r>
              <a:rPr lang="nb-NO" dirty="0"/>
              <a:t>ligger på Tyholt. De synes __________  leiligheta deres er veldig fin. De andre leilighetene __________  ligger i blokka, er ikke like fine, synes de.</a:t>
            </a:r>
          </a:p>
          <a:p>
            <a:r>
              <a:rPr lang="nb-NO" dirty="0"/>
              <a:t>Ding går på skolen sammen med barn __________  kommer fra mange forskjellige land. Han håper ________  han snart lærer å lese og skrive.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71467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257</TotalTime>
  <Words>809</Words>
  <Application>Microsoft Office PowerPoint</Application>
  <PresentationFormat>Širokoúhlá obrazovka</PresentationFormat>
  <Paragraphs>92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Galerie</vt:lpstr>
      <vt:lpstr>5.</vt:lpstr>
      <vt:lpstr>Přivlastňovací zájmena</vt:lpstr>
      <vt:lpstr>Skriv om setningene</vt:lpstr>
      <vt:lpstr>Skriv setninger</vt:lpstr>
      <vt:lpstr>Svar på spørsmålene</vt:lpstr>
      <vt:lpstr>Sett inn rett pronomen</vt:lpstr>
      <vt:lpstr>Sett in rett pronomen</vt:lpstr>
      <vt:lpstr>Sin-si-sitt-sine eller hans-hennes-deres</vt:lpstr>
      <vt:lpstr>Som + at</vt:lpstr>
      <vt:lpstr>Spojit věty pomocí som</vt:lpstr>
      <vt:lpstr>Tekst: Peter er syk  https://www.ntnu.edu/now/8/peter-ill </vt:lpstr>
      <vt:lpstr>sykdom</vt:lpstr>
      <vt:lpstr>påskekrim</vt:lpstr>
      <vt:lpstr>Dú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</dc:title>
  <dc:creator>Adéla Ficová</dc:creator>
  <cp:lastModifiedBy>Adéla Ficová</cp:lastModifiedBy>
  <cp:revision>8</cp:revision>
  <cp:lastPrinted>2021-03-30T20:41:34Z</cp:lastPrinted>
  <dcterms:created xsi:type="dcterms:W3CDTF">2021-03-23T20:03:13Z</dcterms:created>
  <dcterms:modified xsi:type="dcterms:W3CDTF">2021-03-30T20:50:01Z</dcterms:modified>
</cp:coreProperties>
</file>