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57" r:id="rId12"/>
    <p:sldId id="258" r:id="rId13"/>
    <p:sldId id="260" r:id="rId14"/>
    <p:sldId id="262" r:id="rId15"/>
    <p:sldId id="261" r:id="rId16"/>
    <p:sldId id="263" r:id="rId17"/>
    <p:sldId id="264" r:id="rId18"/>
    <p:sldId id="274" r:id="rId19"/>
    <p:sldId id="275" r:id="rId2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CF983E-F0D5-4220-BAC9-5A929A782485}" v="11" dt="2021-04-13T19:40:12.8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éla Ficová" userId="61f65cee1f4b0196" providerId="LiveId" clId="{71CF983E-F0D5-4220-BAC9-5A929A782485}"/>
    <pc:docChg chg="undo custSel addSld delSld modSld">
      <pc:chgData name="Adéla Ficová" userId="61f65cee1f4b0196" providerId="LiveId" clId="{71CF983E-F0D5-4220-BAC9-5A929A782485}" dt="2021-04-13T21:02:27.611" v="2106" actId="20577"/>
      <pc:docMkLst>
        <pc:docMk/>
      </pc:docMkLst>
      <pc:sldChg chg="modSp mod">
        <pc:chgData name="Adéla Ficová" userId="61f65cee1f4b0196" providerId="LiveId" clId="{71CF983E-F0D5-4220-BAC9-5A929A782485}" dt="2021-04-13T21:02:27.611" v="2106" actId="20577"/>
        <pc:sldMkLst>
          <pc:docMk/>
          <pc:sldMk cId="2655307049" sldId="256"/>
        </pc:sldMkLst>
        <pc:spChg chg="mod">
          <ac:chgData name="Adéla Ficová" userId="61f65cee1f4b0196" providerId="LiveId" clId="{71CF983E-F0D5-4220-BAC9-5A929A782485}" dt="2021-04-13T21:02:27.611" v="2106" actId="20577"/>
          <ac:spMkLst>
            <pc:docMk/>
            <pc:sldMk cId="2655307049" sldId="256"/>
            <ac:spMk id="2" creationId="{025451D1-2719-4D0D-A692-C48985E57B76}"/>
          </ac:spMkLst>
        </pc:spChg>
      </pc:sldChg>
      <pc:sldChg chg="addSp modSp new mod modClrScheme chgLayout">
        <pc:chgData name="Adéla Ficová" userId="61f65cee1f4b0196" providerId="LiveId" clId="{71CF983E-F0D5-4220-BAC9-5A929A782485}" dt="2021-04-13T18:10:43.551" v="274" actId="5793"/>
        <pc:sldMkLst>
          <pc:docMk/>
          <pc:sldMk cId="4224435782" sldId="257"/>
        </pc:sldMkLst>
        <pc:spChg chg="mod ord">
          <ac:chgData name="Adéla Ficová" userId="61f65cee1f4b0196" providerId="LiveId" clId="{71CF983E-F0D5-4220-BAC9-5A929A782485}" dt="2021-04-13T18:07:45.274" v="199" actId="700"/>
          <ac:spMkLst>
            <pc:docMk/>
            <pc:sldMk cId="4224435782" sldId="257"/>
            <ac:spMk id="2" creationId="{2FAA7442-910C-4E17-9B1F-D983923AC65D}"/>
          </ac:spMkLst>
        </pc:spChg>
        <pc:spChg chg="mod ord">
          <ac:chgData name="Adéla Ficová" userId="61f65cee1f4b0196" providerId="LiveId" clId="{71CF983E-F0D5-4220-BAC9-5A929A782485}" dt="2021-04-13T18:07:45.274" v="199" actId="700"/>
          <ac:spMkLst>
            <pc:docMk/>
            <pc:sldMk cId="4224435782" sldId="257"/>
            <ac:spMk id="3" creationId="{6DB32C7E-E4C9-4A9B-8193-84ACB8C7EF38}"/>
          </ac:spMkLst>
        </pc:spChg>
        <pc:spChg chg="add mod ord">
          <ac:chgData name="Adéla Ficová" userId="61f65cee1f4b0196" providerId="LiveId" clId="{71CF983E-F0D5-4220-BAC9-5A929A782485}" dt="2021-04-13T18:10:43.551" v="274" actId="5793"/>
          <ac:spMkLst>
            <pc:docMk/>
            <pc:sldMk cId="4224435782" sldId="257"/>
            <ac:spMk id="4" creationId="{A7F485EA-D615-4A2D-AA22-E021D25B8AA0}"/>
          </ac:spMkLst>
        </pc:spChg>
      </pc:sldChg>
      <pc:sldChg chg="modSp new mod">
        <pc:chgData name="Adéla Ficová" userId="61f65cee1f4b0196" providerId="LiveId" clId="{71CF983E-F0D5-4220-BAC9-5A929A782485}" dt="2021-04-13T18:12:54.933" v="292" actId="790"/>
        <pc:sldMkLst>
          <pc:docMk/>
          <pc:sldMk cId="1259737397" sldId="258"/>
        </pc:sldMkLst>
        <pc:spChg chg="mod">
          <ac:chgData name="Adéla Ficová" userId="61f65cee1f4b0196" providerId="LiveId" clId="{71CF983E-F0D5-4220-BAC9-5A929A782485}" dt="2021-04-13T18:11:54.616" v="285" actId="20577"/>
          <ac:spMkLst>
            <pc:docMk/>
            <pc:sldMk cId="1259737397" sldId="258"/>
            <ac:spMk id="2" creationId="{C63DCA06-7D86-44F6-8386-16EA2431AB8B}"/>
          </ac:spMkLst>
        </pc:spChg>
        <pc:spChg chg="mod">
          <ac:chgData name="Adéla Ficová" userId="61f65cee1f4b0196" providerId="LiveId" clId="{71CF983E-F0D5-4220-BAC9-5A929A782485}" dt="2021-04-13T18:12:54.933" v="292" actId="790"/>
          <ac:spMkLst>
            <pc:docMk/>
            <pc:sldMk cId="1259737397" sldId="258"/>
            <ac:spMk id="3" creationId="{3C3DD968-51A7-477C-B981-04E6E0D39531}"/>
          </ac:spMkLst>
        </pc:spChg>
      </pc:sldChg>
      <pc:sldChg chg="new del">
        <pc:chgData name="Adéla Ficová" userId="61f65cee1f4b0196" providerId="LiveId" clId="{71CF983E-F0D5-4220-BAC9-5A929A782485}" dt="2021-04-13T18:13:52.196" v="295" actId="47"/>
        <pc:sldMkLst>
          <pc:docMk/>
          <pc:sldMk cId="2770961266" sldId="259"/>
        </pc:sldMkLst>
      </pc:sldChg>
      <pc:sldChg chg="modSp add mod">
        <pc:chgData name="Adéla Ficová" userId="61f65cee1f4b0196" providerId="LiveId" clId="{71CF983E-F0D5-4220-BAC9-5A929A782485}" dt="2021-04-13T18:14:53.700" v="307" actId="20577"/>
        <pc:sldMkLst>
          <pc:docMk/>
          <pc:sldMk cId="281655099" sldId="260"/>
        </pc:sldMkLst>
        <pc:spChg chg="mod">
          <ac:chgData name="Adéla Ficová" userId="61f65cee1f4b0196" providerId="LiveId" clId="{71CF983E-F0D5-4220-BAC9-5A929A782485}" dt="2021-04-13T18:14:30.262" v="298" actId="20577"/>
          <ac:spMkLst>
            <pc:docMk/>
            <pc:sldMk cId="281655099" sldId="260"/>
            <ac:spMk id="3" creationId="{79A7A4FF-57FA-4A45-AEE9-E70B0E008E02}"/>
          </ac:spMkLst>
        </pc:spChg>
        <pc:spChg chg="mod">
          <ac:chgData name="Adéla Ficová" userId="61f65cee1f4b0196" providerId="LiveId" clId="{71CF983E-F0D5-4220-BAC9-5A929A782485}" dt="2021-04-13T18:14:53.700" v="307" actId="20577"/>
          <ac:spMkLst>
            <pc:docMk/>
            <pc:sldMk cId="281655099" sldId="260"/>
            <ac:spMk id="4" creationId="{255EA57D-38E7-48FD-90A2-872BBC0D9D3F}"/>
          </ac:spMkLst>
        </pc:spChg>
      </pc:sldChg>
      <pc:sldChg chg="add">
        <pc:chgData name="Adéla Ficová" userId="61f65cee1f4b0196" providerId="LiveId" clId="{71CF983E-F0D5-4220-BAC9-5A929A782485}" dt="2021-04-13T18:15:53.195" v="312"/>
        <pc:sldMkLst>
          <pc:docMk/>
          <pc:sldMk cId="790700763" sldId="261"/>
        </pc:sldMkLst>
      </pc:sldChg>
      <pc:sldChg chg="new del">
        <pc:chgData name="Adéla Ficová" userId="61f65cee1f4b0196" providerId="LiveId" clId="{71CF983E-F0D5-4220-BAC9-5A929A782485}" dt="2021-04-13T18:15:19.637" v="310" actId="47"/>
        <pc:sldMkLst>
          <pc:docMk/>
          <pc:sldMk cId="3801904208" sldId="261"/>
        </pc:sldMkLst>
      </pc:sldChg>
      <pc:sldChg chg="modSp add mod">
        <pc:chgData name="Adéla Ficová" userId="61f65cee1f4b0196" providerId="LiveId" clId="{71CF983E-F0D5-4220-BAC9-5A929A782485}" dt="2021-04-13T18:15:27.268" v="311" actId="790"/>
        <pc:sldMkLst>
          <pc:docMk/>
          <pc:sldMk cId="1339622422" sldId="262"/>
        </pc:sldMkLst>
        <pc:spChg chg="mod">
          <ac:chgData name="Adéla Ficová" userId="61f65cee1f4b0196" providerId="LiveId" clId="{71CF983E-F0D5-4220-BAC9-5A929A782485}" dt="2021-04-13T18:15:27.268" v="311" actId="790"/>
          <ac:spMkLst>
            <pc:docMk/>
            <pc:sldMk cId="1339622422" sldId="262"/>
            <ac:spMk id="3" creationId="{277F8ED8-D44D-495A-8B10-5411636A274C}"/>
          </ac:spMkLst>
        </pc:spChg>
      </pc:sldChg>
      <pc:sldChg chg="modSp add mod">
        <pc:chgData name="Adéla Ficová" userId="61f65cee1f4b0196" providerId="LiveId" clId="{71CF983E-F0D5-4220-BAC9-5A929A782485}" dt="2021-04-13T18:19:45.434" v="341" actId="20577"/>
        <pc:sldMkLst>
          <pc:docMk/>
          <pc:sldMk cId="2955431675" sldId="263"/>
        </pc:sldMkLst>
        <pc:spChg chg="mod">
          <ac:chgData name="Adéla Ficová" userId="61f65cee1f4b0196" providerId="LiveId" clId="{71CF983E-F0D5-4220-BAC9-5A929A782485}" dt="2021-04-13T18:19:45.434" v="341" actId="20577"/>
          <ac:spMkLst>
            <pc:docMk/>
            <pc:sldMk cId="2955431675" sldId="263"/>
            <ac:spMk id="3" creationId="{114CAC6D-161C-45C0-BE37-889E233CAE6A}"/>
          </ac:spMkLst>
        </pc:spChg>
      </pc:sldChg>
      <pc:sldChg chg="add">
        <pc:chgData name="Adéla Ficová" userId="61f65cee1f4b0196" providerId="LiveId" clId="{71CF983E-F0D5-4220-BAC9-5A929A782485}" dt="2021-04-13T18:17:10.013" v="313"/>
        <pc:sldMkLst>
          <pc:docMk/>
          <pc:sldMk cId="2461811323" sldId="264"/>
        </pc:sldMkLst>
      </pc:sldChg>
      <pc:sldChg chg="modSp new mod">
        <pc:chgData name="Adéla Ficová" userId="61f65cee1f4b0196" providerId="LiveId" clId="{71CF983E-F0D5-4220-BAC9-5A929A782485}" dt="2021-04-13T18:28:27.316" v="389" actId="20577"/>
        <pc:sldMkLst>
          <pc:docMk/>
          <pc:sldMk cId="152984526" sldId="265"/>
        </pc:sldMkLst>
        <pc:spChg chg="mod">
          <ac:chgData name="Adéla Ficová" userId="61f65cee1f4b0196" providerId="LiveId" clId="{71CF983E-F0D5-4220-BAC9-5A929A782485}" dt="2021-04-13T18:28:07.092" v="349" actId="20577"/>
          <ac:spMkLst>
            <pc:docMk/>
            <pc:sldMk cId="152984526" sldId="265"/>
            <ac:spMk id="2" creationId="{345323FC-660B-48A5-A8F6-29EA220383E1}"/>
          </ac:spMkLst>
        </pc:spChg>
        <pc:spChg chg="mod">
          <ac:chgData name="Adéla Ficová" userId="61f65cee1f4b0196" providerId="LiveId" clId="{71CF983E-F0D5-4220-BAC9-5A929A782485}" dt="2021-04-13T18:28:27.316" v="389" actId="20577"/>
          <ac:spMkLst>
            <pc:docMk/>
            <pc:sldMk cId="152984526" sldId="265"/>
            <ac:spMk id="3" creationId="{32C17B50-7636-4FC9-BC1A-2A54311546AE}"/>
          </ac:spMkLst>
        </pc:spChg>
      </pc:sldChg>
      <pc:sldChg chg="new del">
        <pc:chgData name="Adéla Ficová" userId="61f65cee1f4b0196" providerId="LiveId" clId="{71CF983E-F0D5-4220-BAC9-5A929A782485}" dt="2021-04-13T18:18:58.366" v="316" actId="47"/>
        <pc:sldMkLst>
          <pc:docMk/>
          <pc:sldMk cId="1654826509" sldId="265"/>
        </pc:sldMkLst>
      </pc:sldChg>
      <pc:sldChg chg="modSp new mod">
        <pc:chgData name="Adéla Ficová" userId="61f65cee1f4b0196" providerId="LiveId" clId="{71CF983E-F0D5-4220-BAC9-5A929A782485}" dt="2021-04-13T18:46:48.104" v="635" actId="5793"/>
        <pc:sldMkLst>
          <pc:docMk/>
          <pc:sldMk cId="1052189017" sldId="266"/>
        </pc:sldMkLst>
        <pc:spChg chg="mod">
          <ac:chgData name="Adéla Ficová" userId="61f65cee1f4b0196" providerId="LiveId" clId="{71CF983E-F0D5-4220-BAC9-5A929A782485}" dt="2021-04-13T18:41:27.151" v="397" actId="20577"/>
          <ac:spMkLst>
            <pc:docMk/>
            <pc:sldMk cId="1052189017" sldId="266"/>
            <ac:spMk id="2" creationId="{566824A1-BBA8-4C49-AEE2-DCC203A317A7}"/>
          </ac:spMkLst>
        </pc:spChg>
        <pc:spChg chg="mod">
          <ac:chgData name="Adéla Ficová" userId="61f65cee1f4b0196" providerId="LiveId" clId="{71CF983E-F0D5-4220-BAC9-5A929A782485}" dt="2021-04-13T18:46:48.104" v="635" actId="5793"/>
          <ac:spMkLst>
            <pc:docMk/>
            <pc:sldMk cId="1052189017" sldId="266"/>
            <ac:spMk id="3" creationId="{E0548062-AC0D-4A54-AC89-3A389EA1A45C}"/>
          </ac:spMkLst>
        </pc:spChg>
      </pc:sldChg>
      <pc:sldChg chg="modSp new mod">
        <pc:chgData name="Adéla Ficová" userId="61f65cee1f4b0196" providerId="LiveId" clId="{71CF983E-F0D5-4220-BAC9-5A929A782485}" dt="2021-04-13T19:06:28.570" v="1150" actId="20577"/>
        <pc:sldMkLst>
          <pc:docMk/>
          <pc:sldMk cId="801855755" sldId="267"/>
        </pc:sldMkLst>
        <pc:spChg chg="mod">
          <ac:chgData name="Adéla Ficová" userId="61f65cee1f4b0196" providerId="LiveId" clId="{71CF983E-F0D5-4220-BAC9-5A929A782485}" dt="2021-04-13T19:00:48.397" v="673" actId="20577"/>
          <ac:spMkLst>
            <pc:docMk/>
            <pc:sldMk cId="801855755" sldId="267"/>
            <ac:spMk id="2" creationId="{E2A06162-1DE0-4FE3-85A8-3706E7F63BD2}"/>
          </ac:spMkLst>
        </pc:spChg>
        <pc:spChg chg="mod">
          <ac:chgData name="Adéla Ficová" userId="61f65cee1f4b0196" providerId="LiveId" clId="{71CF983E-F0D5-4220-BAC9-5A929A782485}" dt="2021-04-13T19:06:28.570" v="1150" actId="20577"/>
          <ac:spMkLst>
            <pc:docMk/>
            <pc:sldMk cId="801855755" sldId="267"/>
            <ac:spMk id="3" creationId="{3B18AEDE-8E24-4A9D-8FDE-16FBDE23C191}"/>
          </ac:spMkLst>
        </pc:spChg>
      </pc:sldChg>
      <pc:sldChg chg="modSp new mod">
        <pc:chgData name="Adéla Ficová" userId="61f65cee1f4b0196" providerId="LiveId" clId="{71CF983E-F0D5-4220-BAC9-5A929A782485}" dt="2021-04-13T19:06:57.287" v="1171" actId="20577"/>
        <pc:sldMkLst>
          <pc:docMk/>
          <pc:sldMk cId="345865138" sldId="268"/>
        </pc:sldMkLst>
        <pc:spChg chg="mod">
          <ac:chgData name="Adéla Ficová" userId="61f65cee1f4b0196" providerId="LiveId" clId="{71CF983E-F0D5-4220-BAC9-5A929A782485}" dt="2021-04-13T19:01:03.878" v="686" actId="20577"/>
          <ac:spMkLst>
            <pc:docMk/>
            <pc:sldMk cId="345865138" sldId="268"/>
            <ac:spMk id="2" creationId="{C3C72BE1-E084-4B6B-B130-1D9D4F7D9750}"/>
          </ac:spMkLst>
        </pc:spChg>
        <pc:spChg chg="mod">
          <ac:chgData name="Adéla Ficová" userId="61f65cee1f4b0196" providerId="LiveId" clId="{71CF983E-F0D5-4220-BAC9-5A929A782485}" dt="2021-04-13T19:06:57.287" v="1171" actId="20577"/>
          <ac:spMkLst>
            <pc:docMk/>
            <pc:sldMk cId="345865138" sldId="268"/>
            <ac:spMk id="3" creationId="{AF765056-0619-4238-B049-486A34BB2641}"/>
          </ac:spMkLst>
        </pc:spChg>
      </pc:sldChg>
      <pc:sldChg chg="modSp new mod">
        <pc:chgData name="Adéla Ficová" userId="61f65cee1f4b0196" providerId="LiveId" clId="{71CF983E-F0D5-4220-BAC9-5A929A782485}" dt="2021-04-13T19:06:16.280" v="1118" actId="20577"/>
        <pc:sldMkLst>
          <pc:docMk/>
          <pc:sldMk cId="2992949311" sldId="269"/>
        </pc:sldMkLst>
        <pc:spChg chg="mod">
          <ac:chgData name="Adéla Ficová" userId="61f65cee1f4b0196" providerId="LiveId" clId="{71CF983E-F0D5-4220-BAC9-5A929A782485}" dt="2021-04-13T19:01:49.746" v="694" actId="20577"/>
          <ac:spMkLst>
            <pc:docMk/>
            <pc:sldMk cId="2992949311" sldId="269"/>
            <ac:spMk id="2" creationId="{368291BE-4A44-454B-9DD5-6EB1FCBB31F0}"/>
          </ac:spMkLst>
        </pc:spChg>
        <pc:spChg chg="mod">
          <ac:chgData name="Adéla Ficová" userId="61f65cee1f4b0196" providerId="LiveId" clId="{71CF983E-F0D5-4220-BAC9-5A929A782485}" dt="2021-04-13T19:06:16.280" v="1118" actId="20577"/>
          <ac:spMkLst>
            <pc:docMk/>
            <pc:sldMk cId="2992949311" sldId="269"/>
            <ac:spMk id="3" creationId="{4E384ADD-B2EF-4D37-B0B7-46C94A000B9A}"/>
          </ac:spMkLst>
        </pc:spChg>
      </pc:sldChg>
      <pc:sldChg chg="addSp modSp new mod modClrScheme chgLayout">
        <pc:chgData name="Adéla Ficová" userId="61f65cee1f4b0196" providerId="LiveId" clId="{71CF983E-F0D5-4220-BAC9-5A929A782485}" dt="2021-04-13T19:11:08.502" v="1260" actId="20577"/>
        <pc:sldMkLst>
          <pc:docMk/>
          <pc:sldMk cId="3839075745" sldId="270"/>
        </pc:sldMkLst>
        <pc:spChg chg="mod ord">
          <ac:chgData name="Adéla Ficová" userId="61f65cee1f4b0196" providerId="LiveId" clId="{71CF983E-F0D5-4220-BAC9-5A929A782485}" dt="2021-04-13T19:08:11.331" v="1200" actId="700"/>
          <ac:spMkLst>
            <pc:docMk/>
            <pc:sldMk cId="3839075745" sldId="270"/>
            <ac:spMk id="2" creationId="{FDF49652-4F66-43FF-9EEA-12E3F7D6B624}"/>
          </ac:spMkLst>
        </pc:spChg>
        <pc:spChg chg="mod ord">
          <ac:chgData name="Adéla Ficová" userId="61f65cee1f4b0196" providerId="LiveId" clId="{71CF983E-F0D5-4220-BAC9-5A929A782485}" dt="2021-04-13T19:09:18.575" v="1258" actId="27636"/>
          <ac:spMkLst>
            <pc:docMk/>
            <pc:sldMk cId="3839075745" sldId="270"/>
            <ac:spMk id="3" creationId="{B1873DB8-2319-4102-99AF-1B5ADCD13088}"/>
          </ac:spMkLst>
        </pc:spChg>
        <pc:spChg chg="add mod ord">
          <ac:chgData name="Adéla Ficová" userId="61f65cee1f4b0196" providerId="LiveId" clId="{71CF983E-F0D5-4220-BAC9-5A929A782485}" dt="2021-04-13T19:11:08.502" v="1260" actId="20577"/>
          <ac:spMkLst>
            <pc:docMk/>
            <pc:sldMk cId="3839075745" sldId="270"/>
            <ac:spMk id="4" creationId="{015FDA73-1502-42EB-AA5E-D99B9B25A706}"/>
          </ac:spMkLst>
        </pc:spChg>
      </pc:sldChg>
      <pc:sldChg chg="modSp new mod">
        <pc:chgData name="Adéla Ficová" userId="61f65cee1f4b0196" providerId="LiveId" clId="{71CF983E-F0D5-4220-BAC9-5A929A782485}" dt="2021-04-13T19:17:22.852" v="1409" actId="20577"/>
        <pc:sldMkLst>
          <pc:docMk/>
          <pc:sldMk cId="3285656062" sldId="271"/>
        </pc:sldMkLst>
        <pc:spChg chg="mod">
          <ac:chgData name="Adéla Ficová" userId="61f65cee1f4b0196" providerId="LiveId" clId="{71CF983E-F0D5-4220-BAC9-5A929A782485}" dt="2021-04-13T19:11:19.357" v="1268" actId="20577"/>
          <ac:spMkLst>
            <pc:docMk/>
            <pc:sldMk cId="3285656062" sldId="271"/>
            <ac:spMk id="2" creationId="{7F3788D8-9457-4654-9618-7CBB5270D93E}"/>
          </ac:spMkLst>
        </pc:spChg>
        <pc:spChg chg="mod">
          <ac:chgData name="Adéla Ficová" userId="61f65cee1f4b0196" providerId="LiveId" clId="{71CF983E-F0D5-4220-BAC9-5A929A782485}" dt="2021-04-13T19:17:22.852" v="1409" actId="20577"/>
          <ac:spMkLst>
            <pc:docMk/>
            <pc:sldMk cId="3285656062" sldId="271"/>
            <ac:spMk id="3" creationId="{78C8D37E-91C8-46E7-BBDA-BFF0C35E6870}"/>
          </ac:spMkLst>
        </pc:spChg>
      </pc:sldChg>
      <pc:sldChg chg="addSp modSp new mod modClrScheme chgLayout">
        <pc:chgData name="Adéla Ficová" userId="61f65cee1f4b0196" providerId="LiveId" clId="{71CF983E-F0D5-4220-BAC9-5A929A782485}" dt="2021-04-13T20:46:38.375" v="1826" actId="5793"/>
        <pc:sldMkLst>
          <pc:docMk/>
          <pc:sldMk cId="3799864302" sldId="272"/>
        </pc:sldMkLst>
        <pc:spChg chg="mod ord">
          <ac:chgData name="Adéla Ficová" userId="61f65cee1f4b0196" providerId="LiveId" clId="{71CF983E-F0D5-4220-BAC9-5A929A782485}" dt="2021-04-13T19:20:49.496" v="1434" actId="700"/>
          <ac:spMkLst>
            <pc:docMk/>
            <pc:sldMk cId="3799864302" sldId="272"/>
            <ac:spMk id="2" creationId="{60D6909E-3C16-4E73-AE47-DD4D5592B960}"/>
          </ac:spMkLst>
        </pc:spChg>
        <pc:spChg chg="mod ord">
          <ac:chgData name="Adéla Ficová" userId="61f65cee1f4b0196" providerId="LiveId" clId="{71CF983E-F0D5-4220-BAC9-5A929A782485}" dt="2021-04-13T19:24:45.985" v="1597" actId="403"/>
          <ac:spMkLst>
            <pc:docMk/>
            <pc:sldMk cId="3799864302" sldId="272"/>
            <ac:spMk id="3" creationId="{6A060702-CF91-4049-B47B-6DA18E7BF057}"/>
          </ac:spMkLst>
        </pc:spChg>
        <pc:spChg chg="add mod ord">
          <ac:chgData name="Adéla Ficová" userId="61f65cee1f4b0196" providerId="LiveId" clId="{71CF983E-F0D5-4220-BAC9-5A929A782485}" dt="2021-04-13T20:46:38.375" v="1826" actId="5793"/>
          <ac:spMkLst>
            <pc:docMk/>
            <pc:sldMk cId="3799864302" sldId="272"/>
            <ac:spMk id="4" creationId="{7C3C8651-D15A-4AA6-97B4-88F04CEBEC9D}"/>
          </ac:spMkLst>
        </pc:spChg>
      </pc:sldChg>
      <pc:sldChg chg="addSp modSp new mod modClrScheme chgLayout">
        <pc:chgData name="Adéla Ficová" userId="61f65cee1f4b0196" providerId="LiveId" clId="{71CF983E-F0D5-4220-BAC9-5A929A782485}" dt="2021-04-13T19:27:16.307" v="1743" actId="5793"/>
        <pc:sldMkLst>
          <pc:docMk/>
          <pc:sldMk cId="2555571350" sldId="273"/>
        </pc:sldMkLst>
        <pc:spChg chg="mod ord">
          <ac:chgData name="Adéla Ficová" userId="61f65cee1f4b0196" providerId="LiveId" clId="{71CF983E-F0D5-4220-BAC9-5A929A782485}" dt="2021-04-13T19:27:13.821" v="1741" actId="700"/>
          <ac:spMkLst>
            <pc:docMk/>
            <pc:sldMk cId="2555571350" sldId="273"/>
            <ac:spMk id="2" creationId="{E9F3192A-3521-4C3E-9581-156190FF23F0}"/>
          </ac:spMkLst>
        </pc:spChg>
        <pc:spChg chg="mod ord">
          <ac:chgData name="Adéla Ficová" userId="61f65cee1f4b0196" providerId="LiveId" clId="{71CF983E-F0D5-4220-BAC9-5A929A782485}" dt="2021-04-13T19:27:13.821" v="1741" actId="700"/>
          <ac:spMkLst>
            <pc:docMk/>
            <pc:sldMk cId="2555571350" sldId="273"/>
            <ac:spMk id="3" creationId="{5E486115-4F91-4C0B-AE12-E40F5334739D}"/>
          </ac:spMkLst>
        </pc:spChg>
        <pc:spChg chg="add mod ord">
          <ac:chgData name="Adéla Ficová" userId="61f65cee1f4b0196" providerId="LiveId" clId="{71CF983E-F0D5-4220-BAC9-5A929A782485}" dt="2021-04-13T19:27:16.307" v="1743" actId="5793"/>
          <ac:spMkLst>
            <pc:docMk/>
            <pc:sldMk cId="2555571350" sldId="273"/>
            <ac:spMk id="4" creationId="{09830FD4-760F-4502-AAF2-E070D2A033DC}"/>
          </ac:spMkLst>
        </pc:spChg>
      </pc:sldChg>
      <pc:sldChg chg="modSp new mod">
        <pc:chgData name="Adéla Ficová" userId="61f65cee1f4b0196" providerId="LiveId" clId="{71CF983E-F0D5-4220-BAC9-5A929A782485}" dt="2021-04-13T19:31:55.765" v="1823" actId="20577"/>
        <pc:sldMkLst>
          <pc:docMk/>
          <pc:sldMk cId="3940083601" sldId="274"/>
        </pc:sldMkLst>
        <pc:spChg chg="mod">
          <ac:chgData name="Adéla Ficová" userId="61f65cee1f4b0196" providerId="LiveId" clId="{71CF983E-F0D5-4220-BAC9-5A929A782485}" dt="2021-04-13T19:31:19.997" v="1748" actId="20577"/>
          <ac:spMkLst>
            <pc:docMk/>
            <pc:sldMk cId="3940083601" sldId="274"/>
            <ac:spMk id="2" creationId="{0F94926F-493D-4F98-AFF5-70EC9213C8C0}"/>
          </ac:spMkLst>
        </pc:spChg>
        <pc:spChg chg="mod">
          <ac:chgData name="Adéla Ficová" userId="61f65cee1f4b0196" providerId="LiveId" clId="{71CF983E-F0D5-4220-BAC9-5A929A782485}" dt="2021-04-13T19:31:55.765" v="1823" actId="20577"/>
          <ac:spMkLst>
            <pc:docMk/>
            <pc:sldMk cId="3940083601" sldId="274"/>
            <ac:spMk id="3" creationId="{63886633-8B84-4CC2-A43B-E24C6DE7CC02}"/>
          </ac:spMkLst>
        </pc:spChg>
      </pc:sldChg>
      <pc:sldChg chg="modSp new mod">
        <pc:chgData name="Adéla Ficová" userId="61f65cee1f4b0196" providerId="LiveId" clId="{71CF983E-F0D5-4220-BAC9-5A929A782485}" dt="2021-04-13T20:55:54.871" v="2104" actId="20577"/>
        <pc:sldMkLst>
          <pc:docMk/>
          <pc:sldMk cId="919093657" sldId="275"/>
        </pc:sldMkLst>
        <pc:spChg chg="mod">
          <ac:chgData name="Adéla Ficová" userId="61f65cee1f4b0196" providerId="LiveId" clId="{71CF983E-F0D5-4220-BAC9-5A929A782485}" dt="2021-04-13T20:51:41.694" v="1863" actId="20577"/>
          <ac:spMkLst>
            <pc:docMk/>
            <pc:sldMk cId="919093657" sldId="275"/>
            <ac:spMk id="2" creationId="{F639C54E-B27E-42CA-9714-11A790000284}"/>
          </ac:spMkLst>
        </pc:spChg>
        <pc:spChg chg="mod">
          <ac:chgData name="Adéla Ficová" userId="61f65cee1f4b0196" providerId="LiveId" clId="{71CF983E-F0D5-4220-BAC9-5A929A782485}" dt="2021-04-13T20:55:54.871" v="2104" actId="20577"/>
          <ac:spMkLst>
            <pc:docMk/>
            <pc:sldMk cId="919093657" sldId="275"/>
            <ac:spMk id="3" creationId="{40C6CBAF-C922-47E1-95AC-1331702EA3A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tnu.edu/now/8/oppdal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tnu.edu/now/6/maria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5451D1-2719-4D0D-A692-C48985E57B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7</a:t>
            </a:r>
            <a:r>
              <a:rPr lang="cs-CZ"/>
              <a:t>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DF29349-40B3-49D5-8793-AF4C779B93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14 </a:t>
            </a:r>
            <a:r>
              <a:rPr lang="cs-CZ" dirty="0" err="1"/>
              <a:t>april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5307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F3192A-3521-4C3E-9581-156190FF2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Synes - tro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486115-4F91-4C0B-AE12-E40F5334739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nb-NO" sz="1800" dirty="0"/>
              <a:t>Trenger jeg legeattest?</a:t>
            </a:r>
          </a:p>
          <a:p>
            <a:pPr lvl="1"/>
            <a:r>
              <a:rPr lang="nb-NO" dirty="0"/>
              <a:t>Nei, jeg synes ikke det.</a:t>
            </a:r>
          </a:p>
          <a:p>
            <a:pPr lvl="1"/>
            <a:r>
              <a:rPr lang="nb-NO" dirty="0"/>
              <a:t> Nei, jeg tror ikke det.</a:t>
            </a:r>
          </a:p>
          <a:p>
            <a:r>
              <a:rPr lang="nb-NO" sz="1800" dirty="0"/>
              <a:t>Er det hyggelig å bo i Fjordvik, Ben?</a:t>
            </a:r>
          </a:p>
          <a:p>
            <a:pPr lvl="1"/>
            <a:r>
              <a:rPr lang="nb-NO" dirty="0"/>
              <a:t> Ja, jeg synes det.</a:t>
            </a:r>
          </a:p>
          <a:p>
            <a:pPr lvl="1"/>
            <a:r>
              <a:rPr lang="nb-NO" dirty="0"/>
              <a:t>Ja, jeg tror det.</a:t>
            </a:r>
          </a:p>
          <a:p>
            <a:r>
              <a:rPr lang="nb-NO" sz="1800" dirty="0"/>
              <a:t>Hvordan var maten på kaféen?</a:t>
            </a:r>
          </a:p>
          <a:p>
            <a:pPr lvl="1"/>
            <a:r>
              <a:rPr lang="nb-NO" dirty="0"/>
              <a:t>Jeg synes at den var bra.</a:t>
            </a:r>
          </a:p>
          <a:p>
            <a:pPr lvl="1"/>
            <a:r>
              <a:rPr lang="nb-NO" dirty="0"/>
              <a:t>Jeg tror at den var bra.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9830FD4-760F-4502-AAF2-E070D2A033D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sz="1800" dirty="0"/>
              <a:t>Er Ben eldre enn Cecilie?</a:t>
            </a:r>
          </a:p>
          <a:p>
            <a:pPr lvl="1"/>
            <a:r>
              <a:rPr lang="nb-NO" dirty="0"/>
              <a:t>Ja, jeg synes det.</a:t>
            </a:r>
          </a:p>
          <a:p>
            <a:pPr lvl="1"/>
            <a:r>
              <a:rPr lang="nb-NO" dirty="0"/>
              <a:t>Ja, jeg tror det.</a:t>
            </a:r>
          </a:p>
          <a:p>
            <a:r>
              <a:rPr lang="nb-NO" sz="1800" dirty="0"/>
              <a:t>Hvilken kake likte du best?</a:t>
            </a:r>
          </a:p>
          <a:p>
            <a:pPr lvl="1"/>
            <a:r>
              <a:rPr lang="nb-NO" dirty="0"/>
              <a:t>  Jeg synes sjokoladekaka var best.</a:t>
            </a:r>
          </a:p>
          <a:p>
            <a:pPr lvl="1"/>
            <a:r>
              <a:rPr lang="nb-NO" dirty="0"/>
              <a:t>Jeg tror sjokoladekaka var best.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5571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AA7442-910C-4E17-9B1F-D983923AC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Tur til </a:t>
            </a:r>
            <a:r>
              <a:rPr lang="cs-CZ" dirty="0" err="1"/>
              <a:t>Oppdal</a:t>
            </a:r>
            <a:br>
              <a:rPr lang="cs-CZ" dirty="0"/>
            </a:br>
            <a:r>
              <a:rPr lang="cs-CZ" dirty="0">
                <a:hlinkClick r:id="rId2"/>
              </a:rPr>
              <a:t>https://www.ntnu.edu/now/8/oppdal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B32C7E-E4C9-4A9B-8193-84ACB8C7EF3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Hvordan er været i Trondheim?</a:t>
            </a:r>
          </a:p>
          <a:p>
            <a:r>
              <a:rPr lang="nb-NO" dirty="0"/>
              <a:t>Hvor skal Anna og Li?</a:t>
            </a:r>
          </a:p>
          <a:p>
            <a:r>
              <a:rPr lang="nb-NO" dirty="0"/>
              <a:t>Snør det i Beijing?</a:t>
            </a:r>
          </a:p>
          <a:p>
            <a:r>
              <a:rPr lang="nb-NO" dirty="0"/>
              <a:t>Kan Peter være med på turen?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7F485EA-D615-4A2D-AA22-E021D25B8A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Hva betyr:</a:t>
            </a:r>
          </a:p>
          <a:p>
            <a:r>
              <a:rPr lang="nb-NO" dirty="0"/>
              <a:t>Varmegrader </a:t>
            </a:r>
            <a:r>
              <a:rPr lang="nb-NO" dirty="0" err="1"/>
              <a:t>X</a:t>
            </a:r>
            <a:endParaRPr lang="nb-NO" dirty="0"/>
          </a:p>
          <a:p>
            <a:r>
              <a:rPr lang="nb-NO" dirty="0"/>
              <a:t>Jeg fryser</a:t>
            </a:r>
          </a:p>
          <a:p>
            <a:r>
              <a:rPr lang="nb-NO" dirty="0"/>
              <a:t>Beskjed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Sníh, déšť…</a:t>
            </a:r>
          </a:p>
        </p:txBody>
      </p:sp>
    </p:spTree>
    <p:extLst>
      <p:ext uri="{BB962C8B-B14F-4D97-AF65-F5344CB8AC3E}">
        <p14:creationId xmlns:p14="http://schemas.microsoft.com/office/powerpoint/2010/main" val="4224435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3DCA06-7D86-44F6-8386-16EA2431A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nb-NO" dirty="0"/>
              <a:t>ær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3DD968-51A7-477C-B981-04E6E0D39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Måneder: …</a:t>
            </a:r>
          </a:p>
          <a:p>
            <a:r>
              <a:rPr lang="nb-NO" dirty="0"/>
              <a:t>Årstider: …  </a:t>
            </a:r>
          </a:p>
          <a:p>
            <a:pPr lvl="1"/>
            <a:r>
              <a:rPr lang="nb-NO" dirty="0"/>
              <a:t>Preposisjoner</a:t>
            </a:r>
            <a:r>
              <a:rPr lang="cs-CZ" dirty="0"/>
              <a:t>?</a:t>
            </a:r>
            <a:endParaRPr lang="nb-NO" dirty="0"/>
          </a:p>
          <a:p>
            <a:r>
              <a:rPr lang="nb-NO" dirty="0"/>
              <a:t>Værvarsel</a:t>
            </a:r>
            <a:r>
              <a:rPr lang="cs-CZ" dirty="0"/>
              <a:t> – YR</a:t>
            </a:r>
          </a:p>
          <a:p>
            <a:r>
              <a:rPr lang="nb-NO" dirty="0"/>
              <a:t>Hvordan er været?</a:t>
            </a:r>
          </a:p>
          <a:p>
            <a:r>
              <a:rPr lang="nb-NO" dirty="0"/>
              <a:t>Hva slags vær er det?</a:t>
            </a:r>
          </a:p>
          <a:p>
            <a:r>
              <a:rPr lang="nb-NO" dirty="0"/>
              <a:t>Hvordan er været </a:t>
            </a:r>
            <a:r>
              <a:rPr lang="cs-CZ" dirty="0"/>
              <a:t>i dag?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9737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583943-D2BD-4F4B-8D88-A6CDF6A5A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Det + verb			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+ substantiv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A7A4FF-57FA-4A45-AEE9-E70B0E008E0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Det </a:t>
            </a:r>
            <a:r>
              <a:rPr lang="nb-NO" dirty="0"/>
              <a:t>regner. </a:t>
            </a:r>
          </a:p>
          <a:p>
            <a:r>
              <a:rPr lang="nb-NO" dirty="0"/>
              <a:t>Det snør. </a:t>
            </a:r>
          </a:p>
          <a:p>
            <a:r>
              <a:rPr lang="nb-NO" dirty="0"/>
              <a:t>Det blåser.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55EA57D-38E7-48FD-90A2-872BBC0D9D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Det er </a:t>
            </a:r>
            <a:r>
              <a:rPr lang="nb-NO" dirty="0"/>
              <a:t>regn. </a:t>
            </a:r>
          </a:p>
          <a:p>
            <a:r>
              <a:rPr lang="nb-NO" dirty="0"/>
              <a:t>Det er snø. </a:t>
            </a:r>
          </a:p>
          <a:p>
            <a:r>
              <a:rPr lang="nb-NO" dirty="0"/>
              <a:t>Det er vind. </a:t>
            </a:r>
          </a:p>
          <a:p>
            <a:endParaRPr lang="en-US" dirty="0"/>
          </a:p>
          <a:p>
            <a:r>
              <a:rPr lang="en-US" dirty="0"/>
              <a:t>Det er sol	</a:t>
            </a:r>
            <a:r>
              <a:rPr lang="cs-CZ" dirty="0"/>
              <a:t>//	</a:t>
            </a:r>
            <a:r>
              <a:rPr lang="en-US" dirty="0"/>
              <a:t>Sola skinner. </a:t>
            </a:r>
          </a:p>
          <a:p>
            <a:r>
              <a:rPr lang="en-US" dirty="0"/>
              <a:t>Det er </a:t>
            </a:r>
            <a:r>
              <a:rPr lang="en-US" dirty="0" err="1"/>
              <a:t>tåke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655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37B51A-A6DF-4FED-BE53-9E1959837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+ adjektiv</a:t>
            </a:r>
            <a:r>
              <a:rPr lang="nb-NO" dirty="0"/>
              <a:t> (</a:t>
            </a:r>
            <a:r>
              <a:rPr lang="nb-NO" dirty="0" err="1"/>
              <a:t>neutrum</a:t>
            </a:r>
            <a:r>
              <a:rPr lang="nb-NO" dirty="0"/>
              <a:t>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7F8ED8-D44D-495A-8B10-5411636A2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Det</a:t>
            </a:r>
            <a:r>
              <a:rPr lang="cs-CZ" dirty="0"/>
              <a:t> </a:t>
            </a:r>
            <a:r>
              <a:rPr lang="nb-NO" dirty="0"/>
              <a:t>er kaldt. </a:t>
            </a:r>
          </a:p>
          <a:p>
            <a:r>
              <a:rPr lang="nb-NO" dirty="0"/>
              <a:t>Det er varmt. </a:t>
            </a:r>
          </a:p>
          <a:p>
            <a:r>
              <a:rPr lang="nb-NO" dirty="0"/>
              <a:t>Det er fint/pent (vær). </a:t>
            </a:r>
          </a:p>
          <a:p>
            <a:r>
              <a:rPr lang="nb-NO" dirty="0"/>
              <a:t>Det er surt. </a:t>
            </a:r>
          </a:p>
          <a:p>
            <a:r>
              <a:rPr lang="nb-NO" dirty="0"/>
              <a:t>Det er overskyet. </a:t>
            </a:r>
          </a:p>
        </p:txBody>
      </p:sp>
    </p:spTree>
    <p:extLst>
      <p:ext uri="{BB962C8B-B14F-4D97-AF65-F5344CB8AC3E}">
        <p14:creationId xmlns:p14="http://schemas.microsoft.com/office/powerpoint/2010/main" val="1339622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554DA8-DFC1-4270-99AE-4B36F6FD1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tempertur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913173-E49A-4FB4-ADCF-7D5FE6840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En </a:t>
            </a:r>
            <a:r>
              <a:rPr lang="cs-CZ" dirty="0" err="1"/>
              <a:t>varmegrad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ti </a:t>
            </a:r>
            <a:r>
              <a:rPr lang="cs-CZ" dirty="0" err="1"/>
              <a:t>varmegrader</a:t>
            </a:r>
            <a:r>
              <a:rPr lang="cs-CZ" dirty="0"/>
              <a:t>/</a:t>
            </a:r>
            <a:r>
              <a:rPr lang="cs-CZ" dirty="0" err="1"/>
              <a:t>plussgrader</a:t>
            </a:r>
            <a:r>
              <a:rPr lang="cs-CZ" dirty="0"/>
              <a:t> i dag.</a:t>
            </a:r>
          </a:p>
          <a:p>
            <a:r>
              <a:rPr lang="cs-CZ" dirty="0"/>
              <a:t>En </a:t>
            </a:r>
            <a:r>
              <a:rPr lang="cs-CZ" dirty="0" err="1"/>
              <a:t>kuldegrad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ti </a:t>
            </a:r>
            <a:r>
              <a:rPr lang="cs-CZ" dirty="0" err="1"/>
              <a:t>kuldegrader</a:t>
            </a:r>
            <a:r>
              <a:rPr lang="cs-CZ" dirty="0"/>
              <a:t>/</a:t>
            </a:r>
            <a:r>
              <a:rPr lang="cs-CZ" dirty="0" err="1"/>
              <a:t>minusgrader</a:t>
            </a:r>
            <a:r>
              <a:rPr lang="cs-CZ" dirty="0"/>
              <a:t> i dag.</a:t>
            </a:r>
          </a:p>
        </p:txBody>
      </p:sp>
    </p:spTree>
    <p:extLst>
      <p:ext uri="{BB962C8B-B14F-4D97-AF65-F5344CB8AC3E}">
        <p14:creationId xmlns:p14="http://schemas.microsoft.com/office/powerpoint/2010/main" val="790700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5FA01-0071-4375-A529-C53C0E271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vokabular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4CAC6D-161C-45C0-BE37-889E233CA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Uvær</a:t>
            </a:r>
          </a:p>
          <a:p>
            <a:r>
              <a:rPr lang="nb-NO" dirty="0"/>
              <a:t>Nedbør</a:t>
            </a:r>
          </a:p>
          <a:p>
            <a:r>
              <a:rPr lang="nb-NO" dirty="0"/>
              <a:t>Oppholdsvær – når det verken regner, sludder eller snør, er det oppholdsvær</a:t>
            </a:r>
          </a:p>
          <a:p>
            <a:r>
              <a:rPr lang="nb-NO" dirty="0"/>
              <a:t>Tordenvær</a:t>
            </a:r>
          </a:p>
          <a:p>
            <a:r>
              <a:rPr lang="nb-NO" dirty="0"/>
              <a:t>En torden</a:t>
            </a:r>
          </a:p>
          <a:p>
            <a:r>
              <a:rPr lang="nb-NO" dirty="0"/>
              <a:t>et lyn</a:t>
            </a:r>
          </a:p>
          <a:p>
            <a:r>
              <a:rPr lang="nb-NO" dirty="0"/>
              <a:t>dis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55431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39584F-059D-4769-AC47-6AF5960C3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Det finnes ikke dårlig vær, bare dårlige klær!</a:t>
            </a:r>
            <a:br>
              <a:rPr lang="nb-NO" dirty="0"/>
            </a:b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F05766A-8EC7-457D-AFBE-4C2CC62C33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811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94926F-493D-4F98-AFF5-70EC9213C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</a:t>
            </a:r>
            <a:r>
              <a:rPr lang="cs-CZ" dirty="0"/>
              <a:t>ú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886633-8B84-4CC2-A43B-E24C6DE7C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Text: </a:t>
            </a:r>
            <a:r>
              <a:rPr lang="cs-CZ" dirty="0">
                <a:hlinkClick r:id="rId2"/>
              </a:rPr>
              <a:t>https://www.ntnu.edu/now/6/maria</a:t>
            </a:r>
            <a:endParaRPr lang="cs-CZ" dirty="0"/>
          </a:p>
          <a:p>
            <a:r>
              <a:rPr lang="cs-CZ" dirty="0"/>
              <a:t>Příští týden pracovní list</a:t>
            </a:r>
          </a:p>
          <a:p>
            <a:r>
              <a:rPr lang="cs-CZ" dirty="0"/>
              <a:t>Další synchronní hodina – 28/4</a:t>
            </a:r>
          </a:p>
        </p:txBody>
      </p:sp>
    </p:spTree>
    <p:extLst>
      <p:ext uri="{BB962C8B-B14F-4D97-AF65-F5344CB8AC3E}">
        <p14:creationId xmlns:p14="http://schemas.microsoft.com/office/powerpoint/2010/main" val="3940083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39C54E-B27E-42CA-9714-11A790000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Ingen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C6CBAF-C922-47E1-95AC-1331702EA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/>
              <a:t>Ingen liker dette.</a:t>
            </a:r>
          </a:p>
          <a:p>
            <a:r>
              <a:rPr lang="nb-NO" dirty="0"/>
              <a:t>Jeg kjenner ingen her.</a:t>
            </a:r>
          </a:p>
          <a:p>
            <a:r>
              <a:rPr lang="nb-NO" dirty="0"/>
              <a:t>Jeg har ingen venner.</a:t>
            </a:r>
          </a:p>
          <a:p>
            <a:r>
              <a:rPr lang="nb-NO" dirty="0"/>
              <a:t>Han har ikke noen jobb. Han har ingen jobb.</a:t>
            </a:r>
          </a:p>
          <a:p>
            <a:endParaRPr lang="nb-NO" dirty="0"/>
          </a:p>
          <a:p>
            <a:r>
              <a:rPr lang="nb-NO" dirty="0"/>
              <a:t>Han har ikke fått noen jobb.</a:t>
            </a:r>
          </a:p>
          <a:p>
            <a:r>
              <a:rPr lang="nb-NO" dirty="0"/>
              <a:t>Han vil ikke ha noen jobb.</a:t>
            </a:r>
          </a:p>
          <a:p>
            <a:r>
              <a:rPr lang="nb-NO" dirty="0"/>
              <a:t>…selv om han ikke har noen jobb.</a:t>
            </a:r>
          </a:p>
          <a:p>
            <a:r>
              <a:rPr lang="nb-NO" dirty="0"/>
              <a:t>Intet x </a:t>
            </a:r>
            <a:r>
              <a:rPr lang="nb-NO"/>
              <a:t>ikke noe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093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5323FC-660B-48A5-A8F6-29EA22038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framtid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C17B50-7636-4FC9-BC1A-2A5431154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Kdy používáme?</a:t>
            </a:r>
          </a:p>
          <a:p>
            <a:r>
              <a:rPr lang="cs-CZ" dirty="0"/>
              <a:t>Jak tvoříme?</a:t>
            </a:r>
          </a:p>
        </p:txBody>
      </p:sp>
    </p:spTree>
    <p:extLst>
      <p:ext uri="{BB962C8B-B14F-4D97-AF65-F5344CB8AC3E}">
        <p14:creationId xmlns:p14="http://schemas.microsoft.com/office/powerpoint/2010/main" val="152984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6824A1-BBA8-4C49-AEE2-DCC203A31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framtid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548062-AC0D-4A54-AC89-3A389EA1A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Presens</a:t>
            </a:r>
            <a:r>
              <a:rPr lang="cs-CZ" dirty="0"/>
              <a:t> – </a:t>
            </a:r>
            <a:r>
              <a:rPr lang="nb-NO" dirty="0"/>
              <a:t>ofte med et </a:t>
            </a:r>
            <a:r>
              <a:rPr lang="nb-NO" dirty="0" err="1"/>
              <a:t>tidsadverbial</a:t>
            </a:r>
            <a:endParaRPr lang="nb-NO" dirty="0"/>
          </a:p>
          <a:p>
            <a:pPr lvl="1"/>
            <a:r>
              <a:rPr lang="nb-NO" dirty="0"/>
              <a:t>Være – bli, ha – få </a:t>
            </a:r>
            <a:endParaRPr lang="cs-CZ" dirty="0"/>
          </a:p>
          <a:p>
            <a:r>
              <a:rPr lang="cs-CZ" dirty="0"/>
              <a:t>Skal + infinitiv</a:t>
            </a:r>
            <a:r>
              <a:rPr lang="nb-NO" dirty="0"/>
              <a:t> – noen hat bestemt at noe skal skje</a:t>
            </a:r>
          </a:p>
          <a:p>
            <a:pPr lvl="1"/>
            <a:r>
              <a:rPr lang="nb-NO" dirty="0"/>
              <a:t>Reise, gå, dra, reise, kjøre</a:t>
            </a:r>
            <a:endParaRPr lang="cs-CZ" dirty="0"/>
          </a:p>
          <a:p>
            <a:r>
              <a:rPr lang="cs-CZ" dirty="0"/>
              <a:t>Vil + infinitiv</a:t>
            </a:r>
            <a:r>
              <a:rPr lang="nb-NO" dirty="0"/>
              <a:t> – vi tror noe vil skje</a:t>
            </a:r>
          </a:p>
          <a:p>
            <a:r>
              <a:rPr lang="nb-NO" dirty="0"/>
              <a:t>Komme til å </a:t>
            </a:r>
            <a:r>
              <a:rPr lang="cs-CZ" dirty="0"/>
              <a:t>+</a:t>
            </a:r>
            <a:r>
              <a:rPr lang="nb-NO" dirty="0"/>
              <a:t> infinitiv – muntlig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2189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A06162-1DE0-4FE3-85A8-3706E7F63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Framtid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18AEDE-8E24-4A9D-8FDE-16FBDE23C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Jeg ... snakke med sjefen min i morgen.</a:t>
            </a:r>
          </a:p>
          <a:p>
            <a:r>
              <a:rPr lang="cs-CZ" dirty="0" err="1"/>
              <a:t>Det</a:t>
            </a:r>
            <a:r>
              <a:rPr lang="cs-CZ" dirty="0"/>
              <a:t> ... </a:t>
            </a:r>
            <a:r>
              <a:rPr lang="cs-CZ" dirty="0" err="1"/>
              <a:t>gå</a:t>
            </a:r>
            <a:r>
              <a:rPr lang="cs-CZ" dirty="0"/>
              <a:t> </a:t>
            </a:r>
            <a:r>
              <a:rPr lang="cs-CZ" dirty="0" err="1"/>
              <a:t>dårlig</a:t>
            </a:r>
            <a:r>
              <a:rPr lang="cs-CZ" dirty="0"/>
              <a:t> med </a:t>
            </a:r>
            <a:r>
              <a:rPr lang="cs-CZ" dirty="0" err="1"/>
              <a:t>firmaet</a:t>
            </a:r>
            <a:r>
              <a:rPr lang="cs-CZ" dirty="0"/>
              <a:t> i </a:t>
            </a:r>
            <a:r>
              <a:rPr lang="cs-CZ" dirty="0" err="1"/>
              <a:t>år</a:t>
            </a:r>
            <a:r>
              <a:rPr lang="cs-CZ" dirty="0"/>
              <a:t>.</a:t>
            </a:r>
            <a:endParaRPr lang="nb-NO" dirty="0"/>
          </a:p>
          <a:p>
            <a:r>
              <a:rPr lang="nb-NO" dirty="0"/>
              <a:t>Vi ... kjøre til Oslo i kveld.</a:t>
            </a:r>
          </a:p>
          <a:p>
            <a:r>
              <a:rPr lang="cs-CZ" dirty="0" err="1"/>
              <a:t>Spania</a:t>
            </a:r>
            <a:r>
              <a:rPr lang="cs-CZ" dirty="0"/>
              <a:t> ... </a:t>
            </a:r>
            <a:r>
              <a:rPr lang="cs-CZ" dirty="0" err="1"/>
              <a:t>vinne</a:t>
            </a:r>
            <a:r>
              <a:rPr lang="cs-CZ" dirty="0"/>
              <a:t> </a:t>
            </a:r>
            <a:r>
              <a:rPr lang="cs-CZ" dirty="0" err="1"/>
              <a:t>fotball</a:t>
            </a:r>
            <a:r>
              <a:rPr lang="cs-CZ" dirty="0"/>
              <a:t>-VM</a:t>
            </a:r>
            <a:endParaRPr lang="nb-NO" dirty="0"/>
          </a:p>
          <a:p>
            <a:r>
              <a:rPr lang="cs-CZ" dirty="0"/>
              <a:t>De ... </a:t>
            </a:r>
            <a:r>
              <a:rPr lang="cs-CZ" dirty="0" err="1"/>
              <a:t>bygge</a:t>
            </a:r>
            <a:r>
              <a:rPr lang="cs-CZ" dirty="0"/>
              <a:t> </a:t>
            </a:r>
            <a:r>
              <a:rPr lang="cs-CZ" dirty="0" err="1"/>
              <a:t>ny</a:t>
            </a:r>
            <a:r>
              <a:rPr lang="cs-CZ" dirty="0"/>
              <a:t> </a:t>
            </a:r>
            <a:r>
              <a:rPr lang="cs-CZ" dirty="0" err="1"/>
              <a:t>bru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fjorden</a:t>
            </a:r>
            <a:r>
              <a:rPr lang="cs-CZ" dirty="0"/>
              <a:t>.</a:t>
            </a:r>
            <a:endParaRPr lang="nb-NO" dirty="0"/>
          </a:p>
          <a:p>
            <a:r>
              <a:rPr lang="cs-CZ" dirty="0"/>
              <a:t>Hun ... </a:t>
            </a:r>
            <a:r>
              <a:rPr lang="cs-CZ" dirty="0" err="1"/>
              <a:t>falle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sykkelen</a:t>
            </a:r>
            <a:r>
              <a:rPr lang="cs-CZ" dirty="0"/>
              <a:t>.</a:t>
            </a:r>
            <a:endParaRPr lang="nb-NO" dirty="0"/>
          </a:p>
          <a:p>
            <a:r>
              <a:rPr lang="nb-NO" dirty="0"/>
              <a:t>Det … regne i morgen.</a:t>
            </a:r>
          </a:p>
        </p:txBody>
      </p:sp>
    </p:spTree>
    <p:extLst>
      <p:ext uri="{BB962C8B-B14F-4D97-AF65-F5344CB8AC3E}">
        <p14:creationId xmlns:p14="http://schemas.microsoft.com/office/powerpoint/2010/main" val="801855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C72BE1-E084-4B6B-B130-1D9D4F7D9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Framtid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765056-0619-4238-B049-486A34BB2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Martin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Marte</a:t>
            </a:r>
            <a:r>
              <a:rPr lang="cs-CZ" dirty="0"/>
              <a:t> ... </a:t>
            </a:r>
            <a:r>
              <a:rPr lang="cs-CZ" dirty="0" err="1"/>
              <a:t>bli</a:t>
            </a:r>
            <a:r>
              <a:rPr lang="cs-CZ" dirty="0"/>
              <a:t> </a:t>
            </a:r>
            <a:r>
              <a:rPr lang="cs-CZ" dirty="0" err="1"/>
              <a:t>uvenner</a:t>
            </a:r>
            <a:r>
              <a:rPr lang="cs-CZ" dirty="0"/>
              <a:t>.</a:t>
            </a:r>
            <a:endParaRPr lang="nb-NO" dirty="0"/>
          </a:p>
          <a:p>
            <a:r>
              <a:rPr lang="nb-NO" dirty="0"/>
              <a:t>Naboen ... hjelpe oss med prosjektet.</a:t>
            </a:r>
          </a:p>
          <a:p>
            <a:r>
              <a:rPr lang="nb-NO" dirty="0"/>
              <a:t>Jeg ... spørre foreldrene mine om det er greit.</a:t>
            </a:r>
          </a:p>
          <a:p>
            <a:r>
              <a:rPr lang="nb-NO" dirty="0"/>
              <a:t>I neste uke ... kongen besøke Tyskland.</a:t>
            </a:r>
          </a:p>
          <a:p>
            <a:r>
              <a:rPr lang="nb-NO" dirty="0"/>
              <a:t>Du ... bli syk hvis du ikke tar på deg mer klær.</a:t>
            </a:r>
          </a:p>
          <a:p>
            <a:r>
              <a:rPr lang="cs-CZ" dirty="0" err="1"/>
              <a:t>Norsk</a:t>
            </a:r>
            <a:r>
              <a:rPr lang="cs-CZ" dirty="0"/>
              <a:t> </a:t>
            </a:r>
            <a:r>
              <a:rPr lang="cs-CZ" dirty="0" err="1"/>
              <a:t>økonomi</a:t>
            </a:r>
            <a:r>
              <a:rPr lang="cs-CZ" dirty="0"/>
              <a:t> ... </a:t>
            </a:r>
            <a:r>
              <a:rPr lang="cs-CZ" dirty="0" err="1"/>
              <a:t>bedre</a:t>
            </a:r>
            <a:r>
              <a:rPr lang="cs-CZ" dirty="0"/>
              <a:t> </a:t>
            </a:r>
            <a:r>
              <a:rPr lang="cs-CZ" dirty="0" err="1"/>
              <a:t>seg</a:t>
            </a:r>
            <a:r>
              <a:rPr lang="cs-CZ" dirty="0"/>
              <a:t>.</a:t>
            </a:r>
            <a:endParaRPr lang="nb-NO" dirty="0"/>
          </a:p>
          <a:p>
            <a:r>
              <a:rPr lang="nb-NO" dirty="0"/>
              <a:t>Jeg … hjelpe deg.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65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8291BE-4A44-454B-9DD5-6EB1FCBB3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framtid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384ADD-B2EF-4D37-B0B7-46C94A000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/>
          <a:lstStyle/>
          <a:p>
            <a:r>
              <a:rPr lang="nb-NO" dirty="0"/>
              <a:t>Jeg har ikke tid til å komme, men jeg … ringe deg i kveld.</a:t>
            </a:r>
          </a:p>
          <a:p>
            <a:r>
              <a:rPr lang="nb-NO" dirty="0"/>
              <a:t>Jeg er sikker på at du … like maten du får der.</a:t>
            </a:r>
          </a:p>
          <a:p>
            <a:r>
              <a:rPr lang="nb-NO" dirty="0"/>
              <a:t>Han … nok bli ferdig med studiene i år.</a:t>
            </a:r>
          </a:p>
          <a:p>
            <a:r>
              <a:rPr lang="nb-NO" dirty="0"/>
              <a:t>Hun har bestemt seg for at hun … være hjem/hjemme i ferien og spare penger.</a:t>
            </a:r>
          </a:p>
          <a:p>
            <a:r>
              <a:rPr lang="nb-NO" dirty="0"/>
              <a:t>Du … sikkert trives i London.</a:t>
            </a:r>
          </a:p>
          <a:p>
            <a:r>
              <a:rPr lang="nb-NO" dirty="0"/>
              <a:t>Jeg lover at jeg … komme og besøke deg.</a:t>
            </a:r>
          </a:p>
          <a:p>
            <a:r>
              <a:rPr lang="nb-NO" dirty="0"/>
              <a:t>Klimaet … endre seg</a:t>
            </a:r>
          </a:p>
          <a:p>
            <a:r>
              <a:rPr lang="nb-NO" dirty="0"/>
              <a:t>Når … dere dra?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92949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F49652-4F66-43FF-9EEA-12E3F7D6B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være</a:t>
            </a:r>
            <a:r>
              <a:rPr lang="cs-CZ" dirty="0"/>
              <a:t>/</a:t>
            </a:r>
            <a:r>
              <a:rPr lang="cs-CZ" dirty="0" err="1"/>
              <a:t>bli</a:t>
            </a:r>
            <a:r>
              <a:rPr lang="cs-CZ" dirty="0"/>
              <a:t>, ha/</a:t>
            </a:r>
            <a:r>
              <a:rPr lang="cs-CZ" dirty="0" err="1"/>
              <a:t>få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873DB8-2319-4102-99AF-1B5ADCD130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Arne: Å, jeg svetter, det … så varmt her!</a:t>
            </a:r>
          </a:p>
          <a:p>
            <a:r>
              <a:rPr lang="nb-NO" dirty="0"/>
              <a:t>Marie: Vi kan sette på ei vifte, så … det litt kjøligere.</a:t>
            </a:r>
          </a:p>
          <a:p>
            <a:r>
              <a:rPr lang="nb-NO" dirty="0"/>
              <a:t>Arne: Tror du at det …  regn i morgen?</a:t>
            </a:r>
          </a:p>
          <a:p>
            <a:r>
              <a:rPr lang="nb-NO" dirty="0"/>
              <a:t>Marie: Jeg vet ikke, vi … se!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15FDA73-1502-42EB-AA5E-D99B9B25A7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4035768"/>
          </a:xfrm>
        </p:spPr>
        <p:txBody>
          <a:bodyPr>
            <a:normAutofit/>
          </a:bodyPr>
          <a:lstStyle/>
          <a:p>
            <a:r>
              <a:rPr lang="nb-NO" dirty="0"/>
              <a:t>Katrine: Skal du på jobbintervju i morgen, Ling? Det …  spennende!</a:t>
            </a:r>
          </a:p>
          <a:p>
            <a:r>
              <a:rPr lang="nb-NO" dirty="0"/>
              <a:t>Ling: Ja, jeg håper at jeg …  jobb!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39075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788D8-9457-4654-9618-7CBB5270D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</a:t>
            </a:r>
            <a:r>
              <a:rPr lang="cs-CZ" dirty="0" err="1"/>
              <a:t>řeklad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C8D37E-91C8-46E7-BBDA-BFF0C35E6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Kdy jedeš do </a:t>
            </a:r>
            <a:r>
              <a:rPr lang="cs-CZ" dirty="0" err="1"/>
              <a:t>Stavangeru</a:t>
            </a:r>
            <a:r>
              <a:rPr lang="cs-CZ" dirty="0"/>
              <a:t>?</a:t>
            </a:r>
          </a:p>
          <a:p>
            <a:r>
              <a:rPr lang="cs-CZ" dirty="0"/>
              <a:t>Ten film se ti určitě nebude líbit.</a:t>
            </a:r>
          </a:p>
          <a:p>
            <a:r>
              <a:rPr lang="cs-CZ" dirty="0"/>
              <a:t>Bude zítra pršet?</a:t>
            </a:r>
          </a:p>
          <a:p>
            <a:r>
              <a:rPr lang="cs-CZ" dirty="0"/>
              <a:t>Přijedou za tři měsíce.</a:t>
            </a:r>
          </a:p>
          <a:p>
            <a:r>
              <a:rPr lang="cs-CZ" dirty="0"/>
              <a:t>Zůstanou tady dva dny.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656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D6909E-3C16-4E73-AE47-DD4D5592B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nb-NO" dirty="0" err="1"/>
              <a:t>ynes</a:t>
            </a:r>
            <a:r>
              <a:rPr lang="nb-NO" dirty="0"/>
              <a:t> - tro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060702-CF91-4049-B47B-6DA18E7BF0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4042233"/>
          </a:xfrm>
        </p:spPr>
        <p:txBody>
          <a:bodyPr>
            <a:noAutofit/>
          </a:bodyPr>
          <a:lstStyle/>
          <a:p>
            <a:r>
              <a:rPr lang="nb-NO" dirty="0"/>
              <a:t>Er Alex syk?  </a:t>
            </a:r>
          </a:p>
          <a:p>
            <a:pPr lvl="1"/>
            <a:r>
              <a:rPr lang="nb-NO" dirty="0"/>
              <a:t>Ja, jeg synes det. </a:t>
            </a:r>
          </a:p>
          <a:p>
            <a:pPr lvl="1"/>
            <a:r>
              <a:rPr lang="nb-NO" dirty="0"/>
              <a:t>Ja, jeg tror det.</a:t>
            </a:r>
          </a:p>
          <a:p>
            <a:r>
              <a:rPr lang="nb-NO" dirty="0"/>
              <a:t>Kommer du på jobb i morgen?  </a:t>
            </a:r>
          </a:p>
          <a:p>
            <a:pPr lvl="1"/>
            <a:r>
              <a:rPr lang="nb-NO" dirty="0"/>
              <a:t>Ja, jeg synes det. </a:t>
            </a:r>
          </a:p>
          <a:p>
            <a:pPr lvl="1"/>
            <a:r>
              <a:rPr lang="nb-NO" dirty="0"/>
              <a:t>Ja, jeg tror det.</a:t>
            </a:r>
          </a:p>
          <a:p>
            <a:r>
              <a:rPr lang="nb-NO" dirty="0"/>
              <a:t>Det er veldig varmt her!  </a:t>
            </a:r>
          </a:p>
          <a:p>
            <a:pPr lvl="1"/>
            <a:r>
              <a:rPr lang="nb-NO" dirty="0"/>
              <a:t>Jeg synes ikke at det er så varmt. </a:t>
            </a:r>
          </a:p>
          <a:p>
            <a:pPr lvl="1"/>
            <a:r>
              <a:rPr lang="nb-NO" dirty="0"/>
              <a:t>Jeg tror ikke at det er så varmt.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C3C8651-D15A-4AA6-97B4-88F04CEBEC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1" y="2017342"/>
            <a:ext cx="4645152" cy="3888157"/>
          </a:xfrm>
        </p:spPr>
        <p:txBody>
          <a:bodyPr>
            <a:noAutofit/>
          </a:bodyPr>
          <a:lstStyle/>
          <a:p>
            <a:r>
              <a:rPr lang="nb-NO" sz="1800" dirty="0"/>
              <a:t>Har Alex influensa?</a:t>
            </a:r>
          </a:p>
          <a:p>
            <a:pPr lvl="1"/>
            <a:r>
              <a:rPr lang="nb-NO" dirty="0"/>
              <a:t>Ja, jeg synes det.</a:t>
            </a:r>
          </a:p>
          <a:p>
            <a:pPr lvl="1"/>
            <a:r>
              <a:rPr lang="nb-NO" dirty="0"/>
              <a:t>Ja, jeg tror det.</a:t>
            </a:r>
          </a:p>
          <a:p>
            <a:r>
              <a:rPr lang="nb-NO" sz="1800" dirty="0"/>
              <a:t>Har du mye å gjøre på jobben?</a:t>
            </a:r>
          </a:p>
          <a:p>
            <a:pPr lvl="1"/>
            <a:r>
              <a:rPr lang="nb-NO" dirty="0"/>
              <a:t>Jeg synes det er kjempetravelt.</a:t>
            </a:r>
          </a:p>
          <a:p>
            <a:pPr lvl="1"/>
            <a:r>
              <a:rPr lang="nb-NO" dirty="0"/>
              <a:t>Jeg tror det er kjempetravelt.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86430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187</TotalTime>
  <Words>860</Words>
  <Application>Microsoft Office PowerPoint</Application>
  <PresentationFormat>Širokoúhlá obrazovka</PresentationFormat>
  <Paragraphs>146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Gill Sans MT</vt:lpstr>
      <vt:lpstr>Galerie</vt:lpstr>
      <vt:lpstr>7.</vt:lpstr>
      <vt:lpstr>framtid</vt:lpstr>
      <vt:lpstr>framtid</vt:lpstr>
      <vt:lpstr>Framtid</vt:lpstr>
      <vt:lpstr>Framtid</vt:lpstr>
      <vt:lpstr>framtid</vt:lpstr>
      <vt:lpstr>være/bli, ha/få</vt:lpstr>
      <vt:lpstr>překlad</vt:lpstr>
      <vt:lpstr>Synes - tro</vt:lpstr>
      <vt:lpstr>Synes - tro</vt:lpstr>
      <vt:lpstr>Tur til Oppdal https://www.ntnu.edu/now/8/oppdal  </vt:lpstr>
      <vt:lpstr>Vær</vt:lpstr>
      <vt:lpstr>Det + verb   Det er + substantiv</vt:lpstr>
      <vt:lpstr>Det er + adjektiv (neutrum)</vt:lpstr>
      <vt:lpstr>tempertur</vt:lpstr>
      <vt:lpstr>vokabular</vt:lpstr>
      <vt:lpstr>Det finnes ikke dårlig vær, bare dårlige klær! </vt:lpstr>
      <vt:lpstr>dú</vt:lpstr>
      <vt:lpstr>Ingen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</dc:title>
  <dc:creator>Adéla Ficová</dc:creator>
  <cp:lastModifiedBy>Adéla Ficová</cp:lastModifiedBy>
  <cp:revision>1</cp:revision>
  <cp:lastPrinted>2021-04-13T19:40:15Z</cp:lastPrinted>
  <dcterms:created xsi:type="dcterms:W3CDTF">2021-04-13T17:48:56Z</dcterms:created>
  <dcterms:modified xsi:type="dcterms:W3CDTF">2021-04-13T21:02:30Z</dcterms:modified>
</cp:coreProperties>
</file>