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2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B9430BE-BF99-45CA-8ED8-D874DAB4E927}" v="41" dt="2021-04-27T15:56:22.68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déla Ficová" userId="61f65cee1f4b0196" providerId="LiveId" clId="{DB9430BE-BF99-45CA-8ED8-D874DAB4E927}"/>
    <pc:docChg chg="undo custSel addSld modSld">
      <pc:chgData name="Adéla Ficová" userId="61f65cee1f4b0196" providerId="LiveId" clId="{DB9430BE-BF99-45CA-8ED8-D874DAB4E927}" dt="2021-04-27T16:05:17.966" v="687"/>
      <pc:docMkLst>
        <pc:docMk/>
      </pc:docMkLst>
      <pc:sldChg chg="addSp delSp modSp new mod modClrScheme chgLayout">
        <pc:chgData name="Adéla Ficová" userId="61f65cee1f4b0196" providerId="LiveId" clId="{DB9430BE-BF99-45CA-8ED8-D874DAB4E927}" dt="2021-04-27T15:24:23.431" v="189" actId="20577"/>
        <pc:sldMkLst>
          <pc:docMk/>
          <pc:sldMk cId="1033481305" sldId="258"/>
        </pc:sldMkLst>
        <pc:spChg chg="mod ord">
          <ac:chgData name="Adéla Ficová" userId="61f65cee1f4b0196" providerId="LiveId" clId="{DB9430BE-BF99-45CA-8ED8-D874DAB4E927}" dt="2021-04-27T15:17:53.714" v="58" actId="700"/>
          <ac:spMkLst>
            <pc:docMk/>
            <pc:sldMk cId="1033481305" sldId="258"/>
            <ac:spMk id="2" creationId="{92E97CF2-140F-4E93-812C-7EC04F4E6A0B}"/>
          </ac:spMkLst>
        </pc:spChg>
        <pc:spChg chg="del mod ord">
          <ac:chgData name="Adéla Ficová" userId="61f65cee1f4b0196" providerId="LiveId" clId="{DB9430BE-BF99-45CA-8ED8-D874DAB4E927}" dt="2021-04-27T15:17:53.714" v="58" actId="700"/>
          <ac:spMkLst>
            <pc:docMk/>
            <pc:sldMk cId="1033481305" sldId="258"/>
            <ac:spMk id="3" creationId="{DFFDD3CC-7E70-47C7-AE5F-63DF50F9C72D}"/>
          </ac:spMkLst>
        </pc:spChg>
        <pc:spChg chg="add mod ord">
          <ac:chgData name="Adéla Ficová" userId="61f65cee1f4b0196" providerId="LiveId" clId="{DB9430BE-BF99-45CA-8ED8-D874DAB4E927}" dt="2021-04-27T15:24:16.815" v="183" actId="20577"/>
          <ac:spMkLst>
            <pc:docMk/>
            <pc:sldMk cId="1033481305" sldId="258"/>
            <ac:spMk id="4" creationId="{1B2FCFA3-78D7-4627-BCAC-9F74A33338B9}"/>
          </ac:spMkLst>
        </pc:spChg>
        <pc:spChg chg="add mod ord">
          <ac:chgData name="Adéla Ficová" userId="61f65cee1f4b0196" providerId="LiveId" clId="{DB9430BE-BF99-45CA-8ED8-D874DAB4E927}" dt="2021-04-27T15:24:23.431" v="189" actId="20577"/>
          <ac:spMkLst>
            <pc:docMk/>
            <pc:sldMk cId="1033481305" sldId="258"/>
            <ac:spMk id="5" creationId="{C2A924D3-2D77-4A59-8FD0-D491518E903C}"/>
          </ac:spMkLst>
        </pc:spChg>
      </pc:sldChg>
      <pc:sldChg chg="addSp delSp modSp new mod modClrScheme chgLayout">
        <pc:chgData name="Adéla Ficová" userId="61f65cee1f4b0196" providerId="LiveId" clId="{DB9430BE-BF99-45CA-8ED8-D874DAB4E927}" dt="2021-04-27T15:27:23.064" v="305" actId="27636"/>
        <pc:sldMkLst>
          <pc:docMk/>
          <pc:sldMk cId="3329221362" sldId="259"/>
        </pc:sldMkLst>
        <pc:spChg chg="mod ord">
          <ac:chgData name="Adéla Ficová" userId="61f65cee1f4b0196" providerId="LiveId" clId="{DB9430BE-BF99-45CA-8ED8-D874DAB4E927}" dt="2021-04-27T15:25:23.337" v="212" actId="700"/>
          <ac:spMkLst>
            <pc:docMk/>
            <pc:sldMk cId="3329221362" sldId="259"/>
            <ac:spMk id="2" creationId="{64246661-8C33-43DE-99C9-99DF65747D08}"/>
          </ac:spMkLst>
        </pc:spChg>
        <pc:spChg chg="del mod ord">
          <ac:chgData name="Adéla Ficová" userId="61f65cee1f4b0196" providerId="LiveId" clId="{DB9430BE-BF99-45CA-8ED8-D874DAB4E927}" dt="2021-04-27T15:25:23.337" v="212" actId="700"/>
          <ac:spMkLst>
            <pc:docMk/>
            <pc:sldMk cId="3329221362" sldId="259"/>
            <ac:spMk id="3" creationId="{ADA0B634-892E-411B-B572-B2C18ECF7121}"/>
          </ac:spMkLst>
        </pc:spChg>
        <pc:spChg chg="add mod ord">
          <ac:chgData name="Adéla Ficová" userId="61f65cee1f4b0196" providerId="LiveId" clId="{DB9430BE-BF99-45CA-8ED8-D874DAB4E927}" dt="2021-04-27T15:27:23.062" v="304" actId="27636"/>
          <ac:spMkLst>
            <pc:docMk/>
            <pc:sldMk cId="3329221362" sldId="259"/>
            <ac:spMk id="4" creationId="{8F5178FC-121F-4726-9915-38FD866D102F}"/>
          </ac:spMkLst>
        </pc:spChg>
        <pc:spChg chg="add mod ord">
          <ac:chgData name="Adéla Ficová" userId="61f65cee1f4b0196" providerId="LiveId" clId="{DB9430BE-BF99-45CA-8ED8-D874DAB4E927}" dt="2021-04-27T15:27:23.064" v="305" actId="27636"/>
          <ac:spMkLst>
            <pc:docMk/>
            <pc:sldMk cId="3329221362" sldId="259"/>
            <ac:spMk id="5" creationId="{5EA0F5A7-1A35-455C-AAE2-C719B6C785C8}"/>
          </ac:spMkLst>
        </pc:spChg>
      </pc:sldChg>
      <pc:sldChg chg="addSp delSp modSp new mod">
        <pc:chgData name="Adéla Ficová" userId="61f65cee1f4b0196" providerId="LiveId" clId="{DB9430BE-BF99-45CA-8ED8-D874DAB4E927}" dt="2021-04-27T15:35:35.244" v="450" actId="20577"/>
        <pc:sldMkLst>
          <pc:docMk/>
          <pc:sldMk cId="431896121" sldId="260"/>
        </pc:sldMkLst>
        <pc:spChg chg="mod">
          <ac:chgData name="Adéla Ficová" userId="61f65cee1f4b0196" providerId="LiveId" clId="{DB9430BE-BF99-45CA-8ED8-D874DAB4E927}" dt="2021-04-27T15:31:24.854" v="330" actId="20577"/>
          <ac:spMkLst>
            <pc:docMk/>
            <pc:sldMk cId="431896121" sldId="260"/>
            <ac:spMk id="2" creationId="{A487EBAE-5633-42D7-9E93-32CEE7AD0EA6}"/>
          </ac:spMkLst>
        </pc:spChg>
        <pc:spChg chg="mod">
          <ac:chgData name="Adéla Ficová" userId="61f65cee1f4b0196" providerId="LiveId" clId="{DB9430BE-BF99-45CA-8ED8-D874DAB4E927}" dt="2021-04-27T15:35:35.244" v="450" actId="20577"/>
          <ac:spMkLst>
            <pc:docMk/>
            <pc:sldMk cId="431896121" sldId="260"/>
            <ac:spMk id="3" creationId="{CEC93DDA-335D-4617-B373-0FC79AE10FDB}"/>
          </ac:spMkLst>
        </pc:spChg>
        <pc:graphicFrameChg chg="add del mod">
          <ac:chgData name="Adéla Ficová" userId="61f65cee1f4b0196" providerId="LiveId" clId="{DB9430BE-BF99-45CA-8ED8-D874DAB4E927}" dt="2021-04-27T15:34:30.050" v="429"/>
          <ac:graphicFrameMkLst>
            <pc:docMk/>
            <pc:sldMk cId="431896121" sldId="260"/>
            <ac:graphicFrameMk id="4" creationId="{8A7A9456-B1BC-4E5C-8384-1F05E9777819}"/>
          </ac:graphicFrameMkLst>
        </pc:graphicFrameChg>
        <pc:graphicFrameChg chg="add del mod">
          <ac:chgData name="Adéla Ficová" userId="61f65cee1f4b0196" providerId="LiveId" clId="{DB9430BE-BF99-45CA-8ED8-D874DAB4E927}" dt="2021-04-27T15:34:30.050" v="429"/>
          <ac:graphicFrameMkLst>
            <pc:docMk/>
            <pc:sldMk cId="431896121" sldId="260"/>
            <ac:graphicFrameMk id="5" creationId="{C2470D73-CE46-4165-9AA0-58431AB9097D}"/>
          </ac:graphicFrameMkLst>
        </pc:graphicFrameChg>
        <pc:graphicFrameChg chg="add del mod">
          <ac:chgData name="Adéla Ficová" userId="61f65cee1f4b0196" providerId="LiveId" clId="{DB9430BE-BF99-45CA-8ED8-D874DAB4E927}" dt="2021-04-27T15:34:30.050" v="429"/>
          <ac:graphicFrameMkLst>
            <pc:docMk/>
            <pc:sldMk cId="431896121" sldId="260"/>
            <ac:graphicFrameMk id="6" creationId="{55B46AFF-91CB-4781-8F61-E02A1D0BFB62}"/>
          </ac:graphicFrameMkLst>
        </pc:graphicFrameChg>
      </pc:sldChg>
      <pc:sldChg chg="addSp delSp modSp new mod">
        <pc:chgData name="Adéla Ficová" userId="61f65cee1f4b0196" providerId="LiveId" clId="{DB9430BE-BF99-45CA-8ED8-D874DAB4E927}" dt="2021-04-27T15:38:38.040" v="581" actId="20577"/>
        <pc:sldMkLst>
          <pc:docMk/>
          <pc:sldMk cId="2491018558" sldId="261"/>
        </pc:sldMkLst>
        <pc:spChg chg="mod">
          <ac:chgData name="Adéla Ficová" userId="61f65cee1f4b0196" providerId="LiveId" clId="{DB9430BE-BF99-45CA-8ED8-D874DAB4E927}" dt="2021-04-27T15:36:26.836" v="475" actId="20577"/>
          <ac:spMkLst>
            <pc:docMk/>
            <pc:sldMk cId="2491018558" sldId="261"/>
            <ac:spMk id="2" creationId="{526F87AC-B07C-476B-BA03-64AFC16D6A46}"/>
          </ac:spMkLst>
        </pc:spChg>
        <pc:spChg chg="del mod">
          <ac:chgData name="Adéla Ficová" userId="61f65cee1f4b0196" providerId="LiveId" clId="{DB9430BE-BF99-45CA-8ED8-D874DAB4E927}" dt="2021-04-27T15:36:34.868" v="483"/>
          <ac:spMkLst>
            <pc:docMk/>
            <pc:sldMk cId="2491018558" sldId="261"/>
            <ac:spMk id="3" creationId="{1C7DA07E-A439-4FE0-B5E6-03066530F770}"/>
          </ac:spMkLst>
        </pc:spChg>
        <pc:spChg chg="add del mod">
          <ac:chgData name="Adéla Ficová" userId="61f65cee1f4b0196" providerId="LiveId" clId="{DB9430BE-BF99-45CA-8ED8-D874DAB4E927}" dt="2021-04-27T15:36:45.950" v="494" actId="478"/>
          <ac:spMkLst>
            <pc:docMk/>
            <pc:sldMk cId="2491018558" sldId="261"/>
            <ac:spMk id="14" creationId="{5E0C4D3A-B127-4BAF-B838-755BF7246F9E}"/>
          </ac:spMkLst>
        </pc:spChg>
        <pc:spChg chg="add mod">
          <ac:chgData name="Adéla Ficová" userId="61f65cee1f4b0196" providerId="LiveId" clId="{DB9430BE-BF99-45CA-8ED8-D874DAB4E927}" dt="2021-04-27T15:38:38.040" v="581" actId="20577"/>
          <ac:spMkLst>
            <pc:docMk/>
            <pc:sldMk cId="2491018558" sldId="261"/>
            <ac:spMk id="16" creationId="{FFC1EC1A-2B14-43CB-97AC-08E345B9F47B}"/>
          </ac:spMkLst>
        </pc:spChg>
        <pc:graphicFrameChg chg="add del mod">
          <ac:chgData name="Adéla Ficová" userId="61f65cee1f4b0196" providerId="LiveId" clId="{DB9430BE-BF99-45CA-8ED8-D874DAB4E927}" dt="2021-04-27T15:37:15.766" v="505" actId="478"/>
          <ac:graphicFrameMkLst>
            <pc:docMk/>
            <pc:sldMk cId="2491018558" sldId="261"/>
            <ac:graphicFrameMk id="4" creationId="{E2D60CDB-F13D-4F41-85B1-34F84CD01F32}"/>
          </ac:graphicFrameMkLst>
        </pc:graphicFrameChg>
        <pc:graphicFrameChg chg="add del mod">
          <ac:chgData name="Adéla Ficová" userId="61f65cee1f4b0196" providerId="LiveId" clId="{DB9430BE-BF99-45CA-8ED8-D874DAB4E927}" dt="2021-04-27T15:37:15.766" v="505" actId="478"/>
          <ac:graphicFrameMkLst>
            <pc:docMk/>
            <pc:sldMk cId="2491018558" sldId="261"/>
            <ac:graphicFrameMk id="5" creationId="{B934D747-88FB-4527-874A-DA3A8FE7F625}"/>
          </ac:graphicFrameMkLst>
        </pc:graphicFrameChg>
        <pc:graphicFrameChg chg="add del mod">
          <ac:chgData name="Adéla Ficová" userId="61f65cee1f4b0196" providerId="LiveId" clId="{DB9430BE-BF99-45CA-8ED8-D874DAB4E927}" dt="2021-04-27T15:37:15.766" v="505" actId="478"/>
          <ac:graphicFrameMkLst>
            <pc:docMk/>
            <pc:sldMk cId="2491018558" sldId="261"/>
            <ac:graphicFrameMk id="6" creationId="{4F7634FE-4E62-46B2-BE59-7FDFD2909B1B}"/>
          </ac:graphicFrameMkLst>
        </pc:graphicFrameChg>
        <pc:graphicFrameChg chg="add del mod">
          <ac:chgData name="Adéla Ficová" userId="61f65cee1f4b0196" providerId="LiveId" clId="{DB9430BE-BF99-45CA-8ED8-D874DAB4E927}" dt="2021-04-27T15:37:15.766" v="505" actId="478"/>
          <ac:graphicFrameMkLst>
            <pc:docMk/>
            <pc:sldMk cId="2491018558" sldId="261"/>
            <ac:graphicFrameMk id="7" creationId="{0B2C3D0D-21B9-4ECF-ADEC-088BC9D3515C}"/>
          </ac:graphicFrameMkLst>
        </pc:graphicFrameChg>
        <pc:graphicFrameChg chg="add del mod">
          <ac:chgData name="Adéla Ficová" userId="61f65cee1f4b0196" providerId="LiveId" clId="{DB9430BE-BF99-45CA-8ED8-D874DAB4E927}" dt="2021-04-27T15:37:15.766" v="505" actId="478"/>
          <ac:graphicFrameMkLst>
            <pc:docMk/>
            <pc:sldMk cId="2491018558" sldId="261"/>
            <ac:graphicFrameMk id="8" creationId="{A6D147CC-2205-4C52-8E61-5C1DE56886B6}"/>
          </ac:graphicFrameMkLst>
        </pc:graphicFrameChg>
        <pc:graphicFrameChg chg="add del mod">
          <ac:chgData name="Adéla Ficová" userId="61f65cee1f4b0196" providerId="LiveId" clId="{DB9430BE-BF99-45CA-8ED8-D874DAB4E927}" dt="2021-04-27T15:37:15.766" v="505" actId="478"/>
          <ac:graphicFrameMkLst>
            <pc:docMk/>
            <pc:sldMk cId="2491018558" sldId="261"/>
            <ac:graphicFrameMk id="9" creationId="{B0CBA0DB-0C6F-4CE9-A828-E293B7E7B359}"/>
          </ac:graphicFrameMkLst>
        </pc:graphicFrameChg>
        <pc:graphicFrameChg chg="add del mod">
          <ac:chgData name="Adéla Ficová" userId="61f65cee1f4b0196" providerId="LiveId" clId="{DB9430BE-BF99-45CA-8ED8-D874DAB4E927}" dt="2021-04-27T15:37:15.766" v="505" actId="478"/>
          <ac:graphicFrameMkLst>
            <pc:docMk/>
            <pc:sldMk cId="2491018558" sldId="261"/>
            <ac:graphicFrameMk id="10" creationId="{28D3F060-D464-4C7B-838D-0DB8EC87FD26}"/>
          </ac:graphicFrameMkLst>
        </pc:graphicFrameChg>
        <pc:graphicFrameChg chg="add del mod">
          <ac:chgData name="Adéla Ficová" userId="61f65cee1f4b0196" providerId="LiveId" clId="{DB9430BE-BF99-45CA-8ED8-D874DAB4E927}" dt="2021-04-27T15:37:15.766" v="505" actId="478"/>
          <ac:graphicFrameMkLst>
            <pc:docMk/>
            <pc:sldMk cId="2491018558" sldId="261"/>
            <ac:graphicFrameMk id="11" creationId="{7490C960-568B-42E1-A526-2333DEF31764}"/>
          </ac:graphicFrameMkLst>
        </pc:graphicFrameChg>
        <pc:graphicFrameChg chg="add del mod">
          <ac:chgData name="Adéla Ficová" userId="61f65cee1f4b0196" providerId="LiveId" clId="{DB9430BE-BF99-45CA-8ED8-D874DAB4E927}" dt="2021-04-27T15:37:15.766" v="505" actId="478"/>
          <ac:graphicFrameMkLst>
            <pc:docMk/>
            <pc:sldMk cId="2491018558" sldId="261"/>
            <ac:graphicFrameMk id="12" creationId="{B36C7A8E-6CC8-427D-BFB3-42463493A6BD}"/>
          </ac:graphicFrameMkLst>
        </pc:graphicFrameChg>
      </pc:sldChg>
      <pc:sldChg chg="modSp new mod">
        <pc:chgData name="Adéla Ficová" userId="61f65cee1f4b0196" providerId="LiveId" clId="{DB9430BE-BF99-45CA-8ED8-D874DAB4E927}" dt="2021-04-27T16:05:17.966" v="687"/>
        <pc:sldMkLst>
          <pc:docMk/>
          <pc:sldMk cId="3332272822" sldId="262"/>
        </pc:sldMkLst>
        <pc:spChg chg="mod">
          <ac:chgData name="Adéla Ficová" userId="61f65cee1f4b0196" providerId="LiveId" clId="{DB9430BE-BF99-45CA-8ED8-D874DAB4E927}" dt="2021-04-27T15:39:20.849" v="584" actId="20577"/>
          <ac:spMkLst>
            <pc:docMk/>
            <pc:sldMk cId="3332272822" sldId="262"/>
            <ac:spMk id="2" creationId="{CB3C115F-83AE-45F8-9E1E-9A02B312E84D}"/>
          </ac:spMkLst>
        </pc:spChg>
        <pc:spChg chg="mod">
          <ac:chgData name="Adéla Ficová" userId="61f65cee1f4b0196" providerId="LiveId" clId="{DB9430BE-BF99-45CA-8ED8-D874DAB4E927}" dt="2021-04-27T16:05:17.966" v="687"/>
          <ac:spMkLst>
            <pc:docMk/>
            <pc:sldMk cId="3332272822" sldId="262"/>
            <ac:spMk id="3" creationId="{DDE15041-A01F-470F-BA29-E171A27515BB}"/>
          </ac:spMkLst>
        </pc:spChg>
      </pc:sldChg>
      <pc:sldChg chg="modSp new mod">
        <pc:chgData name="Adéla Ficová" userId="61f65cee1f4b0196" providerId="LiveId" clId="{DB9430BE-BF99-45CA-8ED8-D874DAB4E927}" dt="2021-04-27T15:55:09.184" v="665" actId="6549"/>
        <pc:sldMkLst>
          <pc:docMk/>
          <pc:sldMk cId="2499114586" sldId="263"/>
        </pc:sldMkLst>
        <pc:spChg chg="mod">
          <ac:chgData name="Adéla Ficová" userId="61f65cee1f4b0196" providerId="LiveId" clId="{DB9430BE-BF99-45CA-8ED8-D874DAB4E927}" dt="2021-04-27T15:54:10.069" v="605" actId="20577"/>
          <ac:spMkLst>
            <pc:docMk/>
            <pc:sldMk cId="2499114586" sldId="263"/>
            <ac:spMk id="2" creationId="{CC03FF48-0E0C-4926-9D15-50609FEB13BC}"/>
          </ac:spMkLst>
        </pc:spChg>
        <pc:spChg chg="mod">
          <ac:chgData name="Adéla Ficová" userId="61f65cee1f4b0196" providerId="LiveId" clId="{DB9430BE-BF99-45CA-8ED8-D874DAB4E927}" dt="2021-04-27T15:55:09.184" v="665" actId="6549"/>
          <ac:spMkLst>
            <pc:docMk/>
            <pc:sldMk cId="2499114586" sldId="263"/>
            <ac:spMk id="3" creationId="{C5D03942-46E3-4DF2-9B6D-9096EBB923E4}"/>
          </ac:spMkLst>
        </pc:spChg>
      </pc:sldChg>
      <pc:sldChg chg="modSp new mod">
        <pc:chgData name="Adéla Ficová" userId="61f65cee1f4b0196" providerId="LiveId" clId="{DB9430BE-BF99-45CA-8ED8-D874DAB4E927}" dt="2021-04-27T15:56:22.688" v="672" actId="20577"/>
        <pc:sldMkLst>
          <pc:docMk/>
          <pc:sldMk cId="4086731279" sldId="264"/>
        </pc:sldMkLst>
        <pc:spChg chg="mod">
          <ac:chgData name="Adéla Ficová" userId="61f65cee1f4b0196" providerId="LiveId" clId="{DB9430BE-BF99-45CA-8ED8-D874DAB4E927}" dt="2021-04-27T15:56:20.529" v="670" actId="20577"/>
          <ac:spMkLst>
            <pc:docMk/>
            <pc:sldMk cId="4086731279" sldId="264"/>
            <ac:spMk id="2" creationId="{7997A345-24F4-4573-8DBF-A1BB0BFB4829}"/>
          </ac:spMkLst>
        </pc:spChg>
        <pc:spChg chg="mod">
          <ac:chgData name="Adéla Ficová" userId="61f65cee1f4b0196" providerId="LiveId" clId="{DB9430BE-BF99-45CA-8ED8-D874DAB4E927}" dt="2021-04-27T15:56:22.688" v="672" actId="20577"/>
          <ac:spMkLst>
            <pc:docMk/>
            <pc:sldMk cId="4086731279" sldId="264"/>
            <ac:spMk id="3" creationId="{7A3EF7B8-58C2-46E2-9FA6-FAD4A9CC0FEA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4/27/2021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4/27/2021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4/27/2021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4/27/2021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4/27/2021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ntnu.edu/learnnow/8/cecilie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f.ntnu.no/now/6/exercises/6_10_P_past_or_presentp.htm" TargetMode="External"/><Relationship Id="rId2" Type="http://schemas.openxmlformats.org/officeDocument/2006/relationships/hyperlink" Target="http://www.hf.ntnu.no/now/learnnow/ex/08D02.htm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ntnu.edu/learnnow/8/cecili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1C24589-82AA-4932-8D59-73B564D3A96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9.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4BB6F5C-2543-495E-9282-B5DA48F229C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28. </a:t>
            </a:r>
            <a:r>
              <a:rPr lang="cs-CZ" dirty="0" err="1"/>
              <a:t>april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056529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481FE41-1FAF-444C-85F6-D348F4DD7A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Předpřítomný čas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17343FE-A43F-4613-9F2E-CD46EA11A8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Co je to příčestí minulé?</a:t>
            </a:r>
          </a:p>
          <a:p>
            <a:r>
              <a:rPr lang="cs-CZ" dirty="0"/>
              <a:t>Jak se tvoří?</a:t>
            </a:r>
          </a:p>
          <a:p>
            <a:r>
              <a:rPr lang="cs-CZ" dirty="0"/>
              <a:t>Jak se tvoří předpřítomný čas?</a:t>
            </a:r>
          </a:p>
          <a:p>
            <a:r>
              <a:rPr lang="cs-CZ" dirty="0"/>
              <a:t>Kdy se používá předpřítomný čas?</a:t>
            </a:r>
          </a:p>
        </p:txBody>
      </p:sp>
    </p:spTree>
    <p:extLst>
      <p:ext uri="{BB962C8B-B14F-4D97-AF65-F5344CB8AC3E}">
        <p14:creationId xmlns:p14="http://schemas.microsoft.com/office/powerpoint/2010/main" val="39719009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2E97CF2-140F-4E93-812C-7EC04F4E6A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Tvary sloves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B2FCFA3-78D7-4627-BCAC-9F74A33338B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404223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b="1" dirty="0"/>
              <a:t>V1</a:t>
            </a:r>
            <a:r>
              <a:rPr lang="nb-NO" b="1" dirty="0"/>
              <a:t>:</a:t>
            </a:r>
            <a:r>
              <a:rPr lang="cs-CZ" b="1" dirty="0"/>
              <a:t> -et</a:t>
            </a:r>
          </a:p>
          <a:p>
            <a:r>
              <a:rPr lang="cs-CZ" dirty="0"/>
              <a:t>å </a:t>
            </a:r>
            <a:r>
              <a:rPr lang="cs-CZ" dirty="0" err="1"/>
              <a:t>dusje</a:t>
            </a:r>
            <a:r>
              <a:rPr lang="cs-CZ" dirty="0"/>
              <a:t> - </a:t>
            </a:r>
            <a:r>
              <a:rPr lang="cs-CZ" dirty="0" err="1"/>
              <a:t>dusjet</a:t>
            </a:r>
            <a:r>
              <a:rPr lang="cs-CZ" dirty="0"/>
              <a:t> - </a:t>
            </a:r>
          </a:p>
          <a:p>
            <a:r>
              <a:rPr lang="cs-CZ" dirty="0"/>
              <a:t>å </a:t>
            </a:r>
            <a:r>
              <a:rPr lang="cs-CZ" dirty="0" err="1"/>
              <a:t>snakke</a:t>
            </a:r>
            <a:r>
              <a:rPr lang="cs-CZ" dirty="0"/>
              <a:t> - </a:t>
            </a:r>
            <a:r>
              <a:rPr lang="cs-CZ" dirty="0" err="1"/>
              <a:t>snakket</a:t>
            </a:r>
            <a:r>
              <a:rPr lang="cs-CZ" dirty="0"/>
              <a:t> - </a:t>
            </a:r>
          </a:p>
          <a:p>
            <a:r>
              <a:rPr lang="cs-CZ" dirty="0"/>
              <a:t>å </a:t>
            </a:r>
            <a:r>
              <a:rPr lang="cs-CZ" dirty="0" err="1"/>
              <a:t>vente</a:t>
            </a:r>
            <a:r>
              <a:rPr lang="cs-CZ" dirty="0"/>
              <a:t> - </a:t>
            </a:r>
            <a:r>
              <a:rPr lang="cs-CZ" dirty="0" err="1"/>
              <a:t>ventet</a:t>
            </a:r>
            <a:r>
              <a:rPr lang="cs-CZ" dirty="0"/>
              <a:t> </a:t>
            </a:r>
            <a:endParaRPr lang="nb-NO" dirty="0"/>
          </a:p>
          <a:p>
            <a:endParaRPr lang="nb-NO" dirty="0"/>
          </a:p>
          <a:p>
            <a:endParaRPr lang="cs-CZ" dirty="0"/>
          </a:p>
          <a:p>
            <a:pPr marL="0" indent="0">
              <a:buNone/>
            </a:pPr>
            <a:r>
              <a:rPr lang="cs-CZ" b="1" dirty="0"/>
              <a:t>V3</a:t>
            </a:r>
            <a:r>
              <a:rPr lang="nb-NO" b="1" dirty="0"/>
              <a:t>:</a:t>
            </a:r>
            <a:r>
              <a:rPr lang="cs-CZ" b="1" dirty="0"/>
              <a:t> -d</a:t>
            </a:r>
          </a:p>
          <a:p>
            <a:r>
              <a:rPr lang="cs-CZ" dirty="0"/>
              <a:t>å </a:t>
            </a:r>
            <a:r>
              <a:rPr lang="cs-CZ" dirty="0" err="1"/>
              <a:t>prøve</a:t>
            </a:r>
            <a:r>
              <a:rPr lang="cs-CZ" dirty="0"/>
              <a:t> - </a:t>
            </a:r>
            <a:r>
              <a:rPr lang="cs-CZ" dirty="0" err="1"/>
              <a:t>prøvde</a:t>
            </a:r>
            <a:r>
              <a:rPr lang="cs-CZ" dirty="0"/>
              <a:t> –</a:t>
            </a:r>
          </a:p>
          <a:p>
            <a:r>
              <a:rPr lang="cs-CZ" dirty="0"/>
              <a:t>å </a:t>
            </a:r>
            <a:r>
              <a:rPr lang="cs-CZ" dirty="0" err="1"/>
              <a:t>greie</a:t>
            </a:r>
            <a:r>
              <a:rPr lang="cs-CZ" dirty="0"/>
              <a:t> -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2A924D3-2D77-4A59-8FD0-D491518E90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403576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b="1" dirty="0"/>
              <a:t>V2</a:t>
            </a:r>
            <a:r>
              <a:rPr lang="nb-NO" b="1" dirty="0"/>
              <a:t>:</a:t>
            </a:r>
            <a:r>
              <a:rPr lang="cs-CZ" b="1" dirty="0"/>
              <a:t> -t</a:t>
            </a:r>
          </a:p>
          <a:p>
            <a:r>
              <a:rPr lang="nb-NO" dirty="0"/>
              <a:t>å betale - betalte - </a:t>
            </a:r>
          </a:p>
          <a:p>
            <a:r>
              <a:rPr lang="nb-NO" dirty="0"/>
              <a:t>å kjøpe –</a:t>
            </a:r>
          </a:p>
          <a:p>
            <a:r>
              <a:rPr lang="nb-NO" dirty="0"/>
              <a:t>å studere - </a:t>
            </a:r>
          </a:p>
          <a:p>
            <a:r>
              <a:rPr lang="nb-NO" dirty="0"/>
              <a:t>å diskutere –</a:t>
            </a:r>
          </a:p>
          <a:p>
            <a:r>
              <a:rPr lang="nb-NO" dirty="0"/>
              <a:t>å invitere – </a:t>
            </a:r>
          </a:p>
          <a:p>
            <a:endParaRPr lang="nb-NO" dirty="0"/>
          </a:p>
          <a:p>
            <a:pPr marL="0" indent="0">
              <a:buNone/>
            </a:pPr>
            <a:r>
              <a:rPr lang="nb-NO" b="1" dirty="0"/>
              <a:t>V4: -</a:t>
            </a:r>
            <a:r>
              <a:rPr lang="nb-NO" b="1" dirty="0" err="1"/>
              <a:t>dd</a:t>
            </a:r>
            <a:endParaRPr lang="nb-NO" b="1" dirty="0"/>
          </a:p>
          <a:p>
            <a:r>
              <a:rPr lang="nb-NO" dirty="0"/>
              <a:t>Å bo -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334813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4246661-8C33-43DE-99C9-99DF65747D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/>
              <a:t>Nepravideln</a:t>
            </a:r>
            <a:r>
              <a:rPr lang="cs-CZ" dirty="0"/>
              <a:t>é tvary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F5178FC-121F-4726-9915-38FD866D102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b-NO" dirty="0"/>
              <a:t>å dra - dro –</a:t>
            </a:r>
            <a:endParaRPr lang="cs-CZ" dirty="0"/>
          </a:p>
          <a:p>
            <a:r>
              <a:rPr lang="nb-NO" dirty="0"/>
              <a:t>å finne - fant –</a:t>
            </a:r>
            <a:endParaRPr lang="cs-CZ" dirty="0"/>
          </a:p>
          <a:p>
            <a:r>
              <a:rPr lang="nb-NO" dirty="0"/>
              <a:t>å fortelle - fortalte –</a:t>
            </a:r>
            <a:endParaRPr lang="cs-CZ" dirty="0"/>
          </a:p>
          <a:p>
            <a:r>
              <a:rPr lang="nb-NO" dirty="0"/>
              <a:t>å få - fikk –</a:t>
            </a:r>
            <a:endParaRPr lang="cs-CZ" dirty="0"/>
          </a:p>
          <a:p>
            <a:r>
              <a:rPr lang="nb-NO" dirty="0"/>
              <a:t>å gjøre - gjorde -	</a:t>
            </a:r>
          </a:p>
          <a:p>
            <a:r>
              <a:rPr lang="nb-NO" dirty="0"/>
              <a:t>å gå - gikk -	</a:t>
            </a:r>
            <a:endParaRPr lang="cs-CZ" dirty="0"/>
          </a:p>
          <a:p>
            <a:r>
              <a:rPr lang="nb-NO" dirty="0"/>
              <a:t>å hjelpe - hjalp -	</a:t>
            </a:r>
            <a:r>
              <a:rPr lang="cs-CZ" dirty="0"/>
              <a:t> </a:t>
            </a:r>
            <a:endParaRPr lang="nb-NO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EA0F5A7-1A35-455C-AAE2-C719B6C785C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b-NO" dirty="0"/>
              <a:t>å ligge - lå</a:t>
            </a:r>
          </a:p>
          <a:p>
            <a:r>
              <a:rPr lang="nb-NO" dirty="0"/>
              <a:t>å se - så	</a:t>
            </a:r>
          </a:p>
          <a:p>
            <a:r>
              <a:rPr lang="nb-NO" dirty="0"/>
              <a:t>å si - sa	</a:t>
            </a:r>
          </a:p>
          <a:p>
            <a:r>
              <a:rPr lang="nb-NO" dirty="0"/>
              <a:t>å skrive - skrev -	</a:t>
            </a:r>
          </a:p>
          <a:p>
            <a:r>
              <a:rPr lang="nb-NO" dirty="0"/>
              <a:t>å stå - sto	</a:t>
            </a:r>
          </a:p>
          <a:p>
            <a:r>
              <a:rPr lang="nb-NO" dirty="0"/>
              <a:t>å ta - tok	</a:t>
            </a:r>
          </a:p>
          <a:p>
            <a:r>
              <a:rPr lang="nb-NO" dirty="0"/>
              <a:t>å treffe - traff -	</a:t>
            </a:r>
          </a:p>
          <a:p>
            <a:r>
              <a:rPr lang="nb-NO" dirty="0"/>
              <a:t>å være - var -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292213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87EBAE-5633-42D7-9E93-32CEE7AD0E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Minulý X předminulý čas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EC93DDA-335D-4617-B373-0FC79AE10F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965968"/>
          </a:xfrm>
        </p:spPr>
        <p:txBody>
          <a:bodyPr>
            <a:normAutofit/>
          </a:bodyPr>
          <a:lstStyle/>
          <a:p>
            <a:r>
              <a:rPr lang="cs-CZ" b="0" i="0" dirty="0">
                <a:solidFill>
                  <a:srgbClr val="000000"/>
                </a:solidFill>
                <a:effectLst/>
              </a:rPr>
              <a:t>(</a:t>
            </a:r>
            <a:r>
              <a:rPr lang="cs-CZ" b="0" i="0" dirty="0" err="1">
                <a:solidFill>
                  <a:srgbClr val="000000"/>
                </a:solidFill>
                <a:effectLst/>
              </a:rPr>
              <a:t>studere</a:t>
            </a:r>
            <a:r>
              <a:rPr lang="cs-CZ" b="0" i="0" dirty="0">
                <a:solidFill>
                  <a:srgbClr val="000000"/>
                </a:solidFill>
                <a:effectLst/>
              </a:rPr>
              <a:t> v2) </a:t>
            </a:r>
            <a:r>
              <a:rPr lang="nb-NO" b="0" i="0" dirty="0">
                <a:solidFill>
                  <a:srgbClr val="000000"/>
                </a:solidFill>
                <a:effectLst/>
              </a:rPr>
              <a:t>Jeg  </a:t>
            </a:r>
            <a:r>
              <a:rPr lang="cs-CZ" dirty="0">
                <a:solidFill>
                  <a:srgbClr val="000000"/>
                </a:solidFill>
              </a:rPr>
              <a:t>… </a:t>
            </a:r>
            <a:r>
              <a:rPr lang="nb-NO" b="0" i="0" dirty="0">
                <a:solidFill>
                  <a:srgbClr val="000000"/>
                </a:solidFill>
                <a:effectLst/>
              </a:rPr>
              <a:t>norsk. Jeg  </a:t>
            </a:r>
            <a:r>
              <a:rPr lang="cs-CZ" b="0" i="0" dirty="0">
                <a:solidFill>
                  <a:srgbClr val="000000"/>
                </a:solidFill>
                <a:effectLst/>
              </a:rPr>
              <a:t>…</a:t>
            </a:r>
            <a:r>
              <a:rPr lang="nb-NO" b="0" i="0" dirty="0">
                <a:solidFill>
                  <a:srgbClr val="000000"/>
                </a:solidFill>
                <a:effectLst/>
              </a:rPr>
              <a:t>i Norge i 2009.</a:t>
            </a:r>
            <a:br>
              <a:rPr lang="nb-NO" dirty="0"/>
            </a:br>
            <a:r>
              <a:rPr lang="nb-NO" b="0" i="0" dirty="0">
                <a:solidFill>
                  <a:srgbClr val="000000"/>
                </a:solidFill>
                <a:effectLst/>
              </a:rPr>
              <a:t>(snakke v1) Jeg  </a:t>
            </a:r>
            <a:r>
              <a:rPr lang="cs-CZ" b="0" i="0" dirty="0">
                <a:solidFill>
                  <a:srgbClr val="000000"/>
                </a:solidFill>
                <a:effectLst/>
              </a:rPr>
              <a:t>…</a:t>
            </a:r>
            <a:r>
              <a:rPr lang="nb-NO" b="0" i="0" dirty="0">
                <a:solidFill>
                  <a:srgbClr val="000000"/>
                </a:solidFill>
                <a:effectLst/>
              </a:rPr>
              <a:t>med Maria. Jeg  </a:t>
            </a:r>
            <a:r>
              <a:rPr lang="cs-CZ" b="0" i="0" dirty="0">
                <a:solidFill>
                  <a:srgbClr val="000000"/>
                </a:solidFill>
                <a:effectLst/>
              </a:rPr>
              <a:t>…</a:t>
            </a:r>
            <a:r>
              <a:rPr lang="nb-NO" b="0" i="0" dirty="0">
                <a:solidFill>
                  <a:srgbClr val="000000"/>
                </a:solidFill>
                <a:effectLst/>
              </a:rPr>
              <a:t>med henne i går.</a:t>
            </a:r>
            <a:br>
              <a:rPr lang="nb-NO" dirty="0"/>
            </a:br>
            <a:r>
              <a:rPr lang="nb-NO" b="0" i="0" dirty="0">
                <a:solidFill>
                  <a:srgbClr val="000000"/>
                </a:solidFill>
                <a:effectLst/>
              </a:rPr>
              <a:t>(komme i v) Hun  </a:t>
            </a:r>
            <a:r>
              <a:rPr lang="cs-CZ" b="0" i="0" dirty="0">
                <a:solidFill>
                  <a:srgbClr val="000000"/>
                </a:solidFill>
                <a:effectLst/>
              </a:rPr>
              <a:t>…</a:t>
            </a:r>
            <a:r>
              <a:rPr lang="nb-NO" b="0" i="0" dirty="0">
                <a:solidFill>
                  <a:srgbClr val="000000"/>
                </a:solidFill>
                <a:effectLst/>
              </a:rPr>
              <a:t>hjem. Hun  </a:t>
            </a:r>
            <a:r>
              <a:rPr lang="cs-CZ" b="0" i="0" dirty="0">
                <a:solidFill>
                  <a:srgbClr val="000000"/>
                </a:solidFill>
                <a:effectLst/>
              </a:rPr>
              <a:t>…</a:t>
            </a:r>
            <a:r>
              <a:rPr lang="nb-NO" b="0" i="0" dirty="0">
                <a:solidFill>
                  <a:srgbClr val="000000"/>
                </a:solidFill>
                <a:effectLst/>
              </a:rPr>
              <a:t>hjem klokka seks.</a:t>
            </a:r>
            <a:br>
              <a:rPr lang="nb-NO" dirty="0"/>
            </a:br>
            <a:r>
              <a:rPr lang="nb-NO" b="0" i="0" dirty="0">
                <a:solidFill>
                  <a:srgbClr val="000000"/>
                </a:solidFill>
                <a:effectLst/>
              </a:rPr>
              <a:t>(betale v2) Ken </a:t>
            </a:r>
            <a:r>
              <a:rPr lang="cs-CZ" b="0" i="0" dirty="0">
                <a:solidFill>
                  <a:srgbClr val="000000"/>
                </a:solidFill>
                <a:effectLst/>
              </a:rPr>
              <a:t>…</a:t>
            </a:r>
            <a:r>
              <a:rPr lang="nb-NO" b="0" i="0" dirty="0">
                <a:solidFill>
                  <a:srgbClr val="000000"/>
                </a:solidFill>
                <a:effectLst/>
              </a:rPr>
              <a:t> semesteravgiften. Han </a:t>
            </a:r>
            <a:r>
              <a:rPr lang="cs-CZ" b="0" i="0" dirty="0">
                <a:solidFill>
                  <a:srgbClr val="000000"/>
                </a:solidFill>
                <a:effectLst/>
              </a:rPr>
              <a:t>…</a:t>
            </a:r>
            <a:r>
              <a:rPr lang="nb-NO" b="0" i="0" dirty="0">
                <a:solidFill>
                  <a:srgbClr val="000000"/>
                </a:solidFill>
                <a:effectLst/>
              </a:rPr>
              <a:t> den i går.</a:t>
            </a:r>
            <a:br>
              <a:rPr lang="nb-NO" dirty="0"/>
            </a:br>
            <a:r>
              <a:rPr lang="nb-NO" b="0" i="0" dirty="0">
                <a:solidFill>
                  <a:srgbClr val="000000"/>
                </a:solidFill>
                <a:effectLst/>
              </a:rPr>
              <a:t>(vaske v1) Anna </a:t>
            </a:r>
            <a:r>
              <a:rPr lang="cs-CZ" b="0" i="0" dirty="0">
                <a:solidFill>
                  <a:srgbClr val="000000"/>
                </a:solidFill>
                <a:effectLst/>
              </a:rPr>
              <a:t>…</a:t>
            </a:r>
            <a:r>
              <a:rPr lang="nb-NO" b="0" i="0" dirty="0">
                <a:solidFill>
                  <a:srgbClr val="000000"/>
                </a:solidFill>
                <a:effectLst/>
              </a:rPr>
              <a:t> kjøkkenet. Hun </a:t>
            </a:r>
            <a:r>
              <a:rPr lang="cs-CZ" b="0" i="0" dirty="0">
                <a:solidFill>
                  <a:srgbClr val="000000"/>
                </a:solidFill>
                <a:effectLst/>
              </a:rPr>
              <a:t>…</a:t>
            </a:r>
            <a:r>
              <a:rPr lang="nb-NO" b="0" i="0" dirty="0">
                <a:solidFill>
                  <a:srgbClr val="000000"/>
                </a:solidFill>
                <a:effectLst/>
              </a:rPr>
              <a:t> det i forrige uke.</a:t>
            </a:r>
            <a:br>
              <a:rPr lang="nb-NO" dirty="0"/>
            </a:br>
            <a:r>
              <a:rPr lang="nb-NO" b="0" i="0" dirty="0">
                <a:solidFill>
                  <a:srgbClr val="000000"/>
                </a:solidFill>
                <a:effectLst/>
              </a:rPr>
              <a:t>(kjøpe v2) Anna </a:t>
            </a:r>
            <a:r>
              <a:rPr lang="cs-CZ" b="0" i="0" dirty="0">
                <a:solidFill>
                  <a:srgbClr val="000000"/>
                </a:solidFill>
                <a:effectLst/>
              </a:rPr>
              <a:t>…</a:t>
            </a:r>
            <a:r>
              <a:rPr lang="nb-NO" b="0" i="0" dirty="0">
                <a:solidFill>
                  <a:srgbClr val="000000"/>
                </a:solidFill>
                <a:effectLst/>
              </a:rPr>
              <a:t> nye klær. Hun </a:t>
            </a:r>
            <a:r>
              <a:rPr lang="cs-CZ" b="0" i="0" dirty="0">
                <a:solidFill>
                  <a:srgbClr val="000000"/>
                </a:solidFill>
                <a:effectLst/>
              </a:rPr>
              <a:t>…</a:t>
            </a:r>
            <a:r>
              <a:rPr lang="nb-NO" b="0" i="0" dirty="0">
                <a:solidFill>
                  <a:srgbClr val="000000"/>
                </a:solidFill>
                <a:effectLst/>
              </a:rPr>
              <a:t> klærne i forrige uke.</a:t>
            </a:r>
            <a:br>
              <a:rPr lang="nb-NO" dirty="0"/>
            </a:br>
            <a:r>
              <a:rPr lang="nb-NO" b="0" i="0" dirty="0">
                <a:solidFill>
                  <a:srgbClr val="000000"/>
                </a:solidFill>
                <a:effectLst/>
              </a:rPr>
              <a:t>(dra i v) Peter </a:t>
            </a:r>
            <a:r>
              <a:rPr lang="cs-CZ" b="0" i="0" dirty="0">
                <a:solidFill>
                  <a:srgbClr val="000000"/>
                </a:solidFill>
                <a:effectLst/>
              </a:rPr>
              <a:t>…</a:t>
            </a:r>
            <a:r>
              <a:rPr lang="nb-NO" b="0" i="0" dirty="0">
                <a:solidFill>
                  <a:srgbClr val="000000"/>
                </a:solidFill>
                <a:effectLst/>
              </a:rPr>
              <a:t> til byen. Han </a:t>
            </a:r>
            <a:r>
              <a:rPr lang="cs-CZ" b="0" i="0" dirty="0">
                <a:solidFill>
                  <a:srgbClr val="000000"/>
                </a:solidFill>
                <a:effectLst/>
              </a:rPr>
              <a:t>…</a:t>
            </a:r>
            <a:r>
              <a:rPr lang="nb-NO" b="0" i="0" dirty="0">
                <a:solidFill>
                  <a:srgbClr val="000000"/>
                </a:solidFill>
                <a:effectLst/>
              </a:rPr>
              <a:t> for to timer siden.</a:t>
            </a:r>
            <a:br>
              <a:rPr lang="nb-NO" dirty="0"/>
            </a:br>
            <a:r>
              <a:rPr lang="nb-NO" b="0" i="0" dirty="0">
                <a:solidFill>
                  <a:srgbClr val="000000"/>
                </a:solidFill>
                <a:effectLst/>
              </a:rPr>
              <a:t>(bo v4) Thomas </a:t>
            </a:r>
            <a:r>
              <a:rPr lang="cs-CZ" b="0" i="0" dirty="0">
                <a:solidFill>
                  <a:srgbClr val="000000"/>
                </a:solidFill>
                <a:effectLst/>
              </a:rPr>
              <a:t>…</a:t>
            </a:r>
            <a:r>
              <a:rPr lang="nb-NO" b="0" i="0" dirty="0">
                <a:solidFill>
                  <a:srgbClr val="000000"/>
                </a:solidFill>
                <a:effectLst/>
              </a:rPr>
              <a:t> i Australia. Han </a:t>
            </a:r>
            <a:r>
              <a:rPr lang="cs-CZ" b="0" i="0" dirty="0">
                <a:solidFill>
                  <a:srgbClr val="000000"/>
                </a:solidFill>
                <a:effectLst/>
              </a:rPr>
              <a:t>…</a:t>
            </a:r>
            <a:r>
              <a:rPr lang="nb-NO" b="0" i="0" dirty="0">
                <a:solidFill>
                  <a:srgbClr val="000000"/>
                </a:solidFill>
                <a:effectLst/>
              </a:rPr>
              <a:t> der i 2006.</a:t>
            </a:r>
            <a:br>
              <a:rPr lang="nb-NO" dirty="0"/>
            </a:br>
            <a:r>
              <a:rPr lang="nb-NO" b="0" i="0" dirty="0">
                <a:solidFill>
                  <a:srgbClr val="000000"/>
                </a:solidFill>
                <a:effectLst/>
              </a:rPr>
              <a:t>(gå - i v) Anna </a:t>
            </a:r>
            <a:r>
              <a:rPr lang="cs-CZ" b="0" i="0" dirty="0">
                <a:solidFill>
                  <a:srgbClr val="000000"/>
                </a:solidFill>
                <a:effectLst/>
              </a:rPr>
              <a:t>…</a:t>
            </a:r>
            <a:r>
              <a:rPr lang="nb-NO" b="0" i="0" dirty="0">
                <a:solidFill>
                  <a:srgbClr val="000000"/>
                </a:solidFill>
                <a:effectLst/>
              </a:rPr>
              <a:t> til Gløshaugen. Hun </a:t>
            </a:r>
            <a:r>
              <a:rPr lang="cs-CZ" b="0" i="0" dirty="0">
                <a:solidFill>
                  <a:srgbClr val="000000"/>
                </a:solidFill>
                <a:effectLst/>
              </a:rPr>
              <a:t>…</a:t>
            </a:r>
            <a:r>
              <a:rPr lang="nb-NO" b="0" i="0" dirty="0">
                <a:solidFill>
                  <a:srgbClr val="000000"/>
                </a:solidFill>
                <a:effectLst/>
              </a:rPr>
              <a:t> dit for ti minutter siden.</a:t>
            </a:r>
            <a:br>
              <a:rPr lang="cs-CZ" b="0" i="0" dirty="0">
                <a:solidFill>
                  <a:srgbClr val="000000"/>
                </a:solidFill>
                <a:effectLst/>
              </a:rPr>
            </a:br>
            <a:r>
              <a:rPr lang="cs-CZ" b="0" i="0" dirty="0">
                <a:solidFill>
                  <a:srgbClr val="000000"/>
                </a:solidFill>
                <a:effectLst/>
              </a:rPr>
              <a:t>(</a:t>
            </a:r>
            <a:r>
              <a:rPr lang="nb-NO" b="0" i="0" dirty="0">
                <a:solidFill>
                  <a:srgbClr val="000000"/>
                </a:solidFill>
                <a:effectLst/>
              </a:rPr>
              <a:t>å være, iv) Ben … på jobben fra halv åtte til halv seks.</a:t>
            </a:r>
            <a:r>
              <a:rPr lang="cs-CZ" b="0" i="0" dirty="0">
                <a:solidFill>
                  <a:srgbClr val="000000"/>
                </a:solidFill>
                <a:effectLst/>
              </a:rPr>
              <a:t> </a:t>
            </a:r>
            <a:r>
              <a:rPr lang="nb-NO" b="0" i="0" dirty="0">
                <a:solidFill>
                  <a:srgbClr val="000000"/>
                </a:solidFill>
                <a:effectLst/>
              </a:rPr>
              <a:t>Ben … på jobben.</a:t>
            </a:r>
          </a:p>
        </p:txBody>
      </p:sp>
    </p:spTree>
    <p:extLst>
      <p:ext uri="{BB962C8B-B14F-4D97-AF65-F5344CB8AC3E}">
        <p14:creationId xmlns:p14="http://schemas.microsoft.com/office/powerpoint/2010/main" val="4318961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26F87AC-B07C-476B-BA03-64AFC16D6A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Minulý X předminulý čas</a:t>
            </a:r>
          </a:p>
        </p:txBody>
      </p:sp>
      <p:sp>
        <p:nvSpPr>
          <p:cNvPr id="16" name="Zástupný obsah 15">
            <a:extLst>
              <a:ext uri="{FF2B5EF4-FFF2-40B4-BE49-F238E27FC236}">
                <a16:creationId xmlns:a16="http://schemas.microsoft.com/office/drawing/2014/main" id="{FFC1EC1A-2B14-43CB-97AC-08E345B9F4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b-NO" dirty="0"/>
              <a:t>Dina </a:t>
            </a:r>
            <a:r>
              <a:rPr lang="cs-CZ" dirty="0"/>
              <a:t>…</a:t>
            </a:r>
            <a:r>
              <a:rPr lang="nb-NO" dirty="0"/>
              <a:t> på skole i Frankrike i fjor.	</a:t>
            </a:r>
            <a:r>
              <a:rPr lang="cs-CZ" dirty="0"/>
              <a:t>		</a:t>
            </a:r>
            <a:r>
              <a:rPr lang="nb-NO" dirty="0"/>
              <a:t>gikk / har gått</a:t>
            </a:r>
          </a:p>
          <a:p>
            <a:r>
              <a:rPr lang="nb-NO" dirty="0"/>
              <a:t>Hun </a:t>
            </a:r>
            <a:r>
              <a:rPr lang="cs-CZ" dirty="0"/>
              <a:t>…</a:t>
            </a:r>
            <a:r>
              <a:rPr lang="nb-NO" dirty="0"/>
              <a:t> mange lekser i fjor.	</a:t>
            </a:r>
            <a:r>
              <a:rPr lang="cs-CZ" dirty="0"/>
              <a:t>		</a:t>
            </a:r>
            <a:r>
              <a:rPr lang="nb-NO" dirty="0"/>
              <a:t>hadde / har hatt</a:t>
            </a:r>
          </a:p>
          <a:p>
            <a:r>
              <a:rPr lang="nb-NO" dirty="0"/>
              <a:t>Dina </a:t>
            </a:r>
            <a:r>
              <a:rPr lang="cs-CZ" dirty="0"/>
              <a:t>…</a:t>
            </a:r>
            <a:r>
              <a:rPr lang="nb-NO" dirty="0"/>
              <a:t> på Fjordvik ungdomsskole i to uker nå.   	gikk / har gått</a:t>
            </a:r>
          </a:p>
          <a:p>
            <a:r>
              <a:rPr lang="nb-NO" dirty="0"/>
              <a:t>På torsdag </a:t>
            </a:r>
            <a:r>
              <a:rPr lang="cs-CZ" dirty="0"/>
              <a:t>…</a:t>
            </a:r>
            <a:r>
              <a:rPr lang="nb-NO" dirty="0"/>
              <a:t> de mange lekser i naturfag.	</a:t>
            </a:r>
            <a:r>
              <a:rPr lang="cs-CZ" dirty="0"/>
              <a:t>	</a:t>
            </a:r>
            <a:r>
              <a:rPr lang="nb-NO" dirty="0"/>
              <a:t>fikk / har fått</a:t>
            </a:r>
          </a:p>
          <a:p>
            <a:r>
              <a:rPr lang="nb-NO" dirty="0"/>
              <a:t>Tone </a:t>
            </a:r>
            <a:r>
              <a:rPr lang="cs-CZ" dirty="0"/>
              <a:t>…</a:t>
            </a:r>
            <a:r>
              <a:rPr lang="nb-NO" dirty="0"/>
              <a:t> naturfagleksene i går.	</a:t>
            </a:r>
            <a:r>
              <a:rPr lang="cs-CZ" dirty="0"/>
              <a:t>		</a:t>
            </a:r>
            <a:r>
              <a:rPr lang="nb-NO" dirty="0"/>
              <a:t>gjorde / har gjort</a:t>
            </a:r>
          </a:p>
          <a:p>
            <a:r>
              <a:rPr lang="nb-NO" dirty="0"/>
              <a:t>Dina </a:t>
            </a:r>
            <a:r>
              <a:rPr lang="cs-CZ" dirty="0"/>
              <a:t>…</a:t>
            </a:r>
            <a:r>
              <a:rPr lang="nb-NO" dirty="0"/>
              <a:t> pannekaker sammen med Alex i går.	</a:t>
            </a:r>
            <a:r>
              <a:rPr lang="cs-CZ" dirty="0"/>
              <a:t>	</a:t>
            </a:r>
            <a:r>
              <a:rPr lang="nb-NO" dirty="0"/>
              <a:t>lagde / har lagd</a:t>
            </a:r>
          </a:p>
          <a:p>
            <a:r>
              <a:rPr lang="nb-NO" dirty="0"/>
              <a:t>Dina </a:t>
            </a:r>
            <a:r>
              <a:rPr lang="cs-CZ" dirty="0"/>
              <a:t>…</a:t>
            </a:r>
            <a:r>
              <a:rPr lang="nb-NO" dirty="0"/>
              <a:t> naturfagleksene.	</a:t>
            </a:r>
            <a:r>
              <a:rPr lang="cs-CZ" dirty="0"/>
              <a:t>			IKKE </a:t>
            </a:r>
            <a:r>
              <a:rPr lang="nb-NO" dirty="0"/>
              <a:t>gjorde / har gjort</a:t>
            </a:r>
          </a:p>
          <a:p>
            <a:r>
              <a:rPr lang="nb-NO" dirty="0"/>
              <a:t>Hun </a:t>
            </a:r>
            <a:r>
              <a:rPr lang="cs-CZ" dirty="0"/>
              <a:t>…</a:t>
            </a:r>
            <a:r>
              <a:rPr lang="nb-NO" dirty="0"/>
              <a:t> å gjøre dem.	</a:t>
            </a:r>
            <a:r>
              <a:rPr lang="cs-CZ" dirty="0"/>
              <a:t>			</a:t>
            </a:r>
            <a:r>
              <a:rPr lang="nb-NO" dirty="0"/>
              <a:t>glemte / har glemt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910185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C03FF48-0E0C-4926-9D15-50609FEB13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předložky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5D03942-46E3-4DF2-9B6D-9096EBB923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nb-NO" dirty="0"/>
              <a:t>Alex bor</a:t>
            </a:r>
            <a:r>
              <a:rPr lang="cs-CZ" dirty="0"/>
              <a:t> …</a:t>
            </a:r>
            <a:r>
              <a:rPr lang="nb-NO" dirty="0"/>
              <a:t> Fjordvik.</a:t>
            </a:r>
          </a:p>
          <a:p>
            <a:r>
              <a:rPr lang="nb-NO" dirty="0"/>
              <a:t>Alex går </a:t>
            </a:r>
            <a:r>
              <a:rPr lang="cs-CZ" dirty="0"/>
              <a:t>…</a:t>
            </a:r>
            <a:r>
              <a:rPr lang="nb-NO" dirty="0"/>
              <a:t> barnehagen.</a:t>
            </a:r>
          </a:p>
          <a:p>
            <a:r>
              <a:rPr lang="nb-NO" dirty="0"/>
              <a:t>Han har lånt ei bok </a:t>
            </a:r>
            <a:r>
              <a:rPr lang="cs-CZ" dirty="0"/>
              <a:t>…</a:t>
            </a:r>
            <a:r>
              <a:rPr lang="nb-NO" dirty="0"/>
              <a:t> biblioteket.</a:t>
            </a:r>
          </a:p>
          <a:p>
            <a:r>
              <a:rPr lang="nb-NO" dirty="0"/>
              <a:t>Nå leker han sammen </a:t>
            </a:r>
            <a:r>
              <a:rPr lang="cs-CZ" dirty="0"/>
              <a:t>…</a:t>
            </a:r>
            <a:r>
              <a:rPr lang="nb-NO" dirty="0"/>
              <a:t> Jens.</a:t>
            </a:r>
          </a:p>
          <a:p>
            <a:r>
              <a:rPr lang="nb-NO" dirty="0"/>
              <a:t>Jens har vært på besøk </a:t>
            </a:r>
            <a:r>
              <a:rPr lang="cs-CZ" dirty="0"/>
              <a:t>…</a:t>
            </a:r>
            <a:r>
              <a:rPr lang="nb-NO" dirty="0"/>
              <a:t> Alex, han kjenner Dina.</a:t>
            </a:r>
          </a:p>
          <a:p>
            <a:r>
              <a:rPr lang="nb-NO" dirty="0"/>
              <a:t>Alex løper </a:t>
            </a:r>
            <a:r>
              <a:rPr lang="cs-CZ" dirty="0"/>
              <a:t>…</a:t>
            </a:r>
            <a:r>
              <a:rPr lang="nb-NO" dirty="0"/>
              <a:t> Dina.</a:t>
            </a:r>
          </a:p>
          <a:p>
            <a:r>
              <a:rPr lang="nb-NO" dirty="0"/>
              <a:t>Hun er søstera </a:t>
            </a:r>
            <a:r>
              <a:rPr lang="cs-CZ" dirty="0"/>
              <a:t>…</a:t>
            </a:r>
            <a:r>
              <a:rPr lang="nb-NO" dirty="0"/>
              <a:t> Alex.</a:t>
            </a:r>
          </a:p>
          <a:p>
            <a:r>
              <a:rPr lang="nb-NO" dirty="0"/>
              <a:t>Hun går </a:t>
            </a:r>
            <a:r>
              <a:rPr lang="cs-CZ" dirty="0"/>
              <a:t>…</a:t>
            </a:r>
            <a:r>
              <a:rPr lang="nb-NO" dirty="0"/>
              <a:t> skolen.</a:t>
            </a:r>
          </a:p>
          <a:p>
            <a:r>
              <a:rPr lang="nb-NO" dirty="0"/>
              <a:t>Dina vil ikke være </a:t>
            </a:r>
            <a:r>
              <a:rPr lang="cs-CZ" dirty="0"/>
              <a:t>…</a:t>
            </a:r>
            <a:r>
              <a:rPr lang="nb-NO" dirty="0"/>
              <a:t> å spille fotball.</a:t>
            </a:r>
          </a:p>
          <a:p>
            <a:r>
              <a:rPr lang="nb-NO" dirty="0"/>
              <a:t>Alex gleder seg </a:t>
            </a:r>
            <a:r>
              <a:rPr lang="cs-CZ" dirty="0"/>
              <a:t>…</a:t>
            </a:r>
            <a:r>
              <a:rPr lang="nb-NO" dirty="0"/>
              <a:t> å spise pannekaker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991145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997A345-24F4-4573-8DBF-A1BB0BFB48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TEXT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A3EF7B8-58C2-46E2-9FA6-FAD4A9CC0F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https://www.ntnu.edu/learnnow/8/cecilie</a:t>
            </a: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867312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B3C115F-83AE-45F8-9E1E-9A02B312E8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dú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DE15041-A01F-470F-BA29-E171A27515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Časy: </a:t>
            </a:r>
            <a:r>
              <a:rPr lang="cs-CZ" dirty="0">
                <a:hlinkClick r:id="rId2"/>
              </a:rPr>
              <a:t>http://www.hf.ntnu.no/now/learnnow/ex/08D02.htm</a:t>
            </a:r>
            <a:endParaRPr lang="cs-CZ" dirty="0"/>
          </a:p>
          <a:p>
            <a:r>
              <a:rPr lang="cs-CZ" dirty="0">
                <a:hlinkClick r:id="rId3"/>
              </a:rPr>
              <a:t>http://www.hf.ntnu.no/now/6/exercises/6_10_P_past_or_presentp.htm</a:t>
            </a:r>
            <a:endParaRPr lang="cs-CZ" dirty="0"/>
          </a:p>
          <a:p>
            <a:r>
              <a:rPr lang="cs-CZ"/>
              <a:t>Dočíst text </a:t>
            </a:r>
            <a:r>
              <a:rPr lang="cs-CZ">
                <a:hlinkClick r:id="rId4"/>
              </a:rPr>
              <a:t>https://www.ntnu.edu/learnnow/8/cecilie</a:t>
            </a:r>
            <a:r>
              <a:rPr lang="cs-CZ"/>
              <a:t> 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32272822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e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TM10001114[[fn=Galerie]]</Template>
  <TotalTime>75</TotalTime>
  <Words>616</Words>
  <Application>Microsoft Office PowerPoint</Application>
  <PresentationFormat>Širokoúhlá obrazovka</PresentationFormat>
  <Paragraphs>70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2" baseType="lpstr">
      <vt:lpstr>Arial</vt:lpstr>
      <vt:lpstr>Gill Sans MT</vt:lpstr>
      <vt:lpstr>Galerie</vt:lpstr>
      <vt:lpstr>9.</vt:lpstr>
      <vt:lpstr>Předpřítomný čas</vt:lpstr>
      <vt:lpstr>Tvary sloves</vt:lpstr>
      <vt:lpstr>Nepravidelné tvary</vt:lpstr>
      <vt:lpstr>Minulý X předminulý čas</vt:lpstr>
      <vt:lpstr>Minulý X předminulý čas</vt:lpstr>
      <vt:lpstr>předložky</vt:lpstr>
      <vt:lpstr>TEXT</vt:lpstr>
      <vt:lpstr>dú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9.</dc:title>
  <dc:creator>Adéla Ficová</dc:creator>
  <cp:lastModifiedBy>Adéla Ficová</cp:lastModifiedBy>
  <cp:revision>2</cp:revision>
  <dcterms:created xsi:type="dcterms:W3CDTF">2021-04-27T14:50:10Z</dcterms:created>
  <dcterms:modified xsi:type="dcterms:W3CDTF">2021-04-27T16:05:22Z</dcterms:modified>
</cp:coreProperties>
</file>