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49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62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80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28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65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1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60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2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5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0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09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A6CCA-6839-465B-8883-3C87460ADE90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42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LEDDSETNINGER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Syntaks</a:t>
            </a:r>
            <a:r>
              <a:rPr lang="cs-CZ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3690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příslovečná účelová </a:t>
            </a:r>
            <a:r>
              <a:rPr lang="cs-CZ" dirty="0" err="1"/>
              <a:t>vv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Hensiktssetning</a:t>
            </a:r>
            <a:r>
              <a:rPr lang="nb-NO" dirty="0"/>
              <a:t> (forteller om formålet med handlingen som beskrives)</a:t>
            </a:r>
          </a:p>
          <a:p>
            <a:r>
              <a:rPr lang="nb-NO" dirty="0"/>
              <a:t>De holdt seg inne </a:t>
            </a:r>
            <a:r>
              <a:rPr lang="nb-NO" dirty="0">
                <a:solidFill>
                  <a:srgbClr val="FF0000"/>
                </a:solidFill>
              </a:rPr>
              <a:t>så de ikke skulle fryse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For at, slik at, så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9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příslovečná podmínková </a:t>
            </a:r>
            <a:r>
              <a:rPr lang="cs-CZ" dirty="0" err="1"/>
              <a:t>vv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Betingelsessetning </a:t>
            </a:r>
            <a:r>
              <a:rPr lang="nb-NO" dirty="0"/>
              <a:t>(betingelse som må oppfylles)</a:t>
            </a:r>
          </a:p>
          <a:p>
            <a:r>
              <a:rPr lang="nb-NO" dirty="0"/>
              <a:t>Jeg vil ikke dra </a:t>
            </a:r>
            <a:r>
              <a:rPr lang="nb-NO" dirty="0">
                <a:solidFill>
                  <a:srgbClr val="FF0000"/>
                </a:solidFill>
              </a:rPr>
              <a:t>uten at du også kommer</a:t>
            </a:r>
            <a:r>
              <a:rPr lang="nb-NO" dirty="0"/>
              <a:t>.</a:t>
            </a:r>
          </a:p>
          <a:p>
            <a:r>
              <a:rPr lang="nb-NO" dirty="0">
                <a:solidFill>
                  <a:srgbClr val="FF0000"/>
                </a:solidFill>
              </a:rPr>
              <a:t>Hvis det blåser opp</a:t>
            </a:r>
            <a:r>
              <a:rPr lang="nb-NO" dirty="0"/>
              <a:t>, kommer vi hjem.</a:t>
            </a:r>
          </a:p>
          <a:p>
            <a:r>
              <a:rPr lang="nb-NO" dirty="0"/>
              <a:t>Blåser det opp, </a:t>
            </a:r>
            <a:r>
              <a:rPr lang="nb-NO" dirty="0">
                <a:solidFill>
                  <a:srgbClr val="FF0000"/>
                </a:solidFill>
              </a:rPr>
              <a:t>så kommer vi hjem</a:t>
            </a:r>
            <a:r>
              <a:rPr lang="nb-NO" dirty="0"/>
              <a:t>.</a:t>
            </a:r>
          </a:p>
          <a:p>
            <a:r>
              <a:rPr lang="nb-NO" dirty="0">
                <a:solidFill>
                  <a:srgbClr val="00B0F0"/>
                </a:solidFill>
              </a:rPr>
              <a:t>Hvis, dersom, om, bare, uten at, i tilfelle, under forutsetning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9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–příslovečná způsobová </a:t>
            </a:r>
            <a:r>
              <a:rPr lang="cs-CZ" dirty="0" err="1"/>
              <a:t>vv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Sammenligningssetning</a:t>
            </a:r>
            <a:r>
              <a:rPr lang="nb-NO" dirty="0"/>
              <a:t> (virkelige eller hypotetiske sammenlikninger)</a:t>
            </a:r>
          </a:p>
          <a:p>
            <a:r>
              <a:rPr lang="nb-NO" dirty="0"/>
              <a:t>Det blåste like mye </a:t>
            </a:r>
            <a:r>
              <a:rPr lang="nb-NO" dirty="0">
                <a:solidFill>
                  <a:srgbClr val="FF0000"/>
                </a:solidFill>
              </a:rPr>
              <a:t>som det gjorde i fjor</a:t>
            </a:r>
            <a:r>
              <a:rPr lang="nb-NO" dirty="0"/>
              <a:t>.</a:t>
            </a:r>
          </a:p>
          <a:p>
            <a:r>
              <a:rPr lang="nb-NO" dirty="0"/>
              <a:t>De snakket </a:t>
            </a:r>
            <a:r>
              <a:rPr lang="nb-NO" dirty="0">
                <a:solidFill>
                  <a:srgbClr val="FF0000"/>
                </a:solidFill>
              </a:rPr>
              <a:t>som om de eide stedet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Enn, som, slik som, som om, jo-jo, dess-dess, jo-dess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7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4000" dirty="0"/>
            </a:br>
            <a:r>
              <a:rPr lang="nb-NO" sz="4000" dirty="0"/>
              <a:t>Adverbiale leddsetninger</a:t>
            </a:r>
            <a:r>
              <a:rPr lang="cs-CZ" sz="4000" dirty="0"/>
              <a:t> – </a:t>
            </a:r>
            <a:br>
              <a:rPr lang="cs-CZ" sz="4000" dirty="0"/>
            </a:br>
            <a:r>
              <a:rPr lang="cs-CZ" sz="4000" dirty="0"/>
              <a:t>příslovečná místní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Stedssetning</a:t>
            </a:r>
            <a:r>
              <a:rPr lang="nb-NO" dirty="0"/>
              <a:t> (stedsadverbial)</a:t>
            </a:r>
          </a:p>
          <a:p>
            <a:r>
              <a:rPr lang="nb-NO" dirty="0"/>
              <a:t>Hun gikk av bussen </a:t>
            </a:r>
            <a:r>
              <a:rPr lang="nb-NO" dirty="0">
                <a:solidFill>
                  <a:srgbClr val="FF0000"/>
                </a:solidFill>
              </a:rPr>
              <a:t>der hun bodde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Der, hvor</a:t>
            </a:r>
          </a:p>
        </p:txBody>
      </p:sp>
    </p:spTree>
    <p:extLst>
      <p:ext uri="{BB962C8B-B14F-4D97-AF65-F5344CB8AC3E}">
        <p14:creationId xmlns:p14="http://schemas.microsoft.com/office/powerpoint/2010/main" val="421068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III. Adjektiviske leddsetninger</a:t>
            </a:r>
            <a:r>
              <a:rPr lang="cs-CZ" dirty="0"/>
              <a:t> – přívlastková </a:t>
            </a:r>
            <a:r>
              <a:rPr lang="cs-CZ" dirty="0" err="1"/>
              <a:t>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Adjektiviske leddsetninger har samme funksjon som et adjektiv og beskriver nærmere et substantivisk (subjekt, objekt, predikativ) ledd.</a:t>
            </a:r>
          </a:p>
          <a:p>
            <a:r>
              <a:rPr lang="nb-NO" dirty="0"/>
              <a:t>De viste fram huset </a:t>
            </a:r>
            <a:r>
              <a:rPr lang="nb-NO" dirty="0">
                <a:solidFill>
                  <a:srgbClr val="FF0000"/>
                </a:solidFill>
              </a:rPr>
              <a:t>som de hadde kjøpt</a:t>
            </a:r>
            <a:r>
              <a:rPr lang="nb-NO" dirty="0"/>
              <a:t>.</a:t>
            </a:r>
          </a:p>
          <a:p>
            <a:r>
              <a:rPr lang="nb-NO" dirty="0"/>
              <a:t>Han var en mann </a:t>
            </a:r>
            <a:r>
              <a:rPr lang="nb-NO" dirty="0">
                <a:solidFill>
                  <a:srgbClr val="FF0000"/>
                </a:solidFill>
              </a:rPr>
              <a:t>som gjorde sitt beste</a:t>
            </a:r>
            <a:r>
              <a:rPr lang="nb-NO" dirty="0"/>
              <a:t>.</a:t>
            </a:r>
          </a:p>
          <a:p>
            <a:r>
              <a:rPr lang="nb-NO" dirty="0"/>
              <a:t>De ga sønnen </a:t>
            </a:r>
            <a:r>
              <a:rPr lang="nb-NO" dirty="0">
                <a:solidFill>
                  <a:srgbClr val="FF0000"/>
                </a:solidFill>
              </a:rPr>
              <a:t>som var enebarn</a:t>
            </a:r>
            <a:r>
              <a:rPr lang="nb-NO" dirty="0"/>
              <a:t>, egen bil.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05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Som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>
                <a:solidFill>
                  <a:srgbClr val="FF0000"/>
                </a:solidFill>
              </a:rPr>
              <a:t>når SOM ikke er subjekt i leddsetningen</a:t>
            </a:r>
            <a:r>
              <a:rPr lang="cs-CZ" dirty="0">
                <a:solidFill>
                  <a:srgbClr val="FF0000"/>
                </a:solidFill>
              </a:rPr>
              <a:t>, kan </a:t>
            </a:r>
            <a:r>
              <a:rPr lang="cs-CZ" dirty="0" err="1">
                <a:solidFill>
                  <a:srgbClr val="FF0000"/>
                </a:solidFill>
              </a:rPr>
              <a:t>ordet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sløyfes</a:t>
            </a:r>
          </a:p>
          <a:p>
            <a:endParaRPr lang="nb-NO" dirty="0"/>
          </a:p>
          <a:p>
            <a:r>
              <a:rPr lang="nb-NO" dirty="0"/>
              <a:t>Vi traff en mann som var hyggelig (som er subjekt</a:t>
            </a:r>
            <a:r>
              <a:rPr lang="cs-CZ" dirty="0"/>
              <a:t>, </a:t>
            </a:r>
            <a:r>
              <a:rPr lang="cs-CZ" dirty="0" err="1"/>
              <a:t>alts</a:t>
            </a:r>
            <a:r>
              <a:rPr lang="nb-NO" dirty="0"/>
              <a:t>å </a:t>
            </a:r>
            <a:r>
              <a:rPr lang="nb-NO" dirty="0">
                <a:solidFill>
                  <a:srgbClr val="0070C0"/>
                </a:solidFill>
              </a:rPr>
              <a:t>som</a:t>
            </a:r>
            <a:r>
              <a:rPr lang="nb-NO" dirty="0"/>
              <a:t> kan ikke utelates)</a:t>
            </a:r>
          </a:p>
          <a:p>
            <a:r>
              <a:rPr lang="nb-NO" dirty="0"/>
              <a:t>Vi traff en mann (som) de kjenner. (objekt, som kan utelates her)</a:t>
            </a:r>
          </a:p>
          <a:p>
            <a:r>
              <a:rPr lang="nb-NO" dirty="0"/>
              <a:t>Vi traff den samme mannen (som) dere snakket med. (styring i en preposisjonsfrase)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42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Som erstatter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det substantiviske leddet i preposisjonsfrase, preposisjon står til slutt i setningen.</a:t>
            </a:r>
          </a:p>
          <a:p>
            <a:endParaRPr lang="nb-NO" dirty="0"/>
          </a:p>
          <a:p>
            <a:r>
              <a:rPr lang="nb-NO" dirty="0"/>
              <a:t>De besøkte det stedet som hun kommer </a:t>
            </a:r>
            <a:r>
              <a:rPr lang="nb-NO" i="1" dirty="0"/>
              <a:t>fra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731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http://www.norsksidene.no/web/PageND.aspx?id=99271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!</a:t>
            </a:r>
          </a:p>
          <a:p>
            <a:r>
              <a:rPr lang="nb-NO" dirty="0"/>
              <a:t>Jeg fikk en appelsin av en venn som var skikkelig sur.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390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Subjunksjon velges ut etter betydningen av leddsetningen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begynner å spise når hun kommer (tid)</a:t>
            </a:r>
          </a:p>
          <a:p>
            <a:r>
              <a:rPr lang="nb-NO" dirty="0"/>
              <a:t>Når du ikke har papirene med, utsetter vi møtet. (årsak)</a:t>
            </a:r>
          </a:p>
          <a:p>
            <a:r>
              <a:rPr lang="nb-NO" dirty="0"/>
              <a:t>Når du ikke har lyst, kan du la være. (betingelse)</a:t>
            </a:r>
          </a:p>
          <a:p>
            <a:r>
              <a:rPr lang="nb-NO" dirty="0"/>
              <a:t>Når du ikke kommer, blir de skuffet. </a:t>
            </a:r>
            <a:r>
              <a:rPr lang="nb-NO"/>
              <a:t>(årsak)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0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Leddsetninger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setningsledd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selv</a:t>
            </a:r>
            <a:r>
              <a:rPr lang="cs-CZ" dirty="0"/>
              <a:t> </a:t>
            </a:r>
            <a:r>
              <a:rPr lang="cs-CZ" dirty="0" err="1"/>
              <a:t>inneholder</a:t>
            </a:r>
            <a:r>
              <a:rPr lang="cs-CZ" dirty="0"/>
              <a:t> (</a:t>
            </a:r>
            <a:r>
              <a:rPr lang="nb-NO" dirty="0"/>
              <a:t>både subjekt og</a:t>
            </a:r>
            <a:r>
              <a:rPr lang="cs-CZ" dirty="0"/>
              <a:t>)</a:t>
            </a:r>
            <a:r>
              <a:rPr lang="nb-NO" dirty="0"/>
              <a:t> verbal. </a:t>
            </a:r>
          </a:p>
          <a:p>
            <a:r>
              <a:rPr lang="nb-NO" dirty="0"/>
              <a:t>De innledes vanligvis av en subjunksjon, og h</a:t>
            </a:r>
            <a:r>
              <a:rPr lang="cs-CZ" dirty="0"/>
              <a:t>a</a:t>
            </a:r>
            <a:r>
              <a:rPr lang="nb-NO" dirty="0"/>
              <a:t>r en fast ordstilling.</a:t>
            </a:r>
          </a:p>
          <a:p>
            <a:r>
              <a:rPr lang="nb-NO" dirty="0"/>
              <a:t>De deles inn etter hva slags ledd de utgjør i helsetningen.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12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I. Nominale 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Leddene: </a:t>
            </a:r>
          </a:p>
          <a:p>
            <a:r>
              <a:rPr lang="nb-NO" dirty="0"/>
              <a:t>SUBJEKT</a:t>
            </a:r>
            <a:r>
              <a:rPr lang="cs-CZ" dirty="0"/>
              <a:t> (podmětná </a:t>
            </a:r>
            <a:r>
              <a:rPr lang="cs-CZ" dirty="0" err="1"/>
              <a:t>vv</a:t>
            </a:r>
            <a:r>
              <a:rPr lang="cs-CZ" dirty="0"/>
              <a:t>)</a:t>
            </a:r>
            <a:r>
              <a:rPr lang="nb-NO" dirty="0"/>
              <a:t>: </a:t>
            </a:r>
          </a:p>
          <a:p>
            <a:r>
              <a:rPr lang="nb-NO" dirty="0">
                <a:solidFill>
                  <a:srgbClr val="FF0000"/>
                </a:solidFill>
              </a:rPr>
              <a:t>Hva som har skjedd </a:t>
            </a:r>
            <a:r>
              <a:rPr lang="nb-NO" dirty="0"/>
              <a:t>er klart.</a:t>
            </a:r>
          </a:p>
          <a:p>
            <a:r>
              <a:rPr lang="nb-NO" dirty="0">
                <a:solidFill>
                  <a:srgbClr val="FF0000"/>
                </a:solidFill>
              </a:rPr>
              <a:t>Hvem det er</a:t>
            </a:r>
            <a:r>
              <a:rPr lang="nb-NO" dirty="0"/>
              <a:t> vet vi ikke.</a:t>
            </a:r>
          </a:p>
          <a:p>
            <a:r>
              <a:rPr lang="nb-NO" dirty="0">
                <a:solidFill>
                  <a:srgbClr val="FF0000"/>
                </a:solidFill>
              </a:rPr>
              <a:t>Om hun kommer</a:t>
            </a:r>
            <a:r>
              <a:rPr lang="nb-NO" dirty="0"/>
              <a:t>, vet ingen.</a:t>
            </a:r>
          </a:p>
        </p:txBody>
      </p:sp>
    </p:spTree>
    <p:extLst>
      <p:ext uri="{BB962C8B-B14F-4D97-AF65-F5344CB8AC3E}">
        <p14:creationId xmlns:p14="http://schemas.microsoft.com/office/powerpoint/2010/main" val="230888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leddsetning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OBJEKT</a:t>
            </a:r>
            <a:r>
              <a:rPr lang="cs-CZ" dirty="0"/>
              <a:t> (předmětná </a:t>
            </a:r>
            <a:r>
              <a:rPr lang="cs-CZ" dirty="0" err="1"/>
              <a:t>vv</a:t>
            </a:r>
            <a:r>
              <a:rPr lang="cs-CZ" dirty="0"/>
              <a:t>)</a:t>
            </a:r>
            <a:r>
              <a:rPr lang="nb-NO" dirty="0"/>
              <a:t>: </a:t>
            </a:r>
          </a:p>
          <a:p>
            <a:r>
              <a:rPr lang="nb-NO" dirty="0"/>
              <a:t>Hun spurte </a:t>
            </a:r>
            <a:r>
              <a:rPr lang="nb-NO" dirty="0">
                <a:solidFill>
                  <a:srgbClr val="FF0000"/>
                </a:solidFill>
              </a:rPr>
              <a:t>om det var sant</a:t>
            </a:r>
            <a:r>
              <a:rPr lang="nb-NO" dirty="0"/>
              <a:t>.</a:t>
            </a:r>
          </a:p>
          <a:p>
            <a:r>
              <a:rPr lang="nb-NO" dirty="0"/>
              <a:t>De sa </a:t>
            </a:r>
            <a:r>
              <a:rPr lang="nb-NO" dirty="0">
                <a:solidFill>
                  <a:srgbClr val="FF0000"/>
                </a:solidFill>
              </a:rPr>
              <a:t>at det var sant</a:t>
            </a:r>
            <a:r>
              <a:rPr lang="nb-NO" dirty="0"/>
              <a:t>.</a:t>
            </a:r>
          </a:p>
          <a:p>
            <a:r>
              <a:rPr lang="nb-NO" dirty="0"/>
              <a:t>Jeg vet ikke </a:t>
            </a:r>
            <a:r>
              <a:rPr lang="nb-NO" dirty="0">
                <a:solidFill>
                  <a:srgbClr val="FF0000"/>
                </a:solidFill>
              </a:rPr>
              <a:t>hvilken buss jeg skal ta</a:t>
            </a:r>
            <a:r>
              <a:rPr lang="nb-NO" dirty="0"/>
              <a:t>.</a:t>
            </a:r>
          </a:p>
          <a:p>
            <a:r>
              <a:rPr lang="nb-NO" dirty="0"/>
              <a:t>De visste ikke </a:t>
            </a:r>
            <a:r>
              <a:rPr lang="nb-NO" dirty="0">
                <a:solidFill>
                  <a:srgbClr val="FF0000"/>
                </a:solidFill>
              </a:rPr>
              <a:t>hva hun tenkte på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9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Predikativ-leddsetning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PREDIKATIV</a:t>
            </a:r>
            <a:r>
              <a:rPr lang="cs-CZ" dirty="0"/>
              <a:t> (přísudková / doplňková </a:t>
            </a:r>
            <a:r>
              <a:rPr lang="cs-CZ" dirty="0" err="1"/>
              <a:t>vv</a:t>
            </a:r>
            <a:r>
              <a:rPr lang="cs-CZ" dirty="0"/>
              <a:t>)</a:t>
            </a:r>
            <a:endParaRPr lang="nb-NO" dirty="0"/>
          </a:p>
          <a:p>
            <a:r>
              <a:rPr lang="nb-NO" dirty="0"/>
              <a:t>Ønsket mitt er </a:t>
            </a:r>
            <a:r>
              <a:rPr lang="nb-NO" dirty="0">
                <a:solidFill>
                  <a:srgbClr val="FF0000"/>
                </a:solidFill>
              </a:rPr>
              <a:t>at vi får slutt på dette</a:t>
            </a:r>
            <a:r>
              <a:rPr lang="nb-NO" dirty="0"/>
              <a:t>.</a:t>
            </a:r>
          </a:p>
          <a:p>
            <a:r>
              <a:rPr lang="nb-NO" dirty="0"/>
              <a:t>Vi er i tvil om </a:t>
            </a:r>
            <a:r>
              <a:rPr lang="nb-NO" dirty="0">
                <a:solidFill>
                  <a:srgbClr val="FF0000"/>
                </a:solidFill>
              </a:rPr>
              <a:t>hvem han er</a:t>
            </a:r>
            <a:r>
              <a:rPr lang="nb-NO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Viděli jsme koně, jak skáčou přes překážky. (doplňková)</a:t>
            </a:r>
          </a:p>
          <a:p>
            <a:r>
              <a:rPr lang="cs-CZ" dirty="0"/>
              <a:t>Obloha byla, jako by ji někdo vymaloval (přísudková)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9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II. Adverbiale leddsetninger</a:t>
            </a:r>
            <a:r>
              <a:rPr lang="cs-CZ" dirty="0"/>
              <a:t> (příslovečná časová)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Tidssetning</a:t>
            </a:r>
            <a:r>
              <a:rPr lang="nb-NO" dirty="0"/>
              <a:t> (når, hvor lenge det varer osv)</a:t>
            </a:r>
          </a:p>
          <a:p>
            <a:r>
              <a:rPr lang="nb-NO" dirty="0">
                <a:solidFill>
                  <a:srgbClr val="FF0000"/>
                </a:solidFill>
              </a:rPr>
              <a:t>Mens vi sov</a:t>
            </a:r>
            <a:r>
              <a:rPr lang="nb-NO" dirty="0"/>
              <a:t> kom uværet.</a:t>
            </a:r>
          </a:p>
          <a:p>
            <a:r>
              <a:rPr lang="nb-NO" dirty="0">
                <a:solidFill>
                  <a:srgbClr val="FF0000"/>
                </a:solidFill>
              </a:rPr>
              <a:t>Hver gang vi drar på fjellet</a:t>
            </a:r>
            <a:r>
              <a:rPr lang="nb-NO" dirty="0"/>
              <a:t>, blir det uvær.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Da, når, etter at, straks, idet, før, innen, til, inntil, så lenge, så ofte, helt til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br>
              <a:rPr lang="cs-CZ" dirty="0"/>
            </a:br>
            <a:r>
              <a:rPr lang="cs-CZ" dirty="0"/>
              <a:t>  (příslovečná příčinná)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Årsakssetninger</a:t>
            </a:r>
            <a:r>
              <a:rPr lang="nb-NO" dirty="0"/>
              <a:t> (om grunnen til det som skjer)</a:t>
            </a:r>
          </a:p>
          <a:p>
            <a:r>
              <a:rPr lang="nb-NO" dirty="0">
                <a:solidFill>
                  <a:srgbClr val="FF0000"/>
                </a:solidFill>
              </a:rPr>
              <a:t>Siden det var så kaldt</a:t>
            </a:r>
            <a:r>
              <a:rPr lang="nb-NO" dirty="0"/>
              <a:t>, dro de hjem.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Fordi, siden, ettersom, på grunn av, at, når, da, tatt i betraktning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7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br>
              <a:rPr lang="cs-CZ" dirty="0"/>
            </a:br>
            <a:r>
              <a:rPr lang="cs-CZ" dirty="0"/>
              <a:t> příslovečná účelová </a:t>
            </a:r>
            <a:r>
              <a:rPr lang="cs-CZ" dirty="0" err="1"/>
              <a:t>vv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Følgesetninger</a:t>
            </a:r>
            <a:r>
              <a:rPr lang="nb-NO" dirty="0"/>
              <a:t> (om resultatet av det som beskrives)</a:t>
            </a:r>
          </a:p>
          <a:p>
            <a:r>
              <a:rPr lang="nb-NO" dirty="0"/>
              <a:t>Hun lo </a:t>
            </a:r>
            <a:r>
              <a:rPr lang="nb-NO" dirty="0">
                <a:solidFill>
                  <a:srgbClr val="FF0000"/>
                </a:solidFill>
              </a:rPr>
              <a:t>så hun ristet.</a:t>
            </a:r>
          </a:p>
          <a:p>
            <a:r>
              <a:rPr lang="nb-NO" dirty="0"/>
              <a:t>Det var så kaldt </a:t>
            </a:r>
            <a:r>
              <a:rPr lang="nb-NO" dirty="0">
                <a:solidFill>
                  <a:srgbClr val="FF0000"/>
                </a:solidFill>
              </a:rPr>
              <a:t>at de dro hjem straks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Slik at, så, sånn at,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29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nb-NO" dirty="0"/>
              <a:t>Adverbiale l</a:t>
            </a:r>
            <a:r>
              <a:rPr lang="cs-CZ" dirty="0" err="1"/>
              <a:t>eddsetninger</a:t>
            </a:r>
            <a:br>
              <a:rPr lang="cs-CZ" dirty="0"/>
            </a:br>
            <a:r>
              <a:rPr lang="cs-CZ" dirty="0"/>
              <a:t>- příslovečná přípustková </a:t>
            </a:r>
            <a:r>
              <a:rPr lang="cs-CZ" dirty="0" err="1"/>
              <a:t>vv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/>
              <a:t>Motsetningssetning</a:t>
            </a:r>
            <a:r>
              <a:rPr lang="nb-NO" dirty="0"/>
              <a:t> (helsetningen forteller noe annet ann vi hadde forventet)</a:t>
            </a:r>
          </a:p>
          <a:p>
            <a:r>
              <a:rPr lang="nb-NO" dirty="0">
                <a:solidFill>
                  <a:srgbClr val="FF0000"/>
                </a:solidFill>
              </a:rPr>
              <a:t>Selv om det var kaldt</a:t>
            </a:r>
            <a:r>
              <a:rPr lang="nb-NO" dirty="0"/>
              <a:t>, gikk de på tur.</a:t>
            </a:r>
          </a:p>
          <a:p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Selv, enda, skjønt, til tross for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769</Words>
  <Application>Microsoft Office PowerPoint</Application>
  <PresentationFormat>Předvádění na obrazovce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LEDDSETNINGER</vt:lpstr>
      <vt:lpstr>definisjon</vt:lpstr>
      <vt:lpstr>I. Nominale leddsetninger</vt:lpstr>
      <vt:lpstr>leddsetning</vt:lpstr>
      <vt:lpstr>Predikativ-leddsetning</vt:lpstr>
      <vt:lpstr>II. Adverbiale leddsetninger (příslovečná časová)</vt:lpstr>
      <vt:lpstr> Adverbiale leddsetninger   (příslovečná příčinná) </vt:lpstr>
      <vt:lpstr> Adverbiale leddsetninger  příslovečná účelová vv </vt:lpstr>
      <vt:lpstr> Adverbiale leddsetninger - příslovečná přípustková vv </vt:lpstr>
      <vt:lpstr> Adverbiale leddsetninger  – příslovečná účelová vv </vt:lpstr>
      <vt:lpstr> Adverbiale leddsetninger  – příslovečná podmínková vv </vt:lpstr>
      <vt:lpstr> Adverbiale leddsetninger  –příslovečná způsobová vv </vt:lpstr>
      <vt:lpstr> Adverbiale leddsetninger –  příslovečná místní </vt:lpstr>
      <vt:lpstr>III. Adjektiviske leddsetninger – přívlastková vv</vt:lpstr>
      <vt:lpstr>Som</vt:lpstr>
      <vt:lpstr>Som erstatter </vt:lpstr>
      <vt:lpstr>http://www.norsksidene.no/web/PageND.aspx?id=99271</vt:lpstr>
      <vt:lpstr>Subjunksjon velges ut etter betydningen av leddsetningen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LEDDSETNINGER</dc:title>
  <dc:creator>user</dc:creator>
  <cp:lastModifiedBy>Miluše Juříčková</cp:lastModifiedBy>
  <cp:revision>15</cp:revision>
  <dcterms:created xsi:type="dcterms:W3CDTF">2017-10-23T07:33:31Z</dcterms:created>
  <dcterms:modified xsi:type="dcterms:W3CDTF">2021-03-15T19:45:08Z</dcterms:modified>
</cp:coreProperties>
</file>