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/>
              <a:t>Věda a možnosti poznání. Kvantitativní výzkum v sociálních vědách.</a:t>
            </a:r>
            <a:endParaRPr lang="cs-CZ" sz="4800"/>
          </a:p>
        </p:txBody>
      </p:sp>
    </p:spTree>
    <p:extLst>
      <p:ext uri="{BB962C8B-B14F-4D97-AF65-F5344CB8AC3E}">
        <p14:creationId xmlns:p14="http://schemas.microsoft.com/office/powerpoint/2010/main" val="106206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Zkoumání reality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Předmoderní (tradice, autorita, nedokonalé pozorování, přílišná generalizace, nelogická zdůvodnění)</a:t>
            </a:r>
          </a:p>
          <a:p>
            <a:endParaRPr lang="cs-CZ" dirty="0"/>
          </a:p>
          <a:p>
            <a:r>
              <a:rPr lang="cs-CZ" dirty="0"/>
              <a:t>Moderní (empirický výzkum 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4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b="1"/>
              <a:t>systematický, kritický způsob poznávání reality </a:t>
            </a:r>
          </a:p>
          <a:p>
            <a:endParaRPr lang="cs-CZ" sz="3200" b="1"/>
          </a:p>
          <a:p>
            <a:endParaRPr lang="cs-CZ" sz="3200" b="1"/>
          </a:p>
          <a:p>
            <a:r>
              <a:rPr lang="cs-CZ" sz="3200" b="1"/>
              <a:t>empirie</a:t>
            </a:r>
          </a:p>
          <a:p>
            <a:endParaRPr lang="cs-CZ" sz="3200" b="1"/>
          </a:p>
          <a:p>
            <a:endParaRPr lang="cs-CZ" sz="3200" b="1"/>
          </a:p>
          <a:p>
            <a:r>
              <a:rPr lang="cs-CZ" sz="3200" b="1">
                <a:solidFill>
                  <a:srgbClr val="FF0000"/>
                </a:solidFill>
              </a:rPr>
              <a:t>kauzální       </a:t>
            </a:r>
            <a:r>
              <a:rPr lang="cs-CZ" sz="3200" b="1"/>
              <a:t>X     </a:t>
            </a:r>
            <a:r>
              <a:rPr lang="cs-CZ" sz="3200" b="1">
                <a:solidFill>
                  <a:srgbClr val="FF0000"/>
                </a:solidFill>
              </a:rPr>
              <a:t>stochastický </a:t>
            </a:r>
            <a:r>
              <a:rPr lang="cs-CZ" sz="3200" b="1"/>
              <a:t>charakter výsledků</a:t>
            </a:r>
          </a:p>
        </p:txBody>
      </p:sp>
    </p:spTree>
    <p:extLst>
      <p:ext uri="{BB962C8B-B14F-4D97-AF65-F5344CB8AC3E}">
        <p14:creationId xmlns:p14="http://schemas.microsoft.com/office/powerpoint/2010/main" val="1289744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Kvantitativní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vzor přírodní vědy (jaká filozofická východiska ?)</a:t>
            </a:r>
          </a:p>
          <a:p>
            <a:endParaRPr lang="cs-CZ"/>
          </a:p>
          <a:p>
            <a:r>
              <a:rPr lang="cs-CZ"/>
              <a:t>realita je vnější (je objektivně poznatelná, nebo alespoň jsme schopni uvažovat o chybě)</a:t>
            </a:r>
          </a:p>
          <a:p>
            <a:endParaRPr lang="cs-CZ"/>
          </a:p>
          <a:p>
            <a:r>
              <a:rPr lang="cs-CZ"/>
              <a:t>Zkoumá měřitelné (operacionalizovatelné)  jevy:</a:t>
            </a:r>
            <a:br>
              <a:rPr lang="cs-CZ"/>
            </a:br>
            <a:br>
              <a:rPr lang="cs-CZ"/>
            </a:br>
            <a:r>
              <a:rPr lang="cs-CZ"/>
              <a:t>- hledá jejich rozložení (variabilitu) ve vybrané populaci</a:t>
            </a:r>
            <a:br>
              <a:rPr lang="cs-CZ"/>
            </a:br>
            <a:r>
              <a:rPr lang="cs-CZ"/>
              <a:t>- snaží se vysvětlit proč je taková variabilita nebo co to dále způsobuje (vztahy 	mezi jevy)</a:t>
            </a:r>
            <a:br>
              <a:rPr lang="cs-CZ"/>
            </a:br>
            <a:r>
              <a:rPr lang="cs-CZ"/>
              <a:t>-  snaží se predikovat </a:t>
            </a:r>
          </a:p>
        </p:txBody>
      </p:sp>
    </p:spTree>
    <p:extLst>
      <p:ext uri="{BB962C8B-B14F-4D97-AF65-F5344CB8AC3E}">
        <p14:creationId xmlns:p14="http://schemas.microsoft.com/office/powerpoint/2010/main" val="3053046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kvantitativní výzkum – podstatou jsou měřitelné jevy (konstrukty) a vztahy mezi nimi</a:t>
            </a:r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98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400"/>
              <a:t>Vymezení a přesná formulace problému jsou základním předpokladem úspěšnosti jakéhokoliv výzkumu.</a:t>
            </a:r>
          </a:p>
          <a:p>
            <a:endParaRPr lang="cs-CZ" altLang="cs-CZ" sz="2400"/>
          </a:p>
          <a:p>
            <a:endParaRPr lang="cs-CZ" altLang="cs-CZ" sz="2400"/>
          </a:p>
          <a:p>
            <a:r>
              <a:rPr lang="cs-CZ" altLang="cs-CZ" sz="2400"/>
              <a:t>Musíme nastavit výzkumný problém v podobě otázky, tak abychom mohli na něho odpovědět.</a:t>
            </a:r>
          </a:p>
          <a:p>
            <a:endParaRPr lang="cs-CZ" altLang="cs-CZ" sz="2400"/>
          </a:p>
          <a:p>
            <a:endParaRPr lang="cs-CZ" altLang="cs-CZ" sz="2400"/>
          </a:p>
          <a:p>
            <a:r>
              <a:rPr lang="cs-CZ" altLang="cs-CZ" sz="2400"/>
              <a:t>Téma není výzkumný problém!</a:t>
            </a:r>
            <a:br>
              <a:rPr lang="cs-CZ" altLang="cs-CZ" sz="2400"/>
            </a:br>
            <a:r>
              <a:rPr lang="cs-CZ" altLang="cs-CZ" sz="2400"/>
              <a:t>Např. „rodina“, „školní třída“, „žák“, „učitel“, nebo abstraktněji: „klima rodiny“, „osobnost žáka“, „autorita učitele“ nejsou výzkumným problémem.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69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Výzkumný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Autor stanovil téma a ne problém.</a:t>
            </a:r>
          </a:p>
          <a:p>
            <a:endParaRPr lang="cs-CZ" sz="2400"/>
          </a:p>
          <a:p>
            <a:r>
              <a:rPr lang="cs-CZ" sz="2400"/>
              <a:t>Problém neobsahuje alespoň 2 měřitelné konstrukty.</a:t>
            </a:r>
          </a:p>
          <a:p>
            <a:endParaRPr lang="cs-CZ" sz="2400"/>
          </a:p>
          <a:p>
            <a:r>
              <a:rPr lang="cs-CZ" altLang="cs-CZ" sz="2400"/>
              <a:t>Výzkumný problém není hodnotný nebo smysluplný (Je dobré si představit, jak budou vypadat výsledky šetření?).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69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9600" dirty="0"/>
              <a:t>Problém je tázací věta nebo výrok, který se ptá:</a:t>
            </a:r>
            <a:br>
              <a:rPr lang="cs-CZ" altLang="cs-CZ" sz="9600" dirty="0"/>
            </a:br>
            <a:r>
              <a:rPr lang="cs-CZ" altLang="cs-CZ" sz="9600" dirty="0"/>
              <a:t>jaký je vztah mezi dvěma nebo více proměnnými (konstrukty). </a:t>
            </a:r>
            <a:br>
              <a:rPr lang="cs-CZ" altLang="cs-CZ" sz="9600" dirty="0"/>
            </a:br>
            <a:endParaRPr lang="cs-CZ" altLang="cs-CZ" sz="96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cs-CZ" altLang="cs-CZ" sz="9600" i="1" dirty="0"/>
              <a:t>Jaký vliv na pracovní spokojenost mají různé druhy motivačních stimulů?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cs-CZ" altLang="cs-CZ" sz="96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9600" dirty="0"/>
              <a:t>Otázka může být i implicitní.</a:t>
            </a:r>
            <a:br>
              <a:rPr lang="cs-CZ" altLang="cs-CZ" sz="9600" dirty="0"/>
            </a:br>
            <a:endParaRPr lang="cs-CZ" altLang="cs-CZ" sz="96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cs-CZ" altLang="cs-CZ" sz="9600" i="1" dirty="0"/>
              <a:t>Zjištění rozdílů ve vnímání supervize u různých skupin zaměstnanců.</a:t>
            </a:r>
          </a:p>
          <a:p>
            <a:pPr>
              <a:lnSpc>
                <a:spcPct val="80000"/>
              </a:lnSpc>
              <a:buNone/>
            </a:pPr>
            <a:endParaRPr lang="cs-CZ" altLang="cs-CZ" sz="96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9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284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1792936"/>
            <a:ext cx="9784080" cy="442498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800">
                <a:sym typeface="Symbol" panose="05050102010706020507" pitchFamily="18" charset="2"/>
              </a:rPr>
              <a:t>Modernizace vyučování.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ym typeface="Symbol" panose="05050102010706020507" pitchFamily="18" charset="2"/>
              </a:rPr>
              <a:t>Vztah mezi SES a úspěšností na VŠ.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ym typeface="Symbol" panose="05050102010706020507" pitchFamily="18" charset="2"/>
              </a:rPr>
              <a:t>Únava učitele během dne, týdne a školního roku.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ym typeface="Symbol" panose="05050102010706020507" pitchFamily="18" charset="2"/>
              </a:rPr>
              <a:t>Vliv genderu na efektivnost práce.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ym typeface="Symbol" panose="05050102010706020507" pitchFamily="18" charset="2"/>
              </a:rPr>
              <a:t>Zjištění míry patologického chování u adolescentů vyrůstajících na sídlišti.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ym typeface="Symbol" panose="05050102010706020507" pitchFamily="18" charset="2"/>
              </a:rPr>
              <a:t>Názory vysokoškoláků na placení školného.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sym typeface="Symbol" panose="05050102010706020507" pitchFamily="18" charset="2"/>
              </a:rPr>
              <a:t>Jak zlepšit chování u dětských klientů diagnostických ústavů</a:t>
            </a: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1568790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TM03090430[[fn=Pruhy]]</Template>
  <TotalTime>91</TotalTime>
  <Words>334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Corbel</vt:lpstr>
      <vt:lpstr>Wingdings</vt:lpstr>
      <vt:lpstr>Pruhy</vt:lpstr>
      <vt:lpstr>Věda a možnosti poznání. Kvantitativní výzkum v sociálních vědách.</vt:lpstr>
      <vt:lpstr>Zkoumání reality</vt:lpstr>
      <vt:lpstr>Věda</vt:lpstr>
      <vt:lpstr>Kvantitativní výzkum</vt:lpstr>
      <vt:lpstr>Prezentace aplikace PowerPoint</vt:lpstr>
      <vt:lpstr>Prezentace aplikace PowerPoint</vt:lpstr>
      <vt:lpstr>Výzkumný problém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Věda a možnosti poznání. Kvantitativní výzkum v sociálních vědách.</dc:title>
  <dc:creator>user</dc:creator>
  <cp:lastModifiedBy>Martin Sedláček</cp:lastModifiedBy>
  <cp:revision>8</cp:revision>
  <dcterms:created xsi:type="dcterms:W3CDTF">2020-10-07T06:28:13Z</dcterms:created>
  <dcterms:modified xsi:type="dcterms:W3CDTF">2021-03-12T11:47:51Z</dcterms:modified>
</cp:coreProperties>
</file>