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72" r:id="rId5"/>
    <p:sldId id="279" r:id="rId6"/>
    <p:sldId id="256" r:id="rId7"/>
    <p:sldId id="258" r:id="rId8"/>
    <p:sldId id="259" r:id="rId9"/>
    <p:sldId id="260" r:id="rId10"/>
    <p:sldId id="302" r:id="rId11"/>
    <p:sldId id="263" r:id="rId12"/>
    <p:sldId id="277" r:id="rId13"/>
    <p:sldId id="278" r:id="rId14"/>
    <p:sldId id="264" r:id="rId15"/>
    <p:sldId id="265" r:id="rId16"/>
    <p:sldId id="303" r:id="rId17"/>
    <p:sldId id="274" r:id="rId18"/>
    <p:sldId id="304" r:id="rId19"/>
    <p:sldId id="305" r:id="rId20"/>
    <p:sldId id="275" r:id="rId21"/>
    <p:sldId id="270" r:id="rId22"/>
    <p:sldId id="271" r:id="rId23"/>
    <p:sldId id="276" r:id="rId24"/>
    <p:sldId id="27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62" r:id="rId35"/>
    <p:sldId id="261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DFF"/>
    <a:srgbClr val="4BC8FF"/>
    <a:srgbClr val="0000DC"/>
    <a:srgbClr val="4BC8E1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>
      <p:cViewPr varScale="1">
        <p:scale>
          <a:sx n="69" d="100"/>
          <a:sy n="69" d="100"/>
        </p:scale>
        <p:origin x="48" y="8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etrželka" userId="015d4815-e6f4-40d4-a0de-b0545683e49d" providerId="ADAL" clId="{AB2AD92F-1C6A-4652-AB33-A46F1F5B93E4}"/>
    <pc:docChg chg="undo redo custSel modSld">
      <pc:chgData name="Josef Petrželka" userId="015d4815-e6f4-40d4-a0de-b0545683e49d" providerId="ADAL" clId="{AB2AD92F-1C6A-4652-AB33-A46F1F5B93E4}" dt="2021-03-24T09:18:29.380" v="604"/>
      <pc:docMkLst>
        <pc:docMk/>
      </pc:docMkLst>
      <pc:sldChg chg="modSp mod modAnim">
        <pc:chgData name="Josef Petrželka" userId="015d4815-e6f4-40d4-a0de-b0545683e49d" providerId="ADAL" clId="{AB2AD92F-1C6A-4652-AB33-A46F1F5B93E4}" dt="2021-03-24T09:00:44.205" v="589"/>
        <pc:sldMkLst>
          <pc:docMk/>
          <pc:sldMk cId="0" sldId="256"/>
        </pc:sldMkLst>
        <pc:spChg chg="mod">
          <ac:chgData name="Josef Petrželka" userId="015d4815-e6f4-40d4-a0de-b0545683e49d" providerId="ADAL" clId="{AB2AD92F-1C6A-4652-AB33-A46F1F5B93E4}" dt="2021-03-22T19:20:46.943" v="241" actId="313"/>
          <ac:spMkLst>
            <pc:docMk/>
            <pc:sldMk cId="0" sldId="256"/>
            <ac:spMk id="4" creationId="{BF2B50E8-2846-46AF-94D9-EDBFDEC2DA60}"/>
          </ac:spMkLst>
        </pc:spChg>
        <pc:spChg chg="mod">
          <ac:chgData name="Josef Petrželka" userId="015d4815-e6f4-40d4-a0de-b0545683e49d" providerId="ADAL" clId="{AB2AD92F-1C6A-4652-AB33-A46F1F5B93E4}" dt="2021-03-22T16:55:37.086" v="116" actId="115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6:34:05.369" v="4" actId="20577"/>
          <ac:spMkLst>
            <pc:docMk/>
            <pc:sldMk cId="0" sldId="256"/>
            <ac:spMk id="3075" creationId="{00000000-0000-0000-0000-000000000000}"/>
          </ac:spMkLst>
        </pc:spChg>
      </pc:sldChg>
      <pc:sldChg chg="modSp mod">
        <pc:chgData name="Josef Petrželka" userId="015d4815-e6f4-40d4-a0de-b0545683e49d" providerId="ADAL" clId="{AB2AD92F-1C6A-4652-AB33-A46F1F5B93E4}" dt="2021-03-22T19:20:48.774" v="242" actId="313"/>
        <pc:sldMkLst>
          <pc:docMk/>
          <pc:sldMk cId="0" sldId="258"/>
        </pc:sldMkLst>
        <pc:spChg chg="mod">
          <ac:chgData name="Josef Petrželka" userId="015d4815-e6f4-40d4-a0de-b0545683e49d" providerId="ADAL" clId="{AB2AD92F-1C6A-4652-AB33-A46F1F5B93E4}" dt="2021-03-22T19:20:48.774" v="242" actId="313"/>
          <ac:spMkLst>
            <pc:docMk/>
            <pc:sldMk cId="0" sldId="258"/>
            <ac:spMk id="4" creationId="{FC88B46C-6FF7-4BB8-83CC-07C78D4DDD34}"/>
          </ac:spMkLst>
        </pc:spChg>
        <pc:spChg chg="mod">
          <ac:chgData name="Josef Petrželka" userId="015d4815-e6f4-40d4-a0de-b0545683e49d" providerId="ADAL" clId="{AB2AD92F-1C6A-4652-AB33-A46F1F5B93E4}" dt="2021-03-22T16:55:48.634" v="117" actId="115"/>
          <ac:spMkLst>
            <pc:docMk/>
            <pc:sldMk cId="0" sldId="258"/>
            <ac:spMk id="75778" creationId="{00000000-0000-0000-0000-000000000000}"/>
          </ac:spMkLst>
        </pc:spChg>
      </pc:sldChg>
      <pc:sldChg chg="addSp delSp modSp mod modAnim">
        <pc:chgData name="Josef Petrželka" userId="015d4815-e6f4-40d4-a0de-b0545683e49d" providerId="ADAL" clId="{AB2AD92F-1C6A-4652-AB33-A46F1F5B93E4}" dt="2021-03-24T09:01:55.850" v="590" actId="20577"/>
        <pc:sldMkLst>
          <pc:docMk/>
          <pc:sldMk cId="0" sldId="259"/>
        </pc:sldMkLst>
        <pc:spChg chg="mod">
          <ac:chgData name="Josef Petrželka" userId="015d4815-e6f4-40d4-a0de-b0545683e49d" providerId="ADAL" clId="{AB2AD92F-1C6A-4652-AB33-A46F1F5B93E4}" dt="2021-03-22T19:20:50.308" v="243" actId="313"/>
          <ac:spMkLst>
            <pc:docMk/>
            <pc:sldMk cId="0" sldId="259"/>
            <ac:spMk id="4" creationId="{37BE3E3C-56C2-4981-9928-58A2F1C64B63}"/>
          </ac:spMkLst>
        </pc:spChg>
        <pc:spChg chg="mod">
          <ac:chgData name="Josef Petrželka" userId="015d4815-e6f4-40d4-a0de-b0545683e49d" providerId="ADAL" clId="{AB2AD92F-1C6A-4652-AB33-A46F1F5B93E4}" dt="2021-03-22T16:40:14.958" v="18" actId="115"/>
          <ac:spMkLst>
            <pc:docMk/>
            <pc:sldMk cId="0" sldId="259"/>
            <ac:spMk id="76802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9:01:55.850" v="590" actId="20577"/>
          <ac:spMkLst>
            <pc:docMk/>
            <pc:sldMk cId="0" sldId="259"/>
            <ac:spMk id="76803" creationId="{00000000-0000-0000-0000-000000000000}"/>
          </ac:spMkLst>
        </pc:spChg>
        <pc:picChg chg="add del mod">
          <ac:chgData name="Josef Petrželka" userId="015d4815-e6f4-40d4-a0de-b0545683e49d" providerId="ADAL" clId="{AB2AD92F-1C6A-4652-AB33-A46F1F5B93E4}" dt="2021-03-22T16:37:20.293" v="8" actId="478"/>
          <ac:picMkLst>
            <pc:docMk/>
            <pc:sldMk cId="0" sldId="259"/>
            <ac:picMk id="3" creationId="{CB5EBD3D-4ED5-40B2-9375-44B5B8CC6A05}"/>
          </ac:picMkLst>
        </pc:picChg>
        <pc:picChg chg="add mod">
          <ac:chgData name="Josef Petrželka" userId="015d4815-e6f4-40d4-a0de-b0545683e49d" providerId="ADAL" clId="{AB2AD92F-1C6A-4652-AB33-A46F1F5B93E4}" dt="2021-03-22T16:37:48.060" v="14" actId="14100"/>
          <ac:picMkLst>
            <pc:docMk/>
            <pc:sldMk cId="0" sldId="259"/>
            <ac:picMk id="6" creationId="{7E2D9B20-AFB3-47B8-9AA3-C15A20E7E7E3}"/>
          </ac:picMkLst>
        </pc:picChg>
      </pc:sldChg>
      <pc:sldChg chg="addSp modSp mod modAnim">
        <pc:chgData name="Josef Petrželka" userId="015d4815-e6f4-40d4-a0de-b0545683e49d" providerId="ADAL" clId="{AB2AD92F-1C6A-4652-AB33-A46F1F5B93E4}" dt="2021-03-22T19:20:51.016" v="244" actId="313"/>
        <pc:sldMkLst>
          <pc:docMk/>
          <pc:sldMk cId="0" sldId="260"/>
        </pc:sldMkLst>
        <pc:spChg chg="mod">
          <ac:chgData name="Josef Petrželka" userId="015d4815-e6f4-40d4-a0de-b0545683e49d" providerId="ADAL" clId="{AB2AD92F-1C6A-4652-AB33-A46F1F5B93E4}" dt="2021-03-22T19:20:51.016" v="244" actId="313"/>
          <ac:spMkLst>
            <pc:docMk/>
            <pc:sldMk cId="0" sldId="260"/>
            <ac:spMk id="4" creationId="{8DA90142-BAF3-4B48-8E63-9C6314017E42}"/>
          </ac:spMkLst>
        </pc:spChg>
        <pc:spChg chg="mod">
          <ac:chgData name="Josef Petrželka" userId="015d4815-e6f4-40d4-a0de-b0545683e49d" providerId="ADAL" clId="{AB2AD92F-1C6A-4652-AB33-A46F1F5B93E4}" dt="2021-03-22T16:41:09.976" v="20" actId="115"/>
          <ac:spMkLst>
            <pc:docMk/>
            <pc:sldMk cId="0" sldId="260"/>
            <ac:spMk id="77826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7:01:50.563" v="143" actId="20577"/>
          <ac:spMkLst>
            <pc:docMk/>
            <pc:sldMk cId="0" sldId="260"/>
            <ac:spMk id="77827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7:02:16.090" v="145" actId="1076"/>
          <ac:picMkLst>
            <pc:docMk/>
            <pc:sldMk cId="0" sldId="260"/>
            <ac:picMk id="3" creationId="{3A52B9A0-B9AE-4036-AB3D-255C3C11FE18}"/>
          </ac:picMkLst>
        </pc:picChg>
        <pc:picChg chg="add mod">
          <ac:chgData name="Josef Petrželka" userId="015d4815-e6f4-40d4-a0de-b0545683e49d" providerId="ADAL" clId="{AB2AD92F-1C6A-4652-AB33-A46F1F5B93E4}" dt="2021-03-22T16:44:00.445" v="32" actId="1076"/>
          <ac:picMkLst>
            <pc:docMk/>
            <pc:sldMk cId="0" sldId="260"/>
            <ac:picMk id="7" creationId="{4975E3D9-A865-480F-B344-39D057783F6A}"/>
          </ac:picMkLst>
        </pc:picChg>
      </pc:sldChg>
      <pc:sldChg chg="modSp mod">
        <pc:chgData name="Josef Petrželka" userId="015d4815-e6f4-40d4-a0de-b0545683e49d" providerId="ADAL" clId="{AB2AD92F-1C6A-4652-AB33-A46F1F5B93E4}" dt="2021-03-24T08:43:26.068" v="581" actId="20577"/>
        <pc:sldMkLst>
          <pc:docMk/>
          <pc:sldMk cId="89773820" sldId="262"/>
        </pc:sldMkLst>
        <pc:spChg chg="mod">
          <ac:chgData name="Josef Petrželka" userId="015d4815-e6f4-40d4-a0de-b0545683e49d" providerId="ADAL" clId="{AB2AD92F-1C6A-4652-AB33-A46F1F5B93E4}" dt="2021-03-24T08:43:26.068" v="581" actId="20577"/>
          <ac:spMkLst>
            <pc:docMk/>
            <pc:sldMk cId="89773820" sldId="262"/>
            <ac:spMk id="3" creationId="{04248EAE-9147-4D67-99C1-1893844EC226}"/>
          </ac:spMkLst>
        </pc:spChg>
        <pc:spChg chg="mod">
          <ac:chgData name="Josef Petrželka" userId="015d4815-e6f4-40d4-a0de-b0545683e49d" providerId="ADAL" clId="{AB2AD92F-1C6A-4652-AB33-A46F1F5B93E4}" dt="2021-03-24T08:43:11.951" v="558"/>
          <ac:spMkLst>
            <pc:docMk/>
            <pc:sldMk cId="89773820" sldId="262"/>
            <ac:spMk id="6" creationId="{30278DE2-3168-4110-9DFF-6ADEAFA13127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2T19:20:52.545" v="246" actId="313"/>
        <pc:sldMkLst>
          <pc:docMk/>
          <pc:sldMk cId="0" sldId="263"/>
        </pc:sldMkLst>
        <pc:spChg chg="mod">
          <ac:chgData name="Josef Petrželka" userId="015d4815-e6f4-40d4-a0de-b0545683e49d" providerId="ADAL" clId="{AB2AD92F-1C6A-4652-AB33-A46F1F5B93E4}" dt="2021-03-22T19:20:52.545" v="246" actId="313"/>
          <ac:spMkLst>
            <pc:docMk/>
            <pc:sldMk cId="0" sldId="263"/>
            <ac:spMk id="4" creationId="{703DDA9D-285F-449A-AADF-25468B7DD528}"/>
          </ac:spMkLst>
        </pc:spChg>
        <pc:spChg chg="mod">
          <ac:chgData name="Josef Petrželka" userId="015d4815-e6f4-40d4-a0de-b0545683e49d" providerId="ADAL" clId="{AB2AD92F-1C6A-4652-AB33-A46F1F5B93E4}" dt="2021-03-22T16:51:04.627" v="55" actId="115"/>
          <ac:spMkLst>
            <pc:docMk/>
            <pc:sldMk cId="0" sldId="263"/>
            <ac:spMk id="80898" creationId="{00000000-0000-0000-0000-000000000000}"/>
          </ac:spMkLst>
        </pc:spChg>
        <pc:spChg chg="mod ord">
          <ac:chgData name="Josef Petrželka" userId="015d4815-e6f4-40d4-a0de-b0545683e49d" providerId="ADAL" clId="{AB2AD92F-1C6A-4652-AB33-A46F1F5B93E4}" dt="2021-03-22T16:59:44.960" v="131" actId="20577"/>
          <ac:spMkLst>
            <pc:docMk/>
            <pc:sldMk cId="0" sldId="263"/>
            <ac:spMk id="80899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6:59:26.915" v="129" actId="1076"/>
          <ac:picMkLst>
            <pc:docMk/>
            <pc:sldMk cId="0" sldId="263"/>
            <ac:picMk id="3" creationId="{9301BB9C-E53F-454C-9092-F897C42C2B19}"/>
          </ac:picMkLst>
        </pc:picChg>
      </pc:sldChg>
      <pc:sldChg chg="addSp modSp mod modAnim">
        <pc:chgData name="Josef Petrželka" userId="015d4815-e6f4-40d4-a0de-b0545683e49d" providerId="ADAL" clId="{AB2AD92F-1C6A-4652-AB33-A46F1F5B93E4}" dt="2021-03-22T19:20:54.994" v="249" actId="313"/>
        <pc:sldMkLst>
          <pc:docMk/>
          <pc:sldMk cId="0" sldId="264"/>
        </pc:sldMkLst>
        <pc:spChg chg="mod">
          <ac:chgData name="Josef Petrželka" userId="015d4815-e6f4-40d4-a0de-b0545683e49d" providerId="ADAL" clId="{AB2AD92F-1C6A-4652-AB33-A46F1F5B93E4}" dt="2021-03-22T19:20:54.994" v="249" actId="313"/>
          <ac:spMkLst>
            <pc:docMk/>
            <pc:sldMk cId="0" sldId="264"/>
            <ac:spMk id="4" creationId="{0F867162-12EA-4795-9A8D-E314BD53CADF}"/>
          </ac:spMkLst>
        </pc:spChg>
        <pc:spChg chg="mod">
          <ac:chgData name="Josef Petrželka" userId="015d4815-e6f4-40d4-a0de-b0545683e49d" providerId="ADAL" clId="{AB2AD92F-1C6A-4652-AB33-A46F1F5B93E4}" dt="2021-03-22T16:56:56.914" v="119" actId="115"/>
          <ac:spMkLst>
            <pc:docMk/>
            <pc:sldMk cId="0" sldId="264"/>
            <ac:spMk id="81922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6:58:52.698" v="127" actId="20577"/>
          <ac:spMkLst>
            <pc:docMk/>
            <pc:sldMk cId="0" sldId="264"/>
            <ac:spMk id="81923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6:57:54.812" v="123" actId="1076"/>
          <ac:picMkLst>
            <pc:docMk/>
            <pc:sldMk cId="0" sldId="264"/>
            <ac:picMk id="3" creationId="{DD0977E3-E1AA-4588-9572-7402D2B065CE}"/>
          </ac:picMkLst>
        </pc:picChg>
      </pc:sldChg>
      <pc:sldChg chg="addSp modSp mod modAnim">
        <pc:chgData name="Josef Petrželka" userId="015d4815-e6f4-40d4-a0de-b0545683e49d" providerId="ADAL" clId="{AB2AD92F-1C6A-4652-AB33-A46F1F5B93E4}" dt="2021-03-22T19:20:55.889" v="250" actId="313"/>
        <pc:sldMkLst>
          <pc:docMk/>
          <pc:sldMk cId="0" sldId="265"/>
        </pc:sldMkLst>
        <pc:spChg chg="mod">
          <ac:chgData name="Josef Petrželka" userId="015d4815-e6f4-40d4-a0de-b0545683e49d" providerId="ADAL" clId="{AB2AD92F-1C6A-4652-AB33-A46F1F5B93E4}" dt="2021-03-22T19:20:55.889" v="250" actId="313"/>
          <ac:spMkLst>
            <pc:docMk/>
            <pc:sldMk cId="0" sldId="265"/>
            <ac:spMk id="4" creationId="{5B44F55A-D295-4F2A-AE19-FFE997B6CB28}"/>
          </ac:spMkLst>
        </pc:spChg>
        <pc:spChg chg="mod">
          <ac:chgData name="Josef Petrželka" userId="015d4815-e6f4-40d4-a0de-b0545683e49d" providerId="ADAL" clId="{AB2AD92F-1C6A-4652-AB33-A46F1F5B93E4}" dt="2021-03-22T17:03:33.661" v="146" actId="115"/>
          <ac:spMkLst>
            <pc:docMk/>
            <pc:sldMk cId="0" sldId="265"/>
            <ac:spMk id="82946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7:03:58.654" v="147" actId="20577"/>
          <ac:spMkLst>
            <pc:docMk/>
            <pc:sldMk cId="0" sldId="265"/>
            <ac:spMk id="82947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7:04:23.383" v="151" actId="1076"/>
          <ac:picMkLst>
            <pc:docMk/>
            <pc:sldMk cId="0" sldId="265"/>
            <ac:picMk id="3" creationId="{AAE0BA6E-773A-497D-B9F2-E2380EAF2DDF}"/>
          </ac:picMkLst>
        </pc:picChg>
      </pc:sldChg>
      <pc:sldChg chg="modSp mod modAnim">
        <pc:chgData name="Josef Petrželka" userId="015d4815-e6f4-40d4-a0de-b0545683e49d" providerId="ADAL" clId="{AB2AD92F-1C6A-4652-AB33-A46F1F5B93E4}" dt="2021-03-22T19:21:07.482" v="256" actId="313"/>
        <pc:sldMkLst>
          <pc:docMk/>
          <pc:sldMk cId="0" sldId="270"/>
        </pc:sldMkLst>
        <pc:spChg chg="mod">
          <ac:chgData name="Josef Petrželka" userId="015d4815-e6f4-40d4-a0de-b0545683e49d" providerId="ADAL" clId="{AB2AD92F-1C6A-4652-AB33-A46F1F5B93E4}" dt="2021-03-22T19:21:07.482" v="256" actId="313"/>
          <ac:spMkLst>
            <pc:docMk/>
            <pc:sldMk cId="0" sldId="270"/>
            <ac:spMk id="4" creationId="{AAFA8D45-8A84-4549-9363-BD89CEF4DEBA}"/>
          </ac:spMkLst>
        </pc:spChg>
        <pc:spChg chg="mod">
          <ac:chgData name="Josef Petrželka" userId="015d4815-e6f4-40d4-a0de-b0545683e49d" providerId="ADAL" clId="{AB2AD92F-1C6A-4652-AB33-A46F1F5B93E4}" dt="2021-03-22T17:12:37.931" v="190" actId="115"/>
          <ac:spMkLst>
            <pc:docMk/>
            <pc:sldMk cId="0" sldId="270"/>
            <ac:spMk id="88066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7:13:17.964" v="195" actId="5793"/>
          <ac:spMkLst>
            <pc:docMk/>
            <pc:sldMk cId="0" sldId="270"/>
            <ac:spMk id="88067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2T19:21:09.769" v="257" actId="313"/>
        <pc:sldMkLst>
          <pc:docMk/>
          <pc:sldMk cId="0" sldId="271"/>
        </pc:sldMkLst>
        <pc:spChg chg="mod">
          <ac:chgData name="Josef Petrželka" userId="015d4815-e6f4-40d4-a0de-b0545683e49d" providerId="ADAL" clId="{AB2AD92F-1C6A-4652-AB33-A46F1F5B93E4}" dt="2021-03-22T19:21:09.769" v="257" actId="313"/>
          <ac:spMkLst>
            <pc:docMk/>
            <pc:sldMk cId="0" sldId="271"/>
            <ac:spMk id="4" creationId="{7C47CC89-7F1F-4909-ACAB-942BD8F11FFF}"/>
          </ac:spMkLst>
        </pc:spChg>
        <pc:spChg chg="mod">
          <ac:chgData name="Josef Petrželka" userId="015d4815-e6f4-40d4-a0de-b0545683e49d" providerId="ADAL" clId="{AB2AD92F-1C6A-4652-AB33-A46F1F5B93E4}" dt="2021-03-22T17:13:31.965" v="196" actId="115"/>
          <ac:spMkLst>
            <pc:docMk/>
            <pc:sldMk cId="0" sldId="271"/>
            <ac:spMk id="89090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7:14:14.041" v="200" actId="1076"/>
          <ac:picMkLst>
            <pc:docMk/>
            <pc:sldMk cId="0" sldId="271"/>
            <ac:picMk id="3" creationId="{EBD70203-D248-43E3-B9EB-5057AABE16CA}"/>
          </ac:picMkLst>
        </pc:picChg>
      </pc:sldChg>
      <pc:sldChg chg="addSp modSp mod">
        <pc:chgData name="Josef Petrželka" userId="015d4815-e6f4-40d4-a0de-b0545683e49d" providerId="ADAL" clId="{AB2AD92F-1C6A-4652-AB33-A46F1F5B93E4}" dt="2021-03-24T08:57:00.821" v="583" actId="20577"/>
        <pc:sldMkLst>
          <pc:docMk/>
          <pc:sldMk cId="988287581" sldId="272"/>
        </pc:sldMkLst>
        <pc:spChg chg="mod">
          <ac:chgData name="Josef Petrželka" userId="015d4815-e6f4-40d4-a0de-b0545683e49d" providerId="ADAL" clId="{AB2AD92F-1C6A-4652-AB33-A46F1F5B93E4}" dt="2021-03-24T08:57:00.821" v="583" actId="20577"/>
          <ac:spMkLst>
            <pc:docMk/>
            <pc:sldMk cId="988287581" sldId="272"/>
            <ac:spMk id="5" creationId="{65A17719-DFAF-4CD6-AD9A-22DBD69CFFB3}"/>
          </ac:spMkLst>
        </pc:spChg>
        <pc:spChg chg="mod">
          <ac:chgData name="Josef Petrželka" userId="015d4815-e6f4-40d4-a0de-b0545683e49d" providerId="ADAL" clId="{AB2AD92F-1C6A-4652-AB33-A46F1F5B93E4}" dt="2021-03-24T06:40:26.225" v="287" actId="20577"/>
          <ac:spMkLst>
            <pc:docMk/>
            <pc:sldMk cId="988287581" sldId="272"/>
            <ac:spMk id="7" creationId="{CC4F729F-A68D-44A5-9983-24F7267B57D8}"/>
          </ac:spMkLst>
        </pc:spChg>
        <pc:spChg chg="add mod">
          <ac:chgData name="Josef Petrželka" userId="015d4815-e6f4-40d4-a0de-b0545683e49d" providerId="ADAL" clId="{AB2AD92F-1C6A-4652-AB33-A46F1F5B93E4}" dt="2021-03-22T16:32:49.598" v="1"/>
          <ac:spMkLst>
            <pc:docMk/>
            <pc:sldMk cId="988287581" sldId="272"/>
            <ac:spMk id="16" creationId="{58B75EE0-5D91-4FF1-9306-8923C9567527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4T09:15:13.149" v="601"/>
        <pc:sldMkLst>
          <pc:docMk/>
          <pc:sldMk cId="0" sldId="273"/>
        </pc:sldMkLst>
        <pc:spChg chg="mod">
          <ac:chgData name="Josef Petrželka" userId="015d4815-e6f4-40d4-a0de-b0545683e49d" providerId="ADAL" clId="{AB2AD92F-1C6A-4652-AB33-A46F1F5B93E4}" dt="2021-03-22T19:21:14.528" v="259" actId="313"/>
          <ac:spMkLst>
            <pc:docMk/>
            <pc:sldMk cId="0" sldId="273"/>
            <ac:spMk id="4" creationId="{A6CE7810-9837-4E54-918D-F6BCE590957D}"/>
          </ac:spMkLst>
        </pc:spChg>
        <pc:spChg chg="mod">
          <ac:chgData name="Josef Petrželka" userId="015d4815-e6f4-40d4-a0de-b0545683e49d" providerId="ADAL" clId="{AB2AD92F-1C6A-4652-AB33-A46F1F5B93E4}" dt="2021-03-24T07:35:46.112" v="292" actId="115"/>
          <ac:spMkLst>
            <pc:docMk/>
            <pc:sldMk cId="0" sldId="273"/>
            <ac:spMk id="91138" creationId="{00000000-0000-0000-0000-000000000000}"/>
          </ac:spMkLst>
        </pc:spChg>
        <pc:picChg chg="add mod ord">
          <ac:chgData name="Josef Petrželka" userId="015d4815-e6f4-40d4-a0de-b0545683e49d" providerId="ADAL" clId="{AB2AD92F-1C6A-4652-AB33-A46F1F5B93E4}" dt="2021-03-24T08:07:06.299" v="401" actId="167"/>
          <ac:picMkLst>
            <pc:docMk/>
            <pc:sldMk cId="0" sldId="273"/>
            <ac:picMk id="3" creationId="{FFC5317A-A9C5-4D9D-A9BF-DE33AFE4C1E4}"/>
          </ac:picMkLst>
        </pc:picChg>
        <pc:picChg chg="add mod">
          <ac:chgData name="Josef Petrželka" userId="015d4815-e6f4-40d4-a0de-b0545683e49d" providerId="ADAL" clId="{AB2AD92F-1C6A-4652-AB33-A46F1F5B93E4}" dt="2021-03-24T09:15:03.312" v="600" actId="14100"/>
          <ac:picMkLst>
            <pc:docMk/>
            <pc:sldMk cId="0" sldId="273"/>
            <ac:picMk id="8" creationId="{CFB9421D-294B-4197-BA11-CD07E581F81A}"/>
          </ac:picMkLst>
        </pc:picChg>
      </pc:sldChg>
      <pc:sldChg chg="addSp modSp mod modAnim">
        <pc:chgData name="Josef Petrželka" userId="015d4815-e6f4-40d4-a0de-b0545683e49d" providerId="ADAL" clId="{AB2AD92F-1C6A-4652-AB33-A46F1F5B93E4}" dt="2021-03-22T19:21:01.929" v="252" actId="313"/>
        <pc:sldMkLst>
          <pc:docMk/>
          <pc:sldMk cId="0" sldId="274"/>
        </pc:sldMkLst>
        <pc:spChg chg="mod">
          <ac:chgData name="Josef Petrželka" userId="015d4815-e6f4-40d4-a0de-b0545683e49d" providerId="ADAL" clId="{AB2AD92F-1C6A-4652-AB33-A46F1F5B93E4}" dt="2021-03-22T19:21:01.929" v="252" actId="313"/>
          <ac:spMkLst>
            <pc:docMk/>
            <pc:sldMk cId="0" sldId="274"/>
            <ac:spMk id="4" creationId="{8E2937A5-908A-4394-9A3D-E3A531C91334}"/>
          </ac:spMkLst>
        </pc:spChg>
        <pc:spChg chg="mod">
          <ac:chgData name="Josef Petrželka" userId="015d4815-e6f4-40d4-a0de-b0545683e49d" providerId="ADAL" clId="{AB2AD92F-1C6A-4652-AB33-A46F1F5B93E4}" dt="2021-03-22T17:05:40.965" v="156" actId="115"/>
          <ac:spMkLst>
            <pc:docMk/>
            <pc:sldMk cId="0" sldId="274"/>
            <ac:spMk id="92162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7:08:39.023" v="172" actId="1076"/>
          <ac:picMkLst>
            <pc:docMk/>
            <pc:sldMk cId="0" sldId="274"/>
            <ac:picMk id="3" creationId="{ADF2178C-EFDA-45C4-B40A-12D9997A5172}"/>
          </ac:picMkLst>
        </pc:picChg>
      </pc:sldChg>
      <pc:sldChg chg="modSp mod">
        <pc:chgData name="Josef Petrželka" userId="015d4815-e6f4-40d4-a0de-b0545683e49d" providerId="ADAL" clId="{AB2AD92F-1C6A-4652-AB33-A46F1F5B93E4}" dt="2021-03-22T19:21:05.712" v="255" actId="313"/>
        <pc:sldMkLst>
          <pc:docMk/>
          <pc:sldMk cId="0" sldId="275"/>
        </pc:sldMkLst>
        <pc:spChg chg="mod">
          <ac:chgData name="Josef Petrželka" userId="015d4815-e6f4-40d4-a0de-b0545683e49d" providerId="ADAL" clId="{AB2AD92F-1C6A-4652-AB33-A46F1F5B93E4}" dt="2021-03-22T19:21:05.712" v="255" actId="313"/>
          <ac:spMkLst>
            <pc:docMk/>
            <pc:sldMk cId="0" sldId="275"/>
            <ac:spMk id="4" creationId="{CA32F128-3EFD-4033-87AF-1AA240A3E198}"/>
          </ac:spMkLst>
        </pc:spChg>
        <pc:spChg chg="mod">
          <ac:chgData name="Josef Petrželka" userId="015d4815-e6f4-40d4-a0de-b0545683e49d" providerId="ADAL" clId="{AB2AD92F-1C6A-4652-AB33-A46F1F5B93E4}" dt="2021-03-22T17:11:50.214" v="187" actId="115"/>
          <ac:spMkLst>
            <pc:docMk/>
            <pc:sldMk cId="0" sldId="275"/>
            <ac:spMk id="93186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7:12:11.487" v="189" actId="20577"/>
          <ac:spMkLst>
            <pc:docMk/>
            <pc:sldMk cId="0" sldId="275"/>
            <ac:spMk id="93187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4T09:14:42.701" v="598"/>
        <pc:sldMkLst>
          <pc:docMk/>
          <pc:sldMk cId="0" sldId="276"/>
        </pc:sldMkLst>
        <pc:spChg chg="mod">
          <ac:chgData name="Josef Petrželka" userId="015d4815-e6f4-40d4-a0de-b0545683e49d" providerId="ADAL" clId="{AB2AD92F-1C6A-4652-AB33-A46F1F5B93E4}" dt="2021-03-22T19:21:11.872" v="258" actId="313"/>
          <ac:spMkLst>
            <pc:docMk/>
            <pc:sldMk cId="0" sldId="276"/>
            <ac:spMk id="4" creationId="{E357CAAE-F28B-4E10-B2E5-0B927D949369}"/>
          </ac:spMkLst>
        </pc:spChg>
        <pc:spChg chg="mod">
          <ac:chgData name="Josef Petrželka" userId="015d4815-e6f4-40d4-a0de-b0545683e49d" providerId="ADAL" clId="{AB2AD92F-1C6A-4652-AB33-A46F1F5B93E4}" dt="2021-03-22T17:16:20.289" v="208" actId="115"/>
          <ac:spMkLst>
            <pc:docMk/>
            <pc:sldMk cId="0" sldId="276"/>
            <ac:spMk id="94210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7:17:09.595" v="212" actId="1076"/>
          <ac:picMkLst>
            <pc:docMk/>
            <pc:sldMk cId="0" sldId="276"/>
            <ac:picMk id="3" creationId="{CD412370-B9CE-4DDE-A846-D400B907F264}"/>
          </ac:picMkLst>
        </pc:picChg>
        <pc:picChg chg="add mod ord">
          <ac:chgData name="Josef Petrželka" userId="015d4815-e6f4-40d4-a0de-b0545683e49d" providerId="ADAL" clId="{AB2AD92F-1C6A-4652-AB33-A46F1F5B93E4}" dt="2021-03-24T09:14:10.917" v="595" actId="167"/>
          <ac:picMkLst>
            <pc:docMk/>
            <pc:sldMk cId="0" sldId="276"/>
            <ac:picMk id="5" creationId="{5A8C96C7-AEBC-4B18-98B4-2866DF9A75B7}"/>
          </ac:picMkLst>
        </pc:picChg>
      </pc:sldChg>
      <pc:sldChg chg="addSp modSp mod">
        <pc:chgData name="Josef Petrželka" userId="015d4815-e6f4-40d4-a0de-b0545683e49d" providerId="ADAL" clId="{AB2AD92F-1C6A-4652-AB33-A46F1F5B93E4}" dt="2021-03-22T19:22:23.482" v="269"/>
        <pc:sldMkLst>
          <pc:docMk/>
          <pc:sldMk cId="168966617" sldId="277"/>
        </pc:sldMkLst>
        <pc:spChg chg="mod">
          <ac:chgData name="Josef Petrželka" userId="015d4815-e6f4-40d4-a0de-b0545683e49d" providerId="ADAL" clId="{AB2AD92F-1C6A-4652-AB33-A46F1F5B93E4}" dt="2021-03-22T19:20:53.381" v="247" actId="313"/>
          <ac:spMkLst>
            <pc:docMk/>
            <pc:sldMk cId="168966617" sldId="277"/>
            <ac:spMk id="20" creationId="{C391BC4A-8809-4B99-BC17-DAEB44744A42}"/>
          </ac:spMkLst>
        </pc:spChg>
        <pc:spChg chg="add mod">
          <ac:chgData name="Josef Petrželka" userId="015d4815-e6f4-40d4-a0de-b0545683e49d" providerId="ADAL" clId="{AB2AD92F-1C6A-4652-AB33-A46F1F5B93E4}" dt="2021-03-22T19:22:23.482" v="269"/>
          <ac:spMkLst>
            <pc:docMk/>
            <pc:sldMk cId="168966617" sldId="277"/>
            <ac:spMk id="21" creationId="{323E978C-6729-4430-9C1E-09225080C6DC}"/>
          </ac:spMkLst>
        </pc:spChg>
        <pc:spChg chg="mod">
          <ac:chgData name="Josef Petrželka" userId="015d4815-e6f4-40d4-a0de-b0545683e49d" providerId="ADAL" clId="{AB2AD92F-1C6A-4652-AB33-A46F1F5B93E4}" dt="2021-03-22T16:52:37.096" v="64" actId="115"/>
          <ac:spMkLst>
            <pc:docMk/>
            <pc:sldMk cId="168966617" sldId="277"/>
            <ac:spMk id="80898" creationId="{00000000-0000-0000-0000-000000000000}"/>
          </ac:spMkLst>
        </pc:spChg>
      </pc:sldChg>
      <pc:sldChg chg="modSp mod">
        <pc:chgData name="Josef Petrželka" userId="015d4815-e6f4-40d4-a0de-b0545683e49d" providerId="ADAL" clId="{AB2AD92F-1C6A-4652-AB33-A46F1F5B93E4}" dt="2021-03-22T19:20:54.315" v="248" actId="313"/>
        <pc:sldMkLst>
          <pc:docMk/>
          <pc:sldMk cId="199211760" sldId="278"/>
        </pc:sldMkLst>
        <pc:spChg chg="mod">
          <ac:chgData name="Josef Petrželka" userId="015d4815-e6f4-40d4-a0de-b0545683e49d" providerId="ADAL" clId="{AB2AD92F-1C6A-4652-AB33-A46F1F5B93E4}" dt="2021-03-22T19:20:54.315" v="248" actId="313"/>
          <ac:spMkLst>
            <pc:docMk/>
            <pc:sldMk cId="199211760" sldId="278"/>
            <ac:spMk id="4" creationId="{3BAFE3B9-6F19-4A1D-AED9-1FEF50C8C6B3}"/>
          </ac:spMkLst>
        </pc:spChg>
        <pc:spChg chg="mod">
          <ac:chgData name="Josef Petrželka" userId="015d4815-e6f4-40d4-a0de-b0545683e49d" providerId="ADAL" clId="{AB2AD92F-1C6A-4652-AB33-A46F1F5B93E4}" dt="2021-03-22T16:56:48.793" v="118" actId="115"/>
          <ac:spMkLst>
            <pc:docMk/>
            <pc:sldMk cId="199211760" sldId="278"/>
            <ac:spMk id="80898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4T09:00:01.834" v="588"/>
        <pc:sldMkLst>
          <pc:docMk/>
          <pc:sldMk cId="2194796834" sldId="279"/>
        </pc:sldMkLst>
        <pc:spChg chg="mod">
          <ac:chgData name="Josef Petrželka" userId="015d4815-e6f4-40d4-a0de-b0545683e49d" providerId="ADAL" clId="{AB2AD92F-1C6A-4652-AB33-A46F1F5B93E4}" dt="2021-03-22T19:20:18.519" v="240" actId="20577"/>
          <ac:spMkLst>
            <pc:docMk/>
            <pc:sldMk cId="2194796834" sldId="279"/>
            <ac:spMk id="4" creationId="{A91FF437-EC4F-4543-B76B-0E77BF00B9FB}"/>
          </ac:spMkLst>
        </pc:spChg>
        <pc:spChg chg="add mod">
          <ac:chgData name="Josef Petrželka" userId="015d4815-e6f4-40d4-a0de-b0545683e49d" providerId="ADAL" clId="{AB2AD92F-1C6A-4652-AB33-A46F1F5B93E4}" dt="2021-03-24T08:58:51.517" v="585" actId="108"/>
          <ac:spMkLst>
            <pc:docMk/>
            <pc:sldMk cId="2194796834" sldId="279"/>
            <ac:spMk id="5" creationId="{CF438DA4-511B-4C20-8219-9727B9E74871}"/>
          </ac:spMkLst>
        </pc:spChg>
        <pc:spChg chg="mod">
          <ac:chgData name="Josef Petrželka" userId="015d4815-e6f4-40d4-a0de-b0545683e49d" providerId="ADAL" clId="{AB2AD92F-1C6A-4652-AB33-A46F1F5B93E4}" dt="2021-03-22T16:33:13.894" v="2" actId="115"/>
          <ac:spMkLst>
            <pc:docMk/>
            <pc:sldMk cId="2194796834" sldId="279"/>
            <ac:spMk id="3074" creationId="{00000000-0000-0000-0000-000000000000}"/>
          </ac:spMkLst>
        </pc:spChg>
      </pc:sldChg>
      <pc:sldChg chg="modSp mod">
        <pc:chgData name="Josef Petrželka" userId="015d4815-e6f4-40d4-a0de-b0545683e49d" providerId="ADAL" clId="{AB2AD92F-1C6A-4652-AB33-A46F1F5B93E4}" dt="2021-03-24T07:39:18.444" v="303" actId="948"/>
        <pc:sldMkLst>
          <pc:docMk/>
          <pc:sldMk cId="1746084261" sldId="280"/>
        </pc:sldMkLst>
        <pc:spChg chg="mod">
          <ac:chgData name="Josef Petrželka" userId="015d4815-e6f4-40d4-a0de-b0545683e49d" providerId="ADAL" clId="{AB2AD92F-1C6A-4652-AB33-A46F1F5B93E4}" dt="2021-03-22T19:21:38.862" v="260" actId="313"/>
          <ac:spMkLst>
            <pc:docMk/>
            <pc:sldMk cId="1746084261" sldId="280"/>
            <ac:spMk id="4" creationId="{161B8A18-FC32-41CF-BACE-C44911FEBA8F}"/>
          </ac:spMkLst>
        </pc:spChg>
        <pc:spChg chg="mod">
          <ac:chgData name="Josef Petrželka" userId="015d4815-e6f4-40d4-a0de-b0545683e49d" providerId="ADAL" clId="{AB2AD92F-1C6A-4652-AB33-A46F1F5B93E4}" dt="2021-03-24T07:39:02.798" v="302" actId="115"/>
          <ac:spMkLst>
            <pc:docMk/>
            <pc:sldMk cId="1746084261" sldId="280"/>
            <ac:spMk id="267266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7:39:18.444" v="303" actId="948"/>
          <ac:spMkLst>
            <pc:docMk/>
            <pc:sldMk cId="1746084261" sldId="280"/>
            <ac:spMk id="267267" creationId="{00000000-0000-0000-0000-000000000000}"/>
          </ac:spMkLst>
        </pc:spChg>
      </pc:sldChg>
      <pc:sldChg chg="modSp mod modAnim">
        <pc:chgData name="Josef Petrželka" userId="015d4815-e6f4-40d4-a0de-b0545683e49d" providerId="ADAL" clId="{AB2AD92F-1C6A-4652-AB33-A46F1F5B93E4}" dt="2021-03-24T08:04:15.917" v="392"/>
        <pc:sldMkLst>
          <pc:docMk/>
          <pc:sldMk cId="3155423709" sldId="281"/>
        </pc:sldMkLst>
        <pc:spChg chg="mod">
          <ac:chgData name="Josef Petrželka" userId="015d4815-e6f4-40d4-a0de-b0545683e49d" providerId="ADAL" clId="{AB2AD92F-1C6A-4652-AB33-A46F1F5B93E4}" dt="2021-03-22T19:21:42.630" v="261" actId="313"/>
          <ac:spMkLst>
            <pc:docMk/>
            <pc:sldMk cId="3155423709" sldId="281"/>
            <ac:spMk id="4" creationId="{D0D86AD5-C3AA-4F5E-BF3C-7D952B92D713}"/>
          </ac:spMkLst>
        </pc:spChg>
        <pc:spChg chg="mod">
          <ac:chgData name="Josef Petrželka" userId="015d4815-e6f4-40d4-a0de-b0545683e49d" providerId="ADAL" clId="{AB2AD92F-1C6A-4652-AB33-A46F1F5B93E4}" dt="2021-03-24T07:59:32.910" v="304" actId="115"/>
          <ac:spMkLst>
            <pc:docMk/>
            <pc:sldMk cId="3155423709" sldId="281"/>
            <ac:spMk id="78850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04:15.917" v="392"/>
          <ac:spMkLst>
            <pc:docMk/>
            <pc:sldMk cId="3155423709" sldId="281"/>
            <ac:spMk id="78851" creationId="{00000000-0000-0000-0000-000000000000}"/>
          </ac:spMkLst>
        </pc:spChg>
      </pc:sldChg>
      <pc:sldChg chg="modSp mod modAnim">
        <pc:chgData name="Josef Petrželka" userId="015d4815-e6f4-40d4-a0de-b0545683e49d" providerId="ADAL" clId="{AB2AD92F-1C6A-4652-AB33-A46F1F5B93E4}" dt="2021-03-24T08:21:18.289" v="472"/>
        <pc:sldMkLst>
          <pc:docMk/>
          <pc:sldMk cId="2148858217" sldId="282"/>
        </pc:sldMkLst>
        <pc:spChg chg="mod">
          <ac:chgData name="Josef Petrželka" userId="015d4815-e6f4-40d4-a0de-b0545683e49d" providerId="ADAL" clId="{AB2AD92F-1C6A-4652-AB33-A46F1F5B93E4}" dt="2021-03-22T19:21:45.642" v="262" actId="313"/>
          <ac:spMkLst>
            <pc:docMk/>
            <pc:sldMk cId="2148858217" sldId="282"/>
            <ac:spMk id="4" creationId="{6EE4BA14-3F88-42E7-ADCC-5EBE9963943B}"/>
          </ac:spMkLst>
        </pc:spChg>
        <pc:spChg chg="mod">
          <ac:chgData name="Josef Petrželka" userId="015d4815-e6f4-40d4-a0de-b0545683e49d" providerId="ADAL" clId="{AB2AD92F-1C6A-4652-AB33-A46F1F5B93E4}" dt="2021-03-24T08:12:56.512" v="432" actId="108"/>
          <ac:spMkLst>
            <pc:docMk/>
            <pc:sldMk cId="2148858217" sldId="282"/>
            <ac:spMk id="7" creationId="{3733F67B-CDC3-4750-8228-7A1627C66093}"/>
          </ac:spMkLst>
        </pc:spChg>
        <pc:spChg chg="mod">
          <ac:chgData name="Josef Petrželka" userId="015d4815-e6f4-40d4-a0de-b0545683e49d" providerId="ADAL" clId="{AB2AD92F-1C6A-4652-AB33-A46F1F5B93E4}" dt="2021-03-24T07:59:43.862" v="305" actId="115"/>
          <ac:spMkLst>
            <pc:docMk/>
            <pc:sldMk cId="2148858217" sldId="282"/>
            <ac:spMk id="84994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20:56.173" v="470" actId="207"/>
          <ac:spMkLst>
            <pc:docMk/>
            <pc:sldMk cId="2148858217" sldId="282"/>
            <ac:spMk id="84995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4T08:15:58.717" v="447" actId="207"/>
        <pc:sldMkLst>
          <pc:docMk/>
          <pc:sldMk cId="1993436397" sldId="283"/>
        </pc:sldMkLst>
        <pc:spChg chg="mod">
          <ac:chgData name="Josef Petrželka" userId="015d4815-e6f4-40d4-a0de-b0545683e49d" providerId="ADAL" clId="{AB2AD92F-1C6A-4652-AB33-A46F1F5B93E4}" dt="2021-03-22T19:21:48.674" v="263" actId="313"/>
          <ac:spMkLst>
            <pc:docMk/>
            <pc:sldMk cId="1993436397" sldId="283"/>
            <ac:spMk id="4" creationId="{F4A964E4-4B3C-44C7-8513-AD5B1AC383A8}"/>
          </ac:spMkLst>
        </pc:spChg>
        <pc:spChg chg="mod">
          <ac:chgData name="Josef Petrželka" userId="015d4815-e6f4-40d4-a0de-b0545683e49d" providerId="ADAL" clId="{AB2AD92F-1C6A-4652-AB33-A46F1F5B93E4}" dt="2021-03-24T08:12:00.487" v="430" actId="108"/>
          <ac:spMkLst>
            <pc:docMk/>
            <pc:sldMk cId="1993436397" sldId="283"/>
            <ac:spMk id="6" creationId="{D69A5A08-CBDF-4887-BFC0-DE7CE49FA788}"/>
          </ac:spMkLst>
        </pc:spChg>
        <pc:spChg chg="mod">
          <ac:chgData name="Josef Petrželka" userId="015d4815-e6f4-40d4-a0de-b0545683e49d" providerId="ADAL" clId="{AB2AD92F-1C6A-4652-AB33-A46F1F5B93E4}" dt="2021-03-24T08:05:33.479" v="395" actId="115"/>
          <ac:spMkLst>
            <pc:docMk/>
            <pc:sldMk cId="1993436397" sldId="283"/>
            <ac:spMk id="89090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15:58.717" v="447" actId="207"/>
          <ac:spMkLst>
            <pc:docMk/>
            <pc:sldMk cId="1993436397" sldId="283"/>
            <ac:spMk id="89091" creationId="{00000000-0000-0000-0000-000000000000}"/>
          </ac:spMkLst>
        </pc:spChg>
        <pc:picChg chg="add mod ord">
          <ac:chgData name="Josef Petrželka" userId="015d4815-e6f4-40d4-a0de-b0545683e49d" providerId="ADAL" clId="{AB2AD92F-1C6A-4652-AB33-A46F1F5B93E4}" dt="2021-03-24T08:08:31.731" v="413" actId="167"/>
          <ac:picMkLst>
            <pc:docMk/>
            <pc:sldMk cId="1993436397" sldId="283"/>
            <ac:picMk id="3" creationId="{5FE919FC-4829-4F65-B98F-0DC5CC57E957}"/>
          </ac:picMkLst>
        </pc:picChg>
      </pc:sldChg>
      <pc:sldChg chg="addSp modSp mod modAnim">
        <pc:chgData name="Josef Petrželka" userId="015d4815-e6f4-40d4-a0de-b0545683e49d" providerId="ADAL" clId="{AB2AD92F-1C6A-4652-AB33-A46F1F5B93E4}" dt="2021-03-24T08:20:38.160" v="469" actId="115"/>
        <pc:sldMkLst>
          <pc:docMk/>
          <pc:sldMk cId="2036269952" sldId="284"/>
        </pc:sldMkLst>
        <pc:spChg chg="mod">
          <ac:chgData name="Josef Petrželka" userId="015d4815-e6f4-40d4-a0de-b0545683e49d" providerId="ADAL" clId="{AB2AD92F-1C6A-4652-AB33-A46F1F5B93E4}" dt="2021-03-22T19:21:50.813" v="264" actId="313"/>
          <ac:spMkLst>
            <pc:docMk/>
            <pc:sldMk cId="2036269952" sldId="284"/>
            <ac:spMk id="4" creationId="{7B326F0C-33E7-4A52-A2D3-0B9192477A13}"/>
          </ac:spMkLst>
        </pc:spChg>
        <pc:spChg chg="mod">
          <ac:chgData name="Josef Petrželka" userId="015d4815-e6f4-40d4-a0de-b0545683e49d" providerId="ADAL" clId="{AB2AD92F-1C6A-4652-AB33-A46F1F5B93E4}" dt="2021-03-24T08:20:38.160" v="469" actId="115"/>
          <ac:spMkLst>
            <pc:docMk/>
            <pc:sldMk cId="2036269952" sldId="284"/>
            <ac:spMk id="271362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17:10.546" v="455" actId="255"/>
          <ac:spMkLst>
            <pc:docMk/>
            <pc:sldMk cId="2036269952" sldId="284"/>
            <ac:spMk id="271363" creationId="{00000000-0000-0000-0000-000000000000}"/>
          </ac:spMkLst>
        </pc:spChg>
        <pc:picChg chg="add mod ord">
          <ac:chgData name="Josef Petrželka" userId="015d4815-e6f4-40d4-a0de-b0545683e49d" providerId="ADAL" clId="{AB2AD92F-1C6A-4652-AB33-A46F1F5B93E4}" dt="2021-03-24T08:18:29.990" v="460" actId="1076"/>
          <ac:picMkLst>
            <pc:docMk/>
            <pc:sldMk cId="2036269952" sldId="284"/>
            <ac:picMk id="3" creationId="{3E34C3DB-9D48-4E97-982B-F4F7C1CDF72F}"/>
          </ac:picMkLst>
        </pc:picChg>
      </pc:sldChg>
      <pc:sldChg chg="addSp modSp mod modAnim">
        <pc:chgData name="Josef Petrželka" userId="015d4815-e6f4-40d4-a0de-b0545683e49d" providerId="ADAL" clId="{AB2AD92F-1C6A-4652-AB33-A46F1F5B93E4}" dt="2021-03-24T09:18:29.380" v="604"/>
        <pc:sldMkLst>
          <pc:docMk/>
          <pc:sldMk cId="3642025343" sldId="285"/>
        </pc:sldMkLst>
        <pc:spChg chg="mod">
          <ac:chgData name="Josef Petrželka" userId="015d4815-e6f4-40d4-a0de-b0545683e49d" providerId="ADAL" clId="{AB2AD92F-1C6A-4652-AB33-A46F1F5B93E4}" dt="2021-03-22T19:21:53.415" v="265" actId="313"/>
          <ac:spMkLst>
            <pc:docMk/>
            <pc:sldMk cId="3642025343" sldId="285"/>
            <ac:spMk id="4" creationId="{F4780528-527A-4851-8331-446BF2E1327C}"/>
          </ac:spMkLst>
        </pc:spChg>
        <pc:spChg chg="add mod">
          <ac:chgData name="Josef Petrželka" userId="015d4815-e6f4-40d4-a0de-b0545683e49d" providerId="ADAL" clId="{AB2AD92F-1C6A-4652-AB33-A46F1F5B93E4}" dt="2021-03-24T08:22:42.160" v="474"/>
          <ac:spMkLst>
            <pc:docMk/>
            <pc:sldMk cId="3642025343" sldId="285"/>
            <ac:spMk id="5" creationId="{EC78696D-8D1C-41A9-871A-E207AA3F0A3E}"/>
          </ac:spMkLst>
        </pc:spChg>
        <pc:spChg chg="mod">
          <ac:chgData name="Josef Petrželka" userId="015d4815-e6f4-40d4-a0de-b0545683e49d" providerId="ADAL" clId="{AB2AD92F-1C6A-4652-AB33-A46F1F5B93E4}" dt="2021-03-24T08:21:55.159" v="473" actId="115"/>
          <ac:spMkLst>
            <pc:docMk/>
            <pc:sldMk cId="3642025343" sldId="285"/>
            <ac:spMk id="276482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9:18:03.970" v="602" actId="207"/>
          <ac:spMkLst>
            <pc:docMk/>
            <pc:sldMk cId="3642025343" sldId="285"/>
            <ac:spMk id="276483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4T08:24:14.689" v="479" actId="1076"/>
          <ac:picMkLst>
            <pc:docMk/>
            <pc:sldMk cId="3642025343" sldId="285"/>
            <ac:picMk id="3" creationId="{C7041BB7-4A22-46BE-B708-ACA41CBD933D}"/>
          </ac:picMkLst>
        </pc:picChg>
      </pc:sldChg>
      <pc:sldChg chg="addSp modSp mod">
        <pc:chgData name="Josef Petrželka" userId="015d4815-e6f4-40d4-a0de-b0545683e49d" providerId="ADAL" clId="{AB2AD92F-1C6A-4652-AB33-A46F1F5B93E4}" dt="2021-03-24T08:27:11.747" v="491"/>
        <pc:sldMkLst>
          <pc:docMk/>
          <pc:sldMk cId="1702299399" sldId="286"/>
        </pc:sldMkLst>
        <pc:spChg chg="mod">
          <ac:chgData name="Josef Petrželka" userId="015d4815-e6f4-40d4-a0de-b0545683e49d" providerId="ADAL" clId="{AB2AD92F-1C6A-4652-AB33-A46F1F5B93E4}" dt="2021-03-22T19:21:55.462" v="266" actId="313"/>
          <ac:spMkLst>
            <pc:docMk/>
            <pc:sldMk cId="1702299399" sldId="286"/>
            <ac:spMk id="8" creationId="{B52ADD9E-7ED3-42E5-ACC1-7E8D892D2AC7}"/>
          </ac:spMkLst>
        </pc:spChg>
        <pc:spChg chg="add mod">
          <ac:chgData name="Josef Petrželka" userId="015d4815-e6f4-40d4-a0de-b0545683e49d" providerId="ADAL" clId="{AB2AD92F-1C6A-4652-AB33-A46F1F5B93E4}" dt="2021-03-24T08:27:11.747" v="491"/>
          <ac:spMkLst>
            <pc:docMk/>
            <pc:sldMk cId="1702299399" sldId="286"/>
            <ac:spMk id="9" creationId="{697626D9-1359-414D-A8DE-C0E9D4472479}"/>
          </ac:spMkLst>
        </pc:spChg>
        <pc:spChg chg="mod">
          <ac:chgData name="Josef Petrželka" userId="015d4815-e6f4-40d4-a0de-b0545683e49d" providerId="ADAL" clId="{AB2AD92F-1C6A-4652-AB33-A46F1F5B93E4}" dt="2021-03-24T08:26:59.551" v="490" actId="115"/>
          <ac:spMkLst>
            <pc:docMk/>
            <pc:sldMk cId="1702299399" sldId="286"/>
            <ac:spMk id="276482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4T08:38:17.318" v="519"/>
        <pc:sldMkLst>
          <pc:docMk/>
          <pc:sldMk cId="513580923" sldId="287"/>
        </pc:sldMkLst>
        <pc:spChg chg="mod">
          <ac:chgData name="Josef Petrželka" userId="015d4815-e6f4-40d4-a0de-b0545683e49d" providerId="ADAL" clId="{AB2AD92F-1C6A-4652-AB33-A46F1F5B93E4}" dt="2021-03-24T08:35:16.210" v="515" actId="1076"/>
          <ac:spMkLst>
            <pc:docMk/>
            <pc:sldMk cId="513580923" sldId="287"/>
            <ac:spMk id="4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3:38.681" v="513" actId="207"/>
          <ac:spMkLst>
            <pc:docMk/>
            <pc:sldMk cId="513580923" sldId="287"/>
            <ac:spMk id="5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0:02.041" v="499" actId="20577"/>
          <ac:spMkLst>
            <pc:docMk/>
            <pc:sldMk cId="513580923" sldId="287"/>
            <ac:spMk id="6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3:17.082" v="511" actId="207"/>
          <ac:spMkLst>
            <pc:docMk/>
            <pc:sldMk cId="513580923" sldId="287"/>
            <ac:spMk id="7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28:42.360" v="493" actId="207"/>
          <ac:spMkLst>
            <pc:docMk/>
            <pc:sldMk cId="513580923" sldId="287"/>
            <ac:spMk id="8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0:44.945" v="503" actId="207"/>
          <ac:spMkLst>
            <pc:docMk/>
            <pc:sldMk cId="513580923" sldId="287"/>
            <ac:spMk id="9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0:32.465" v="501" actId="207"/>
          <ac:spMkLst>
            <pc:docMk/>
            <pc:sldMk cId="513580923" sldId="287"/>
            <ac:spMk id="10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3:08.735" v="510" actId="207"/>
          <ac:spMkLst>
            <pc:docMk/>
            <pc:sldMk cId="513580923" sldId="287"/>
            <ac:spMk id="12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2:05.617" v="505" actId="207"/>
          <ac:spMkLst>
            <pc:docMk/>
            <pc:sldMk cId="513580923" sldId="287"/>
            <ac:spMk id="13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3:23.391" v="512" actId="207"/>
          <ac:spMkLst>
            <pc:docMk/>
            <pc:sldMk cId="513580923" sldId="287"/>
            <ac:spMk id="14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9:21:56.701" v="267" actId="313"/>
          <ac:spMkLst>
            <pc:docMk/>
            <pc:sldMk cId="513580923" sldId="287"/>
            <ac:spMk id="19" creationId="{67D22805-A583-4847-A5A6-E672DE800E8D}"/>
          </ac:spMkLst>
        </pc:spChg>
        <pc:spChg chg="add mod">
          <ac:chgData name="Josef Petrželka" userId="015d4815-e6f4-40d4-a0de-b0545683e49d" providerId="ADAL" clId="{AB2AD92F-1C6A-4652-AB33-A46F1F5B93E4}" dt="2021-03-24T08:38:17.318" v="519"/>
          <ac:spMkLst>
            <pc:docMk/>
            <pc:sldMk cId="513580923" sldId="287"/>
            <ac:spMk id="20" creationId="{E96CD571-E578-4EDD-B851-95175FE76002}"/>
          </ac:spMkLst>
        </pc:spChg>
        <pc:spChg chg="mod">
          <ac:chgData name="Josef Petrželka" userId="015d4815-e6f4-40d4-a0de-b0545683e49d" providerId="ADAL" clId="{AB2AD92F-1C6A-4652-AB33-A46F1F5B93E4}" dt="2021-03-24T08:27:26.528" v="492" actId="115"/>
          <ac:spMkLst>
            <pc:docMk/>
            <pc:sldMk cId="513580923" sldId="287"/>
            <ac:spMk id="273410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4T08:41:48.520" v="527" actId="115"/>
        <pc:sldMkLst>
          <pc:docMk/>
          <pc:sldMk cId="2488474878" sldId="288"/>
        </pc:sldMkLst>
        <pc:spChg chg="mod">
          <ac:chgData name="Josef Petrželka" userId="015d4815-e6f4-40d4-a0de-b0545683e49d" providerId="ADAL" clId="{AB2AD92F-1C6A-4652-AB33-A46F1F5B93E4}" dt="2021-03-22T19:21:59.640" v="268" actId="313"/>
          <ac:spMkLst>
            <pc:docMk/>
            <pc:sldMk cId="2488474878" sldId="288"/>
            <ac:spMk id="17" creationId="{93F2DCB8-718D-4971-93EE-D192C915E63A}"/>
          </ac:spMkLst>
        </pc:spChg>
        <pc:spChg chg="add mod">
          <ac:chgData name="Josef Petrželka" userId="015d4815-e6f4-40d4-a0de-b0545683e49d" providerId="ADAL" clId="{AB2AD92F-1C6A-4652-AB33-A46F1F5B93E4}" dt="2021-03-24T08:38:19.622" v="520"/>
          <ac:spMkLst>
            <pc:docMk/>
            <pc:sldMk cId="2488474878" sldId="288"/>
            <ac:spMk id="18" creationId="{EBD712FB-C99E-4685-96F2-9EFE45CA69F1}"/>
          </ac:spMkLst>
        </pc:spChg>
        <pc:spChg chg="mod">
          <ac:chgData name="Josef Petrželka" userId="015d4815-e6f4-40d4-a0de-b0545683e49d" providerId="ADAL" clId="{AB2AD92F-1C6A-4652-AB33-A46F1F5B93E4}" dt="2021-03-24T08:39:35.394" v="523" actId="207"/>
          <ac:spMkLst>
            <pc:docMk/>
            <pc:sldMk cId="2488474878" sldId="288"/>
            <ac:spMk id="19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9:45.251" v="524" actId="207"/>
          <ac:spMkLst>
            <pc:docMk/>
            <pc:sldMk cId="2488474878" sldId="288"/>
            <ac:spMk id="20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40:03.227" v="525" actId="207"/>
          <ac:spMkLst>
            <pc:docMk/>
            <pc:sldMk cId="2488474878" sldId="288"/>
            <ac:spMk id="21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8:48.064" v="522" actId="207"/>
          <ac:spMkLst>
            <pc:docMk/>
            <pc:sldMk cId="2488474878" sldId="288"/>
            <ac:spMk id="22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38:42.845" v="521" actId="207"/>
          <ac:spMkLst>
            <pc:docMk/>
            <pc:sldMk cId="2488474878" sldId="288"/>
            <ac:spMk id="25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4T08:41:48.520" v="527" actId="115"/>
          <ac:spMkLst>
            <pc:docMk/>
            <pc:sldMk cId="2488474878" sldId="288"/>
            <ac:spMk id="273410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2T19:20:51.890" v="245" actId="313"/>
        <pc:sldMkLst>
          <pc:docMk/>
          <pc:sldMk cId="0" sldId="302"/>
        </pc:sldMkLst>
        <pc:spChg chg="mod">
          <ac:chgData name="Josef Petrželka" userId="015d4815-e6f4-40d4-a0de-b0545683e49d" providerId="ADAL" clId="{AB2AD92F-1C6A-4652-AB33-A46F1F5B93E4}" dt="2021-03-22T19:20:51.890" v="245" actId="313"/>
          <ac:spMkLst>
            <pc:docMk/>
            <pc:sldMk cId="0" sldId="302"/>
            <ac:spMk id="4" creationId="{351B68EE-41B8-4279-965C-6E805D875FB9}"/>
          </ac:spMkLst>
        </pc:spChg>
        <pc:spChg chg="mod">
          <ac:chgData name="Josef Petrželka" userId="015d4815-e6f4-40d4-a0de-b0545683e49d" providerId="ADAL" clId="{AB2AD92F-1C6A-4652-AB33-A46F1F5B93E4}" dt="2021-03-22T16:46:13.534" v="37" actId="115"/>
          <ac:spMkLst>
            <pc:docMk/>
            <pc:sldMk cId="0" sldId="302"/>
            <ac:spMk id="78850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7:00:53.244" v="138" actId="1076"/>
          <ac:spMkLst>
            <pc:docMk/>
            <pc:sldMk cId="0" sldId="302"/>
            <ac:spMk id="78851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7:01:21.774" v="142" actId="1076"/>
          <ac:picMkLst>
            <pc:docMk/>
            <pc:sldMk cId="0" sldId="302"/>
            <ac:picMk id="3" creationId="{07A1E7A4-253D-4AFF-9A5A-B5B9E99C8271}"/>
          </ac:picMkLst>
        </pc:picChg>
        <pc:picChg chg="add mod">
          <ac:chgData name="Josef Petrželka" userId="015d4815-e6f4-40d4-a0de-b0545683e49d" providerId="ADAL" clId="{AB2AD92F-1C6A-4652-AB33-A46F1F5B93E4}" dt="2021-03-22T17:01:07.959" v="141" actId="1076"/>
          <ac:picMkLst>
            <pc:docMk/>
            <pc:sldMk cId="0" sldId="302"/>
            <ac:picMk id="7" creationId="{63AF22A3-FA6F-42EE-BC7D-D2194146FB5B}"/>
          </ac:picMkLst>
        </pc:picChg>
      </pc:sldChg>
      <pc:sldChg chg="addSp modSp mod modAnim">
        <pc:chgData name="Josef Petrželka" userId="015d4815-e6f4-40d4-a0de-b0545683e49d" providerId="ADAL" clId="{AB2AD92F-1C6A-4652-AB33-A46F1F5B93E4}" dt="2021-03-22T19:20:57.484" v="251" actId="313"/>
        <pc:sldMkLst>
          <pc:docMk/>
          <pc:sldMk cId="0" sldId="303"/>
        </pc:sldMkLst>
        <pc:spChg chg="mod">
          <ac:chgData name="Josef Petrželka" userId="015d4815-e6f4-40d4-a0de-b0545683e49d" providerId="ADAL" clId="{AB2AD92F-1C6A-4652-AB33-A46F1F5B93E4}" dt="2021-03-22T19:20:57.484" v="251" actId="313"/>
          <ac:spMkLst>
            <pc:docMk/>
            <pc:sldMk cId="0" sldId="303"/>
            <ac:spMk id="4" creationId="{594CF3BF-16F5-43E4-863D-004121C04B29}"/>
          </ac:spMkLst>
        </pc:spChg>
        <pc:spChg chg="mod">
          <ac:chgData name="Josef Petrželka" userId="015d4815-e6f4-40d4-a0de-b0545683e49d" providerId="ADAL" clId="{AB2AD92F-1C6A-4652-AB33-A46F1F5B93E4}" dt="2021-03-22T17:04:37.447" v="152" actId="115"/>
          <ac:spMkLst>
            <pc:docMk/>
            <pc:sldMk cId="0" sldId="303"/>
            <ac:spMk id="83970" creationId="{00000000-0000-0000-0000-000000000000}"/>
          </ac:spMkLst>
        </pc:spChg>
        <pc:spChg chg="mod">
          <ac:chgData name="Josef Petrželka" userId="015d4815-e6f4-40d4-a0de-b0545683e49d" providerId="ADAL" clId="{AB2AD92F-1C6A-4652-AB33-A46F1F5B93E4}" dt="2021-03-22T17:06:33.907" v="158" actId="20577"/>
          <ac:spMkLst>
            <pc:docMk/>
            <pc:sldMk cId="0" sldId="303"/>
            <ac:spMk id="83971" creationId="{00000000-0000-0000-0000-000000000000}"/>
          </ac:spMkLst>
        </pc:spChg>
        <pc:picChg chg="add mod ord">
          <ac:chgData name="Josef Petrželka" userId="015d4815-e6f4-40d4-a0de-b0545683e49d" providerId="ADAL" clId="{AB2AD92F-1C6A-4652-AB33-A46F1F5B93E4}" dt="2021-03-22T17:07:10.008" v="165" actId="14100"/>
          <ac:picMkLst>
            <pc:docMk/>
            <pc:sldMk cId="0" sldId="303"/>
            <ac:picMk id="3" creationId="{19A281E0-6952-4776-AB8F-D1E0A6F4C119}"/>
          </ac:picMkLst>
        </pc:picChg>
      </pc:sldChg>
      <pc:sldChg chg="modSp mod">
        <pc:chgData name="Josef Petrželka" userId="015d4815-e6f4-40d4-a0de-b0545683e49d" providerId="ADAL" clId="{AB2AD92F-1C6A-4652-AB33-A46F1F5B93E4}" dt="2021-03-22T19:21:03.124" v="253" actId="313"/>
        <pc:sldMkLst>
          <pc:docMk/>
          <pc:sldMk cId="0" sldId="304"/>
        </pc:sldMkLst>
        <pc:spChg chg="mod">
          <ac:chgData name="Josef Petrželka" userId="015d4815-e6f4-40d4-a0de-b0545683e49d" providerId="ADAL" clId="{AB2AD92F-1C6A-4652-AB33-A46F1F5B93E4}" dt="2021-03-22T19:21:03.124" v="253" actId="313"/>
          <ac:spMkLst>
            <pc:docMk/>
            <pc:sldMk cId="0" sldId="304"/>
            <ac:spMk id="4" creationId="{1A5E3B21-1DBC-4E91-A2B6-8A29ECA9BA0C}"/>
          </ac:spMkLst>
        </pc:spChg>
        <pc:spChg chg="mod">
          <ac:chgData name="Josef Petrželka" userId="015d4815-e6f4-40d4-a0de-b0545683e49d" providerId="ADAL" clId="{AB2AD92F-1C6A-4652-AB33-A46F1F5B93E4}" dt="2021-03-22T17:09:53.153" v="176" actId="115"/>
          <ac:spMkLst>
            <pc:docMk/>
            <pc:sldMk cId="0" sldId="304"/>
            <ac:spMk id="84994" creationId="{00000000-0000-0000-0000-000000000000}"/>
          </ac:spMkLst>
        </pc:spChg>
      </pc:sldChg>
      <pc:sldChg chg="addSp modSp mod modAnim">
        <pc:chgData name="Josef Petrželka" userId="015d4815-e6f4-40d4-a0de-b0545683e49d" providerId="ADAL" clId="{AB2AD92F-1C6A-4652-AB33-A46F1F5B93E4}" dt="2021-03-22T19:21:04.256" v="254" actId="313"/>
        <pc:sldMkLst>
          <pc:docMk/>
          <pc:sldMk cId="0" sldId="305"/>
        </pc:sldMkLst>
        <pc:spChg chg="mod">
          <ac:chgData name="Josef Petrželka" userId="015d4815-e6f4-40d4-a0de-b0545683e49d" providerId="ADAL" clId="{AB2AD92F-1C6A-4652-AB33-A46F1F5B93E4}" dt="2021-03-22T19:21:04.256" v="254" actId="313"/>
          <ac:spMkLst>
            <pc:docMk/>
            <pc:sldMk cId="0" sldId="305"/>
            <ac:spMk id="4" creationId="{9382DBB0-B2D1-40E3-8F45-A5E26CD77874}"/>
          </ac:spMkLst>
        </pc:spChg>
        <pc:spChg chg="mod">
          <ac:chgData name="Josef Petrželka" userId="015d4815-e6f4-40d4-a0de-b0545683e49d" providerId="ADAL" clId="{AB2AD92F-1C6A-4652-AB33-A46F1F5B93E4}" dt="2021-03-22T17:10:01.835" v="177" actId="115"/>
          <ac:spMkLst>
            <pc:docMk/>
            <pc:sldMk cId="0" sldId="305"/>
            <ac:spMk id="86018" creationId="{00000000-0000-0000-0000-000000000000}"/>
          </ac:spMkLst>
        </pc:spChg>
        <pc:picChg chg="add mod">
          <ac:chgData name="Josef Petrželka" userId="015d4815-e6f4-40d4-a0de-b0545683e49d" providerId="ADAL" clId="{AB2AD92F-1C6A-4652-AB33-A46F1F5B93E4}" dt="2021-03-22T17:10:47.622" v="181" actId="1076"/>
          <ac:picMkLst>
            <pc:docMk/>
            <pc:sldMk cId="0" sldId="305"/>
            <ac:picMk id="3" creationId="{64E163FA-34B9-4275-AFB4-E0BE8D5122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</p:spPr>
      </p:sp>
      <p:sp>
        <p:nvSpPr>
          <p:cNvPr id="2682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23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75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75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44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44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191484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313088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16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5" name="Obdélník: s jedním zakulaceným rohem 4">
            <a:extLst>
              <a:ext uri="{FF2B5EF4-FFF2-40B4-BE49-F238E27FC236}">
                <a16:creationId xmlns:a16="http://schemas.microsoft.com/office/drawing/2014/main" id="{59437B40-B085-4E64-8166-ABE57D7E6FF4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891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4" name="Obdélník: s jedním zakulaceným rohem 3">
            <a:extLst>
              <a:ext uri="{FF2B5EF4-FFF2-40B4-BE49-F238E27FC236}">
                <a16:creationId xmlns:a16="http://schemas.microsoft.com/office/drawing/2014/main" id="{0658EE75-BAE3-4380-BD4F-43211E7D63CA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390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sp>
        <p:nvSpPr>
          <p:cNvPr id="4" name="Obdélník: s jedním zakulaceným rohem 3">
            <a:extLst>
              <a:ext uri="{FF2B5EF4-FFF2-40B4-BE49-F238E27FC236}">
                <a16:creationId xmlns:a16="http://schemas.microsoft.com/office/drawing/2014/main" id="{00249405-4BFC-442B-BBCE-C47D4F831CBB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350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Obdélník: s jedním zakulaceným rohem 3">
            <a:extLst>
              <a:ext uri="{FF2B5EF4-FFF2-40B4-BE49-F238E27FC236}">
                <a16:creationId xmlns:a16="http://schemas.microsoft.com/office/drawing/2014/main" id="{39C50F79-2E23-476A-8960-FA3F3AC98829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84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4" name="Obdélník: s jedním zakulaceným rohem 3">
            <a:extLst>
              <a:ext uri="{FF2B5EF4-FFF2-40B4-BE49-F238E27FC236}">
                <a16:creationId xmlns:a16="http://schemas.microsoft.com/office/drawing/2014/main" id="{5343E873-10FD-4C74-9B9F-11DB5C55C85B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432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1158240" y="6228000"/>
            <a:ext cx="748176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476" y="720000"/>
            <a:ext cx="8812925" cy="9720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975641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Obrázek 10" descr="Obsah obrázku perokresba, keramické nádobí, porcelán&#10;&#10;Popis byl vytvořen automaticky">
            <a:extLst>
              <a:ext uri="{FF2B5EF4-FFF2-40B4-BE49-F238E27FC236}">
                <a16:creationId xmlns:a16="http://schemas.microsoft.com/office/drawing/2014/main" id="{2966B7D3-F441-4374-9DE2-474E014895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0"/>
            <a:ext cx="1234716" cy="123471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DA99241-762A-44A3-A2DB-A3C5A5AD0F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5623284"/>
            <a:ext cx="1238146" cy="12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4" name="Obdélník: s jedním zakulaceným rohem 3">
            <a:extLst>
              <a:ext uri="{FF2B5EF4-FFF2-40B4-BE49-F238E27FC236}">
                <a16:creationId xmlns:a16="http://schemas.microsoft.com/office/drawing/2014/main" id="{EAF554B9-2E7E-494C-AC73-8955B0F17425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829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dělovník (alternativní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380F76E-5F29-4E62-930B-73479756539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5841D3-89DA-4C40-AD15-F86EE525A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E17BBE-F9C1-463D-B912-E4D07F65125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35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2" name="Obdélník: s jedním zakulaceným rohem 1">
            <a:extLst>
              <a:ext uri="{FF2B5EF4-FFF2-40B4-BE49-F238E27FC236}">
                <a16:creationId xmlns:a16="http://schemas.microsoft.com/office/drawing/2014/main" id="{580907F4-56DE-4334-A8EA-E6CAD8B2A19A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9362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Nadpis 12">
            <a:extLst>
              <a:ext uri="{FF2B5EF4-FFF2-40B4-BE49-F238E27FC236}">
                <a16:creationId xmlns:a16="http://schemas.microsoft.com/office/drawing/2014/main" id="{C7AFEBEA-5767-4590-84F6-27094408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476" y="720000"/>
            <a:ext cx="8812925" cy="57600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1" name="Obrázek 10" descr="Obsah obrázku perokresba, keramické nádobí, porcelán&#10;&#10;Popis byl vytvořen automaticky">
            <a:extLst>
              <a:ext uri="{FF2B5EF4-FFF2-40B4-BE49-F238E27FC236}">
                <a16:creationId xmlns:a16="http://schemas.microsoft.com/office/drawing/2014/main" id="{B90C68FC-B2ED-4C6A-BDE7-08B575A9C1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0"/>
            <a:ext cx="1234716" cy="123471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4248E43-4E5E-4ABE-A89A-23E4317447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5623284"/>
            <a:ext cx="1238146" cy="12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2" name="Obdélník: s jedním zakulaceným rohem 1">
            <a:extLst>
              <a:ext uri="{FF2B5EF4-FFF2-40B4-BE49-F238E27FC236}">
                <a16:creationId xmlns:a16="http://schemas.microsoft.com/office/drawing/2014/main" id="{240B1262-B635-4442-9B5D-FEAB05498F97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7" name="Nadpis 12">
            <a:extLst>
              <a:ext uri="{FF2B5EF4-FFF2-40B4-BE49-F238E27FC236}">
                <a16:creationId xmlns:a16="http://schemas.microsoft.com/office/drawing/2014/main" id="{412950A2-72D9-482E-8CF3-37DFDAC0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476" y="720000"/>
            <a:ext cx="8812925" cy="9720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8" name="Obrázek 17" descr="Obsah obrázku perokresba, keramické nádobí, porcelán&#10;&#10;Popis byl vytvořen automaticky">
            <a:extLst>
              <a:ext uri="{FF2B5EF4-FFF2-40B4-BE49-F238E27FC236}">
                <a16:creationId xmlns:a16="http://schemas.microsoft.com/office/drawing/2014/main" id="{56525C8F-A76E-47CB-8D9A-F2E4F945AF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0"/>
            <a:ext cx="1234716" cy="1234716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FE9D2338-22C0-42C5-B007-BC165B9010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5623284"/>
            <a:ext cx="1238146" cy="12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5" name="Obdélník: s jedním zakulaceným rohem 4">
            <a:extLst>
              <a:ext uri="{FF2B5EF4-FFF2-40B4-BE49-F238E27FC236}">
                <a16:creationId xmlns:a16="http://schemas.microsoft.com/office/drawing/2014/main" id="{F207AD17-C9D3-4863-8C48-5BEEE57E0EB0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48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8D734F1C-1F1A-4528-8A9B-7FA24DFE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476" y="720000"/>
            <a:ext cx="8812925" cy="57051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4" name="Obrázek 13" descr="Obsah obrázku perokresba, keramické nádobí, porcelán&#10;&#10;Popis byl vytvořen automaticky">
            <a:extLst>
              <a:ext uri="{FF2B5EF4-FFF2-40B4-BE49-F238E27FC236}">
                <a16:creationId xmlns:a16="http://schemas.microsoft.com/office/drawing/2014/main" id="{E2D74D12-E33D-44F2-BEDF-C962B1704B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0"/>
            <a:ext cx="1234716" cy="123471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DC68CF5-FD35-44AD-BEF7-E7F1DC07BF7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" y="5623284"/>
            <a:ext cx="1238146" cy="12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4" name="Obdélník: s jedním zakulaceným rohem 3">
            <a:extLst>
              <a:ext uri="{FF2B5EF4-FFF2-40B4-BE49-F238E27FC236}">
                <a16:creationId xmlns:a16="http://schemas.microsoft.com/office/drawing/2014/main" id="{1D54B652-0A11-4E8F-BDC1-E66A28AB4BE5}"/>
              </a:ext>
            </a:extLst>
          </p:cNvPr>
          <p:cNvSpPr/>
          <p:nvPr userDrawn="1"/>
        </p:nvSpPr>
        <p:spPr bwMode="auto">
          <a:xfrm flipV="1">
            <a:off x="0" y="-11558"/>
            <a:ext cx="2776758" cy="616725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25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720000"/>
            <a:ext cx="93396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  <p:sp>
        <p:nvSpPr>
          <p:cNvPr id="7" name="Obdélník: s jedním zakulaceným rohem 6">
            <a:extLst>
              <a:ext uri="{FF2B5EF4-FFF2-40B4-BE49-F238E27FC236}">
                <a16:creationId xmlns:a16="http://schemas.microsoft.com/office/drawing/2014/main" id="{2DDA92A7-84FB-4925-BD0F-44B23E58CCC2}"/>
              </a:ext>
            </a:extLst>
          </p:cNvPr>
          <p:cNvSpPr/>
          <p:nvPr/>
        </p:nvSpPr>
        <p:spPr bwMode="auto">
          <a:xfrm flipH="1" flipV="1">
            <a:off x="8839199" y="-1784"/>
            <a:ext cx="3352797" cy="662307"/>
          </a:xfrm>
          <a:prstGeom prst="round1Rect">
            <a:avLst>
              <a:gd name="adj" fmla="val 38703"/>
            </a:avLst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4F08BD-A683-422B-BBD0-8F0BB4DB1401}"/>
              </a:ext>
            </a:extLst>
          </p:cNvPr>
          <p:cNvSpPr txBox="1"/>
          <p:nvPr/>
        </p:nvSpPr>
        <p:spPr>
          <a:xfrm>
            <a:off x="8943703" y="-47361"/>
            <a:ext cx="3283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</a:rPr>
              <a:t>Úvod do Aristotelovy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„druhé“ a praktické filosofie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9" name="Obdélník: s jedním zakulaceným rohem 8">
            <a:extLst>
              <a:ext uri="{FF2B5EF4-FFF2-40B4-BE49-F238E27FC236}">
                <a16:creationId xmlns:a16="http://schemas.microsoft.com/office/drawing/2014/main" id="{F6E1766B-B15B-454C-B6D9-6994000F91A0}"/>
              </a:ext>
            </a:extLst>
          </p:cNvPr>
          <p:cNvSpPr/>
          <p:nvPr userDrawn="1"/>
        </p:nvSpPr>
        <p:spPr bwMode="auto">
          <a:xfrm flipH="1" flipV="1">
            <a:off x="10290029" y="660523"/>
            <a:ext cx="1901971" cy="289873"/>
          </a:xfrm>
          <a:prstGeom prst="round1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9" r:id="rId3"/>
    <p:sldLayoutId id="2147483700" r:id="rId4"/>
    <p:sldLayoutId id="2147483685" r:id="rId5"/>
    <p:sldLayoutId id="2147483674" r:id="rId6"/>
    <p:sldLayoutId id="2147483701" r:id="rId7"/>
    <p:sldLayoutId id="2147483688" r:id="rId8"/>
    <p:sldLayoutId id="2147483702" r:id="rId9"/>
    <p:sldLayoutId id="2147483698" r:id="rId10"/>
    <p:sldLayoutId id="2147483703" r:id="rId11"/>
    <p:sldLayoutId id="2147483673" r:id="rId12"/>
    <p:sldLayoutId id="2147483704" r:id="rId13"/>
    <p:sldLayoutId id="2147483675" r:id="rId14"/>
    <p:sldLayoutId id="2147483705" r:id="rId15"/>
    <p:sldLayoutId id="2147483695" r:id="rId16"/>
    <p:sldLayoutId id="2147483706" r:id="rId17"/>
    <p:sldLayoutId id="2147483677" r:id="rId18"/>
    <p:sldLayoutId id="2147483707" r:id="rId19"/>
    <p:sldLayoutId id="2147483686" r:id="rId20"/>
    <p:sldLayoutId id="2147483708" r:id="rId21"/>
    <p:sldLayoutId id="2147483697" r:id="rId22"/>
    <p:sldLayoutId id="2147483690" r:id="rId23"/>
    <p:sldLayoutId id="2147483696" r:id="rId24"/>
    <p:sldLayoutId id="2147483694" r:id="rId25"/>
    <p:sldLayoutId id="2147483692" r:id="rId26"/>
    <p:sldLayoutId id="2147483693" r:id="rId27"/>
    <p:sldLayoutId id="2147483709" r:id="rId28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5F3094-EC72-4634-A5B1-41C194E3C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A17719-DFAF-4CD6-AD9A-22DBD69C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(IV.) 2. Fyzika – co zbývá o pohybu? </a:t>
            </a:r>
          </a:p>
        </p:txBody>
      </p:sp>
      <p:sp>
        <p:nvSpPr>
          <p:cNvPr id="8" name="Podnadpis 4">
            <a:extLst>
              <a:ext uri="{FF2B5EF4-FFF2-40B4-BE49-F238E27FC236}">
                <a16:creationId xmlns:a16="http://schemas.microsoft.com/office/drawing/2014/main" id="{E6ACE84B-1D1B-44D7-94CF-9E4DD6730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600" dirty="0"/>
              <a:t>Josef Petrželka, Katedra filosofie FF MU</a:t>
            </a:r>
          </a:p>
          <a:p>
            <a:r>
              <a:rPr lang="cs-CZ" sz="1600" dirty="0"/>
              <a:t>Jarní semestr 2021</a:t>
            </a:r>
          </a:p>
          <a:p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C4F729F-A68D-44A5-9983-24F7267B57D8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/>
              <a:t>2. Vznik a zánik; těžké a lehké</a:t>
            </a:r>
            <a:r>
              <a:rPr lang="cs-CZ" sz="1200" dirty="0"/>
              <a:t> </a:t>
            </a:r>
            <a:endParaRPr lang="sk-SK" sz="1200" dirty="0"/>
          </a:p>
        </p:txBody>
      </p:sp>
      <p:pic>
        <p:nvPicPr>
          <p:cNvPr id="9" name="Obrázek 8" descr="Obsah obrázku perokresba, keramické nádobí, porcelán&#10;&#10;Popis byl vytvořen automaticky">
            <a:extLst>
              <a:ext uri="{FF2B5EF4-FFF2-40B4-BE49-F238E27FC236}">
                <a16:creationId xmlns:a16="http://schemas.microsoft.com/office/drawing/2014/main" id="{F67D44FF-14C6-4425-A9BE-7CD6B1BBA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34000"/>
            <a:ext cx="1524000" cy="1524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0A5722E-0B98-4D00-9457-7E38D9CA6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954946"/>
            <a:ext cx="1528234" cy="152400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6837321-2467-4D88-B317-5AEB0BD3B7E1}"/>
              </a:ext>
            </a:extLst>
          </p:cNvPr>
          <p:cNvSpPr txBox="1"/>
          <p:nvPr/>
        </p:nvSpPr>
        <p:spPr>
          <a:xfrm>
            <a:off x="5351048" y="3077537"/>
            <a:ext cx="1456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latin typeface="Castellar" panose="020A0402060406010301" pitchFamily="18" charset="0"/>
              </a:rPr>
              <a:t>Fyzika</a:t>
            </a:r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4A029E7-CDBC-4B84-A1B8-4AEB8B43E095}"/>
              </a:ext>
            </a:extLst>
          </p:cNvPr>
          <p:cNvSpPr txBox="1"/>
          <p:nvPr/>
        </p:nvSpPr>
        <p:spPr>
          <a:xfrm>
            <a:off x="2884346" y="171402"/>
            <a:ext cx="2466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latin typeface="Castellar" panose="020A0402060406010301" pitchFamily="18" charset="0"/>
              </a:rPr>
              <a:t>Metafyzika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B75898F-06A5-4B06-AD27-CFB4367DD520}"/>
              </a:ext>
            </a:extLst>
          </p:cNvPr>
          <p:cNvSpPr txBox="1"/>
          <p:nvPr/>
        </p:nvSpPr>
        <p:spPr>
          <a:xfrm>
            <a:off x="7615656" y="3448844"/>
            <a:ext cx="4008120" cy="59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i="1" dirty="0">
                <a:latin typeface="Castellar" panose="020A0402060406010301" pitchFamily="18" charset="0"/>
              </a:rPr>
              <a:t>O vzniku a zániku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AA7A50-BA91-4633-9081-231951D545D8}"/>
              </a:ext>
            </a:extLst>
          </p:cNvPr>
          <p:cNvSpPr txBox="1"/>
          <p:nvPr/>
        </p:nvSpPr>
        <p:spPr>
          <a:xfrm>
            <a:off x="3915634" y="879461"/>
            <a:ext cx="2336074" cy="59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i="1" dirty="0">
                <a:latin typeface="Castellar" panose="020A0402060406010301" pitchFamily="18" charset="0"/>
              </a:rPr>
              <a:t>O nebi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975CE30-383F-434D-A988-88BFE0F6F346}"/>
              </a:ext>
            </a:extLst>
          </p:cNvPr>
          <p:cNvSpPr txBox="1"/>
          <p:nvPr/>
        </p:nvSpPr>
        <p:spPr>
          <a:xfrm>
            <a:off x="1672046" y="4059839"/>
            <a:ext cx="2005148" cy="59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i="1" dirty="0">
                <a:latin typeface="Castellar" panose="020A0402060406010301" pitchFamily="18" charset="0"/>
              </a:rPr>
              <a:t>O duši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DB7F498-74BD-4C02-BF69-8AF2924C5AEB}"/>
              </a:ext>
            </a:extLst>
          </p:cNvPr>
          <p:cNvSpPr txBox="1"/>
          <p:nvPr/>
        </p:nvSpPr>
        <p:spPr>
          <a:xfrm>
            <a:off x="5206648" y="5631840"/>
            <a:ext cx="4818017" cy="59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i="1" dirty="0">
                <a:latin typeface="Castellar" panose="020A0402060406010301" pitchFamily="18" charset="0"/>
              </a:rPr>
              <a:t>Etika </a:t>
            </a:r>
            <a:r>
              <a:rPr lang="cs-CZ" sz="2400" i="1" dirty="0" err="1">
                <a:latin typeface="Castellar" panose="020A0402060406010301" pitchFamily="18" charset="0"/>
              </a:rPr>
              <a:t>Níkomachova</a:t>
            </a:r>
            <a:endParaRPr lang="cs-CZ" sz="2400" i="1" dirty="0">
              <a:latin typeface="Castellar" panose="020A0402060406010301" pitchFamily="18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354EC4C-FA56-4123-8BB2-93C97CB8E5E9}"/>
              </a:ext>
            </a:extLst>
          </p:cNvPr>
          <p:cNvSpPr txBox="1"/>
          <p:nvPr/>
        </p:nvSpPr>
        <p:spPr>
          <a:xfrm>
            <a:off x="4658008" y="4514876"/>
            <a:ext cx="20051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i="1" dirty="0">
                <a:latin typeface="Castellar" panose="020A0402060406010301" pitchFamily="18" charset="0"/>
              </a:rPr>
              <a:t>Politika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DE60357-CD99-4320-9F9A-ABA7965CE8DB}"/>
              </a:ext>
            </a:extLst>
          </p:cNvPr>
          <p:cNvSpPr txBox="1"/>
          <p:nvPr/>
        </p:nvSpPr>
        <p:spPr>
          <a:xfrm>
            <a:off x="6398960" y="1277212"/>
            <a:ext cx="4008120" cy="59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i="1" dirty="0" err="1">
                <a:latin typeface="Castellar" panose="020A0402060406010301" pitchFamily="18" charset="0"/>
              </a:rPr>
              <a:t>Meteorologiky</a:t>
            </a:r>
            <a:endParaRPr lang="cs-CZ" sz="2400" i="1" dirty="0">
              <a:latin typeface="Castellar" panose="020A0402060406010301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8B75EE0-5D91-4FF1-9306-8923C9567527}"/>
              </a:ext>
            </a:extLst>
          </p:cNvPr>
          <p:cNvSpPr txBox="1"/>
          <p:nvPr/>
        </p:nvSpPr>
        <p:spPr>
          <a:xfrm>
            <a:off x="398502" y="6498514"/>
            <a:ext cx="4818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obrázky © Michal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Peichl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??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design Jakub Peloušek</a:t>
            </a:r>
          </a:p>
        </p:txBody>
      </p:sp>
    </p:spTree>
    <p:extLst>
      <p:ext uri="{BB962C8B-B14F-4D97-AF65-F5344CB8AC3E}">
        <p14:creationId xmlns:p14="http://schemas.microsoft.com/office/powerpoint/2010/main" val="98828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D. Vysvětlení růstu (I 5) – ukázka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52988"/>
          </a:xfrm>
        </p:spPr>
        <p:txBody>
          <a:bodyPr anchor="ctr"/>
          <a:lstStyle/>
          <a:p>
            <a:pPr marL="609600" indent="-609600" algn="ctr">
              <a:buNone/>
            </a:pPr>
            <a:r>
              <a:rPr lang="cs-CZ" sz="8800" dirty="0"/>
              <a:t>PES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AFE3B9-6F19-4A1D-AED9-1FEF50C8C6B3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73E96C-B7FE-40A7-A220-5820F0497937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9921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D. Vysvětlení růstu (I 5)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720001" y="1692002"/>
            <a:ext cx="9687080" cy="4139998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4. otázka – druhá k problému růstu:</a:t>
            </a:r>
            <a:br>
              <a:rPr lang="cs-CZ" sz="2000" dirty="0"/>
            </a:br>
            <a:r>
              <a:rPr lang="cs-CZ" sz="2000" i="1" dirty="0"/>
              <a:t>Jak si představit růst na metafyzické rovině látky a tvaru, formy? Znamená snad růst, že se zvětší každá část látky, např. masa v živočichovi? Může látka, která je věčná a nezaniká, růst a zmenšovat se?</a:t>
            </a:r>
            <a:br>
              <a:rPr lang="cs-CZ" sz="2000" i="1" dirty="0"/>
            </a:br>
            <a:endParaRPr lang="cs-CZ" sz="2000" i="1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Odpověď: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pochopitelně nemůže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zvětšení se týká tvaru, formy určité látky – např. masa jakožto formy určitého </a:t>
            </a:r>
            <a:r>
              <a:rPr lang="cs-CZ" sz="1600" dirty="0">
                <a:solidFill>
                  <a:schemeClr val="accent2"/>
                </a:solidFill>
              </a:rPr>
              <a:t>množství látky </a:t>
            </a:r>
            <a:br>
              <a:rPr lang="cs-CZ" sz="1600" dirty="0"/>
            </a:br>
            <a:endParaRPr lang="cs-CZ" sz="16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dirty="0"/>
              <a:t>růst = zvětšování kterékoli části </a:t>
            </a:r>
            <a:r>
              <a:rPr lang="cs-CZ" sz="1600" dirty="0">
                <a:solidFill>
                  <a:schemeClr val="accent2"/>
                </a:solidFill>
              </a:rPr>
              <a:t>tvaru</a:t>
            </a:r>
            <a:r>
              <a:rPr lang="cs-CZ" sz="1600" dirty="0"/>
              <a:t> (např. kosti živočicha)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dirty="0"/>
              <a:t>látka se „střídá“ (tj. obměňuje)</a:t>
            </a:r>
            <a:endParaRPr lang="cs-CZ" sz="3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F867162-12EA-4795-9A8D-E314BD53CADF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730798-951F-4CEE-BC38-F6A460693428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DD0977E3-E1AA-4588-9572-7402D2B0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2" y="2013065"/>
            <a:ext cx="97536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D. Vysvětlení růstu (I 5)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5. otázka – třetí k problému růstu:</a:t>
            </a:r>
            <a:br>
              <a:rPr lang="cs-CZ" sz="2000" dirty="0"/>
            </a:br>
            <a:r>
              <a:rPr lang="cs-CZ" sz="2000" i="1" dirty="0"/>
              <a:t>Jak vysvětlíme, že nemasitým pokrmem rostou masité části živočicha?</a:t>
            </a:r>
            <a:br>
              <a:rPr lang="cs-CZ" sz="2000" i="1" dirty="0"/>
            </a:br>
            <a:endParaRPr lang="cs-CZ" sz="2000" i="1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Odpověď: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to, čím něco roste – tj. pokrm, musí být v možnosti tím, co roste (např. masem)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v rostoucím, jež je masem ve skutečnosti, je činitel působící růst (= tvar)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když přistupuje něco, co je masem v možnosti, tvar z toho činí maso ve skutečnosti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dirty="0"/>
              <a:t>koexistence rostoucího a toho, čím rostoucí roste (a působení prvního na druhé), odlišuje růst od vzniku masa z ne-masa</a:t>
            </a:r>
            <a:br>
              <a:rPr lang="cs-CZ" sz="1600" dirty="0"/>
            </a:br>
            <a:endParaRPr lang="cs-CZ" sz="16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Zároveň ale pokrm musí být v možnosti také určitou </a:t>
            </a:r>
            <a:r>
              <a:rPr lang="cs-CZ" sz="1600" dirty="0">
                <a:solidFill>
                  <a:schemeClr val="accent2"/>
                </a:solidFill>
              </a:rPr>
              <a:t>kvantitou</a:t>
            </a:r>
            <a:r>
              <a:rPr lang="cs-CZ" sz="1600" dirty="0"/>
              <a:t>.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co je v možnosti masem, ne však také kvantitou, bude působit jen výživu, nikoli růst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živá bytost se vždy vyživuje, ale ne vždy roste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44F55A-D295-4F2A-AE19-FFE997B6CB28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07AB331-10DC-4E5E-9582-7A53A728B313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AAE0BA6E-773A-497D-B9F2-E2380EAF2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" y="1952105"/>
            <a:ext cx="487680" cy="48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perokresba&#10;&#10;Popis byl vytvořen automaticky">
            <a:extLst>
              <a:ext uri="{FF2B5EF4-FFF2-40B4-BE49-F238E27FC236}">
                <a16:creationId xmlns:a16="http://schemas.microsoft.com/office/drawing/2014/main" id="{19A281E0-6952-4776-AB8F-D1E0A6F4C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" y="2838893"/>
            <a:ext cx="818462" cy="818462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E. Vznik: látka + protivy </a:t>
            </a:r>
            <a:r>
              <a:rPr lang="cs-CZ" sz="3200" dirty="0">
                <a:sym typeface="Wingdings" pitchFamily="2" charset="2"/>
              </a:rPr>
              <a:t> prvky (II 1)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31825" indent="-631825"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vznik a zánik se týká jen smyslově vnímatelných jsoucen</a:t>
            </a:r>
          </a:p>
          <a:p>
            <a:pPr marL="631825" indent="-631825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dirty="0"/>
              <a:t>pro vysvětlení mechanismu vzniku je třeba pojednat o jejich prvcích</a:t>
            </a:r>
            <a:br>
              <a:rPr lang="cs-CZ" sz="2000" dirty="0"/>
            </a:br>
            <a:endParaRPr lang="cs-CZ" sz="2000" dirty="0"/>
          </a:p>
          <a:p>
            <a:pPr marL="631825" indent="-631825">
              <a:lnSpc>
                <a:spcPct val="100000"/>
              </a:lnSpc>
              <a:spcAft>
                <a:spcPts val="600"/>
              </a:spcAft>
            </a:pPr>
            <a:r>
              <a:rPr lang="cs-CZ" sz="2000" i="1" dirty="0"/>
              <a:t>„My však tvrdíme, že je jakási látka smyslově vnímatelných těles, ale že není odloučená, nýbrž že je vždy spojena s dvojicí protiv, z které vznikají takzvané prvky.“</a:t>
            </a:r>
            <a:br>
              <a:rPr lang="cs-CZ" sz="2000" i="1" dirty="0"/>
            </a:br>
            <a:endParaRPr lang="cs-CZ" sz="2000" i="1" dirty="0"/>
          </a:p>
          <a:p>
            <a:pPr marL="631825" indent="-631825"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tedy základ, počátek veškeré fyzikální skutečnosti představují:</a:t>
            </a:r>
          </a:p>
          <a:p>
            <a:pPr marL="1344613" lvl="1" indent="-533400">
              <a:spcAft>
                <a:spcPts val="600"/>
              </a:spcAft>
              <a:buFontTx/>
              <a:buAutoNum type="arabicPeriod"/>
            </a:pPr>
            <a:r>
              <a:rPr lang="cs-CZ" sz="1600" dirty="0"/>
              <a:t>látka, která tvoří podklad protiv (je podkladem tepla i chladna)</a:t>
            </a:r>
          </a:p>
          <a:p>
            <a:pPr marL="1344613" lvl="1" indent="-533400">
              <a:spcAft>
                <a:spcPts val="600"/>
              </a:spcAft>
              <a:buFontTx/>
              <a:buAutoNum type="arabicPeriod"/>
            </a:pPr>
            <a:r>
              <a:rPr lang="cs-CZ" sz="1600" dirty="0"/>
              <a:t>dvojice (dva páry) protiv; dvojice protiv se v sebe nepřeměňují</a:t>
            </a:r>
          </a:p>
          <a:p>
            <a:pPr marL="1344613" lvl="1" indent="-533400">
              <a:spcAft>
                <a:spcPts val="600"/>
              </a:spcAft>
              <a:buFontTx/>
              <a:buAutoNum type="arabicPeriod"/>
            </a:pPr>
            <a:r>
              <a:rPr lang="cs-CZ" sz="1600" dirty="0"/>
              <a:t>až na třetím místě oheň, vzduch, voda, země – tato tělesa se navzájem mění v sebe</a:t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94CF3BF-16F5-43E4-863D-004121C04B29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8A61842-E1C5-43BC-92B9-0F1D5D18AED6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E. Vznik: látka + protivy </a:t>
            </a:r>
            <a:r>
              <a:rPr lang="cs-CZ" sz="3200" dirty="0">
                <a:sym typeface="Wingdings" pitchFamily="2" charset="2"/>
              </a:rPr>
              <a:t> prvky (II 1)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28650" indent="-628650"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základní myšlenka Aristotelova pojetí živlů</a:t>
            </a:r>
          </a:p>
          <a:p>
            <a:pPr marL="1341438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4 prvky našeho pozemského světa = tatáž látka + různé vlastnosti na dvou škálách:</a:t>
            </a:r>
          </a:p>
          <a:p>
            <a:pPr marL="1978025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teplé – studené</a:t>
            </a:r>
          </a:p>
          <a:p>
            <a:pPr marL="1978025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suché – vlhké</a:t>
            </a:r>
            <a:br>
              <a:rPr lang="cs-CZ" sz="1400" dirty="0"/>
            </a:br>
            <a:endParaRPr lang="cs-CZ" sz="1400" dirty="0"/>
          </a:p>
          <a:p>
            <a:pPr marL="1341438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přitom tato látka </a:t>
            </a:r>
            <a:r>
              <a:rPr lang="cs-CZ" sz="1600" dirty="0">
                <a:solidFill>
                  <a:schemeClr val="accent2"/>
                </a:solidFill>
              </a:rPr>
              <a:t>neexistuje jinak než pod uvedenými dvojicemi protiv</a:t>
            </a:r>
            <a:r>
              <a:rPr lang="cs-CZ" sz="1600" dirty="0"/>
              <a:t>, tedy vždy jen v podobě (smyslově vnímatelných) živlů</a:t>
            </a:r>
            <a:br>
              <a:rPr lang="cs-CZ" sz="1600" dirty="0"/>
            </a:br>
            <a:endParaRPr lang="cs-CZ" sz="1600" dirty="0"/>
          </a:p>
          <a:p>
            <a:pPr marL="1341438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změna v protivách u daného prvku znamená jeho přeměnu v jiný prvek, což je </a:t>
            </a:r>
            <a:r>
              <a:rPr lang="cs-CZ" sz="1600" dirty="0">
                <a:solidFill>
                  <a:schemeClr val="accent2"/>
                </a:solidFill>
              </a:rPr>
              <a:t>vznik a zánik</a:t>
            </a:r>
            <a:br>
              <a:rPr lang="cs-CZ" sz="1600" dirty="0">
                <a:solidFill>
                  <a:schemeClr val="folHlink"/>
                </a:solidFill>
              </a:rPr>
            </a:br>
            <a:endParaRPr lang="cs-CZ" sz="1600" dirty="0">
              <a:solidFill>
                <a:schemeClr val="folHlink"/>
              </a:solidFill>
            </a:endParaRPr>
          </a:p>
          <a:p>
            <a:pPr marL="628650" indent="-628650"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a o jaké prvky se to jedná?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2937A5-908A-4394-9A3D-E3A531C91334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37E1F07-50FD-437E-8915-200D8B210307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perokresba, porcelán&#10;&#10;Popis byl vytvořen automaticky">
            <a:extLst>
              <a:ext uri="{FF2B5EF4-FFF2-40B4-BE49-F238E27FC236}">
                <a16:creationId xmlns:a16="http://schemas.microsoft.com/office/drawing/2014/main" id="{ADF2178C-EFDA-45C4-B40A-12D9997A5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6" y="2068484"/>
            <a:ext cx="97536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F. </a:t>
            </a:r>
            <a:r>
              <a:rPr lang="cs-CZ" sz="3200" dirty="0">
                <a:sym typeface="Wingdings" pitchFamily="2" charset="2"/>
              </a:rPr>
              <a:t>Vlastnosti prvků a jejich počet (II 2-3)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/>
            </a:pPr>
            <a:r>
              <a:rPr lang="cs-CZ" sz="2000" dirty="0"/>
              <a:t>empirické východisko – smyslově vnímatelné kvality:</a:t>
            </a:r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hledáme počátky (prvky) smyslově vnímatelných těles – to jsou však tělesa hmatatelná </a:t>
            </a:r>
            <a:r>
              <a:rPr lang="cs-CZ" sz="1600" dirty="0">
                <a:sym typeface="Wingdings" pitchFamily="2" charset="2"/>
              </a:rPr>
              <a:t></a:t>
            </a:r>
            <a:endParaRPr lang="cs-CZ" sz="1600" dirty="0"/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tyto počátky budou rozlišeny a určeny právě protivami (</a:t>
            </a:r>
            <a:r>
              <a:rPr lang="en-US" sz="1600" dirty="0" err="1">
                <a:latin typeface="Palatino Linotype" pitchFamily="18" charset="0"/>
              </a:rPr>
              <a:t>ἐν</a:t>
            </a:r>
            <a:r>
              <a:rPr lang="en-US" sz="1600" dirty="0">
                <a:latin typeface="Palatino Linotype" pitchFamily="18" charset="0"/>
              </a:rPr>
              <a:t>αντιώσεις</a:t>
            </a:r>
            <a:r>
              <a:rPr lang="cs-CZ" sz="1600" dirty="0"/>
              <a:t>) náležejícími hmatu </a:t>
            </a:r>
            <a:r>
              <a:rPr lang="cs-CZ" sz="1600" dirty="0">
                <a:sym typeface="Wingdings" pitchFamily="2" charset="2"/>
              </a:rPr>
              <a:t></a:t>
            </a:r>
            <a:endParaRPr lang="cs-CZ" sz="1600" dirty="0"/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teplo a chladno, sucho a vlhko, tíže a lehkost, tvrdost a měkkost, tuhost a křehkost, drsnost a hladkost, hustota a řídkost</a:t>
            </a:r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prvotní jsou </a:t>
            </a:r>
            <a:r>
              <a:rPr lang="cs-CZ" sz="1600" dirty="0">
                <a:solidFill>
                  <a:schemeClr val="accent2"/>
                </a:solidFill>
              </a:rPr>
              <a:t>teplo – chlad, sucho – vlhko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většinu ostatních lze odvodit od protivy suché (</a:t>
            </a:r>
            <a:r>
              <a:rPr lang="cs-CZ" sz="1400" dirty="0">
                <a:sym typeface="Wingdings" pitchFamily="2" charset="2"/>
              </a:rPr>
              <a:t> </a:t>
            </a:r>
            <a:r>
              <a:rPr lang="cs-CZ" sz="1400" dirty="0"/>
              <a:t>husté, křehké, tvrdé ve smyslu ztuhlé a vysušené opět jako ztuhlé) – vlhké (</a:t>
            </a:r>
            <a:r>
              <a:rPr lang="cs-CZ" sz="1400" dirty="0">
                <a:sym typeface="Wingdings" pitchFamily="2" charset="2"/>
              </a:rPr>
              <a:t> </a:t>
            </a:r>
            <a:r>
              <a:rPr lang="cs-CZ" sz="1400" dirty="0"/>
              <a:t>řídké, tuhé, měkké, mokré)</a:t>
            </a:r>
            <a:br>
              <a:rPr lang="cs-CZ" sz="1400" dirty="0"/>
            </a:br>
            <a:r>
              <a:rPr lang="cs-CZ" sz="1400" dirty="0"/>
              <a:t> 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dirty="0"/>
              <a:t>teplé – chladné, suché – vlhké jsou tedy základní dále neredukovatelné protivy („prvky – kvality“), které určují smyslově vnímatelné počátky hmatatelných těles</a:t>
            </a:r>
            <a:endParaRPr lang="cs-CZ" sz="1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A5E3B21-1DBC-4E91-A2B6-8A29ECA9BA0C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0A98AE2-D270-4B2E-8A5A-AD68675CA05D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F. </a:t>
            </a:r>
            <a:r>
              <a:rPr lang="cs-CZ" sz="3200" dirty="0">
                <a:sym typeface="Wingdings" pitchFamily="2" charset="2"/>
              </a:rPr>
              <a:t>Vlastnosti prvků a jejich počet (II 2-3)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 startAt="2"/>
            </a:pPr>
            <a:r>
              <a:rPr lang="cs-CZ" sz="2000" dirty="0"/>
              <a:t>počet prvků –  „aritmetická“ dedukce: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prvky – kvality jsou čtyři, což připouští 6 dvouprvkových kombinací („kombinace bez opakování“ – n*(n-1)/2 …). 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avšak protivy se přirozeně nesdružují (nic nemůže být zároveň teplé a chladné) </a:t>
            </a:r>
            <a:r>
              <a:rPr lang="cs-CZ" sz="1600" dirty="0">
                <a:sym typeface="Wingdings" pitchFamily="2" charset="2"/>
              </a:rPr>
              <a:t></a:t>
            </a:r>
          </a:p>
          <a:p>
            <a:pPr marL="990600" lvl="1" indent="-533400">
              <a:spcAft>
                <a:spcPts val="600"/>
              </a:spcAft>
              <a:buClr>
                <a:schemeClr val="folHlink"/>
              </a:buClr>
              <a:buFont typeface="Wingdings" pitchFamily="2" charset="2"/>
              <a:buChar char="§"/>
            </a:pPr>
            <a:endParaRPr lang="cs-CZ" sz="1600" dirty="0">
              <a:sym typeface="Symbol" pitchFamily="18" charset="2"/>
            </a:endParaRP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dirty="0"/>
              <a:t>4 dvojice prvků – kvalit, které odpovídají jednoduchým tělesům: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teplé + suché = oheň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teplé + vlhké = vzduch (jako výpar)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studené + vlhké = voda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studené + suché = země</a:t>
            </a:r>
            <a:br>
              <a:rPr lang="cs-CZ" sz="1400" dirty="0"/>
            </a:br>
            <a:endParaRPr lang="cs-CZ" sz="14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dirty="0"/>
              <a:t>oheň je protivou vodě, vzduch je protivou zemi – mají protivné kvality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382DBB0-B2D1-40E3-8F45-A5E26CD77874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D6BD265-6648-4B2B-806C-061CB6737C54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perokresba, porcelán&#10;&#10;Popis byl vytvořen automaticky">
            <a:extLst>
              <a:ext uri="{FF2B5EF4-FFF2-40B4-BE49-F238E27FC236}">
                <a16:creationId xmlns:a16="http://schemas.microsoft.com/office/drawing/2014/main" id="{64E163FA-34B9-4275-AFB4-E0BE8D51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5" y="3634047"/>
            <a:ext cx="97536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F. </a:t>
            </a:r>
            <a:r>
              <a:rPr lang="cs-CZ" sz="3200" dirty="0">
                <a:sym typeface="Wingdings" pitchFamily="2" charset="2"/>
              </a:rPr>
              <a:t>Vlastnosti prvků a jejich počet (II 2-3)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 startAt="3"/>
            </a:pPr>
            <a:r>
              <a:rPr lang="cs-CZ" sz="2000" dirty="0"/>
              <a:t>vlastnosti prvků:</a:t>
            </a:r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prostorové určení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oheň a vzduch směřují k hranici (oheň více než vzduch)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země a voda směřují ke středu (více země než voda)</a:t>
            </a:r>
            <a:endParaRPr lang="cs-CZ" dirty="0"/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přiřazení charakteristické vlastnosti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oheň – teplo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země – sucho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voda – chladno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vzduch – vlhko</a:t>
            </a:r>
            <a:endParaRPr lang="cs-CZ" dirty="0"/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proč vlhko nenáleží vodě?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cs-CZ" sz="1400" dirty="0"/>
              <a:t>důsledek předchozích kombinatorických dedukcí a daň touze po symetrii, která by odpovídala empirickým datům:</a:t>
            </a:r>
          </a:p>
          <a:p>
            <a:pPr marL="1371600" lvl="2" indent="-4572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400" dirty="0"/>
              <a:t>voda – vlhká (podle empirie) </a:t>
            </a:r>
            <a:r>
              <a:rPr lang="cs-CZ" sz="1400" dirty="0">
                <a:sym typeface="Wingdings" pitchFamily="2" charset="2"/>
              </a:rPr>
              <a:t></a:t>
            </a:r>
            <a:r>
              <a:rPr lang="cs-CZ" sz="1400" dirty="0"/>
              <a:t> oheň a voda nebudou protivy (proti empirii)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A32F128-3EFD-4033-87AF-1AA240A3E198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31E4A6-4FFE-4092-813E-0840375CA68D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G. </a:t>
            </a:r>
            <a:r>
              <a:rPr lang="cs-CZ" sz="3200" dirty="0">
                <a:sym typeface="Wingdings" pitchFamily="2" charset="2"/>
              </a:rPr>
              <a:t>Metodologické shrnutí úvah o vzniku od začátku spisu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9756411" cy="444599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rabicPeriod"/>
            </a:pPr>
            <a:r>
              <a:rPr lang="cs-CZ" sz="2000" dirty="0"/>
              <a:t>Z faktu vzniku a zániku (</a:t>
            </a:r>
            <a:r>
              <a:rPr lang="cs-CZ" sz="2000" dirty="0">
                <a:solidFill>
                  <a:schemeClr val="accent2"/>
                </a:solidFill>
              </a:rPr>
              <a:t>daného jazykovým územ</a:t>
            </a:r>
            <a:r>
              <a:rPr lang="cs-CZ" sz="2000" dirty="0"/>
              <a:t>) Aristotelés vyvodil, že musí být více prvků než jeden.</a:t>
            </a:r>
            <a:br>
              <a:rPr lang="cs-CZ" sz="2000" dirty="0"/>
            </a:b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rabicPeriod"/>
            </a:pPr>
            <a:r>
              <a:rPr lang="cs-CZ" sz="2000" dirty="0"/>
              <a:t>Z hmatatelných vlastností – tedy </a:t>
            </a:r>
            <a:r>
              <a:rPr lang="cs-CZ" sz="2000" dirty="0">
                <a:solidFill>
                  <a:schemeClr val="accent2"/>
                </a:solidFill>
              </a:rPr>
              <a:t>z empirie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odvodil rozlišující vlastnosti (protivy) smyslově vnímatelných těles.</a:t>
            </a:r>
            <a:br>
              <a:rPr lang="cs-CZ" sz="2000" dirty="0"/>
            </a:b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rabicPeriod"/>
            </a:pPr>
            <a:r>
              <a:rPr lang="cs-CZ" sz="2000" dirty="0"/>
              <a:t>Z počtu rozlišujících protiv kombinatoricky – tj. </a:t>
            </a:r>
            <a:r>
              <a:rPr lang="cs-CZ" sz="2000" dirty="0">
                <a:solidFill>
                  <a:schemeClr val="accent2"/>
                </a:solidFill>
              </a:rPr>
              <a:t>deduktivně</a:t>
            </a:r>
            <a:r>
              <a:rPr lang="cs-CZ" sz="2000" dirty="0"/>
              <a:t> – vyvodil počet a vlastnosti prvků – substancí.</a:t>
            </a:r>
            <a:br>
              <a:rPr lang="cs-CZ" sz="2000" dirty="0"/>
            </a:b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rabicPeriod"/>
            </a:pPr>
            <a:r>
              <a:rPr lang="cs-CZ" sz="2000" dirty="0"/>
              <a:t>Takto nalezeným prvkům přiřadil vnímané prvky, přičemž ve výsledku to empirii poněkud odporuje (viz problém s vodou).</a:t>
            </a:r>
            <a:r>
              <a:rPr lang="cs-CZ" sz="1600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FA8D45-8A84-4549-9363-BD89CEF4DEBA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86C89B-D287-4C9B-9931-8FED9180D0A6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H. </a:t>
            </a:r>
            <a:r>
              <a:rPr lang="cs-CZ" sz="3200" dirty="0">
                <a:sym typeface="Wingdings" pitchFamily="2" charset="2"/>
              </a:rPr>
              <a:t>Vzájemné přeměny prvků (II 4-6)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Vysvětlení vzniku jako nejzákladnějšího fyzikálního dění: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jednoduchá tělesa vznikají vzájemně jedno ze druhého (zřejmé z pozorování)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vznik obecně vzato se děje z protivy a tato tělesa obsahují dvojice protiv </a:t>
            </a:r>
            <a:r>
              <a:rPr lang="cs-CZ" sz="1600" dirty="0">
                <a:sym typeface="Wingdings" pitchFamily="2" charset="2"/>
              </a:rPr>
              <a:t></a:t>
            </a:r>
            <a:br>
              <a:rPr lang="cs-CZ" sz="1600" dirty="0">
                <a:sym typeface="Wingdings" pitchFamily="2" charset="2"/>
              </a:rPr>
            </a:br>
            <a:endParaRPr lang="cs-CZ" sz="16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i="1" dirty="0"/>
              <a:t>„Každé jednoduché těleso je přirozeně schopné vznikat z každého jiného…“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snadnější a rychlý přechod – jedna společná vlastnost: oheň ↔ vzduch, vzduch ↔ voda, voda ↔ země, země ↔ oheň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zdlouhavý přechod – mezi protivami lišícími se v obou vlastnostech (oheň ↔ voda, země ↔ vzduch)</a:t>
            </a:r>
            <a:endParaRPr lang="cs-CZ" sz="1400" i="1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endParaRPr lang="cs-CZ" sz="16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vznikání jednoduchých těles – v kruhu přes jednu společnou vlastnost: </a:t>
            </a:r>
            <a:br>
              <a:rPr lang="cs-CZ" sz="1600" dirty="0"/>
            </a:br>
            <a:r>
              <a:rPr lang="cs-CZ" sz="1600" dirty="0"/>
              <a:t>oheň ↔ vzduch ↔ voda ↔ země</a:t>
            </a:r>
            <a:br>
              <a:rPr lang="cs-CZ" sz="1600" dirty="0"/>
            </a:b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47CC89-7F1F-4909-ACAB-942BD8F11FFF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3E324D-BC85-4BFE-9398-AAFD124DA854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EBD70203-D248-43E3-B9EB-5057AABE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" y="2829403"/>
            <a:ext cx="487680" cy="48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IV. 2. Co zbývá o pohybu?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Vznik a zánik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i="1" dirty="0">
                <a:sym typeface="Wingdings" pitchFamily="2" charset="2"/>
              </a:rPr>
              <a:t>O vzniku a zániku</a:t>
            </a: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dirty="0"/>
              <a:t>Těžké a lehké jako příčina pohybu </a:t>
            </a:r>
            <a:r>
              <a:rPr lang="cs-CZ" sz="2000" dirty="0">
                <a:sym typeface="Wingdings" pitchFamily="2" charset="2"/>
              </a:rPr>
              <a:t> </a:t>
            </a:r>
            <a:r>
              <a:rPr lang="cs-CZ" sz="2000" i="1" dirty="0">
                <a:sym typeface="Wingdings" pitchFamily="2" charset="2"/>
              </a:rPr>
              <a:t>O nebi</a:t>
            </a:r>
            <a:r>
              <a:rPr lang="cs-CZ" sz="2000" dirty="0">
                <a:sym typeface="Wingdings" pitchFamily="2" charset="2"/>
              </a:rPr>
              <a:t> 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endParaRPr lang="cs-CZ" sz="2000" dirty="0">
              <a:sym typeface="Wingdings" pitchFamily="2" charset="2"/>
            </a:endParaRP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sym typeface="Wingdings" pitchFamily="2" charset="2"/>
              </a:rPr>
              <a:t>Co ani nevzniká ani nezaniká, co není ani těžké ani lehké –</a:t>
            </a:r>
          </a:p>
          <a:p>
            <a:pPr marL="1009650" lvl="1" indent="-609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>
                <a:sym typeface="Wingdings" pitchFamily="2" charset="2"/>
              </a:rPr>
              <a:t>a co bude až příště</a:t>
            </a:r>
          </a:p>
          <a:p>
            <a:pPr marL="1009650" lvl="1" indent="-609600"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>
                <a:sym typeface="Wingdings" pitchFamily="2" charset="2"/>
              </a:rPr>
              <a:t>(nápověda na konci prezentace)</a:t>
            </a:r>
            <a:endParaRPr lang="cs-CZ" sz="1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91FF437-EC4F-4543-B76B-0E77BF00B9FB}"/>
              </a:ext>
            </a:extLst>
          </p:cNvPr>
          <p:cNvSpPr txBox="1"/>
          <p:nvPr/>
        </p:nvSpPr>
        <p:spPr>
          <a:xfrm>
            <a:off x="10407080" y="664432"/>
            <a:ext cx="1797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/>
              <a:t>2.1. Vznik a zánik</a:t>
            </a:r>
            <a:endParaRPr lang="sk-SK" sz="11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F438DA4-511B-4C20-8219-9727B9E74871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21947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A8C96C7-AEBC-4B18-98B4-2866DF9A7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0" y="1744581"/>
            <a:ext cx="487680" cy="48768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I. Nepřetržitost vznikání (II 9-11)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/>
            </a:pPr>
            <a:r>
              <a:rPr lang="cs-CZ" sz="2000" i="1" dirty="0"/>
              <a:t>Ale proč vlastně ve světě stále, bez ustání, věčně něco (především živé organismy) vzniká a zaniká? Co je toho příčinou?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Odpověď: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příčinou je pohyb Slunce během roku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jakožto pohyb kruhový, a tedy neustálý, může být příčinou neustálých dějů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jakožto dvojitý – Slunce se přibližuje a vzdaluje – je příčinou různých dějů: přibližování </a:t>
            </a:r>
            <a:r>
              <a:rPr lang="cs-CZ" sz="1400" dirty="0">
                <a:sym typeface="Wingdings" pitchFamily="2" charset="2"/>
              </a:rPr>
              <a:t></a:t>
            </a:r>
            <a:r>
              <a:rPr lang="cs-CZ" sz="1400" dirty="0"/>
              <a:t> vznik (živých organismů), vzdalování </a:t>
            </a:r>
            <a:r>
              <a:rPr lang="cs-CZ" sz="1400" dirty="0">
                <a:sym typeface="Wingdings" pitchFamily="2" charset="2"/>
              </a:rPr>
              <a:t> </a:t>
            </a:r>
            <a:r>
              <a:rPr lang="cs-CZ" sz="1400" dirty="0"/>
              <a:t>zánik (na podzim a v zimě).</a:t>
            </a:r>
            <a:br>
              <a:rPr lang="cs-CZ" sz="1200" dirty="0"/>
            </a:br>
            <a:endParaRPr lang="cs-CZ" sz="12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odůvodnění odpovědi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empirické pozorování projevů živé přírody (rozkvět a ústup vegetace)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>
                <a:solidFill>
                  <a:schemeClr val="accent2"/>
                </a:solidFill>
              </a:rPr>
              <a:t>teleologické</a:t>
            </a:r>
            <a:r>
              <a:rPr lang="cs-CZ" sz="1400" dirty="0"/>
              <a:t> založení neustálého vzniku: </a:t>
            </a:r>
          </a:p>
          <a:p>
            <a:pPr marL="1752600" lvl="3" indent="-381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200" dirty="0"/>
              <a:t>tomuto světu nemůže náležet plné bytí</a:t>
            </a:r>
          </a:p>
          <a:p>
            <a:pPr marL="1752600" lvl="3" indent="-3810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200" dirty="0"/>
              <a:t>ale bytí je lepší než nebytí </a:t>
            </a:r>
            <a:r>
              <a:rPr lang="cs-CZ" sz="1200" dirty="0">
                <a:sym typeface="Wingdings" pitchFamily="2" charset="2"/>
              </a:rPr>
              <a:t></a:t>
            </a:r>
            <a:endParaRPr lang="cs-CZ" sz="1200" dirty="0"/>
          </a:p>
          <a:p>
            <a:pPr marL="1752600" lvl="3" indent="-3810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cs-CZ" sz="1200" dirty="0"/>
              <a:t>božstvo světu přiřadilo aspoň nepřetržitost vzniku a zániku, což je blízké bytí (jsoucnosti)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57CAAE-F28B-4E10-B2E5-0B927D949369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ABDE5C0-00EB-4715-86A3-AA1162A87B06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perokresba, porcelán&#10;&#10;Popis byl vytvořen automaticky">
            <a:extLst>
              <a:ext uri="{FF2B5EF4-FFF2-40B4-BE49-F238E27FC236}">
                <a16:creationId xmlns:a16="http://schemas.microsoft.com/office/drawing/2014/main" id="{CD412370-B9CE-4DDE-A846-D400B907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0" y="2941320"/>
            <a:ext cx="97536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FFC5317A-A9C5-4D9D-A9BF-DE33AFE4C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9" y="2964269"/>
            <a:ext cx="830317" cy="830317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I. Nepřetržitost vznikání (II 9-11)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720001" y="1692001"/>
            <a:ext cx="9687080" cy="4595587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 startAt="2"/>
            </a:pPr>
            <a:r>
              <a:rPr lang="cs-CZ" sz="2000" i="1" dirty="0"/>
              <a:t>Jestliže je čas neomezený a pohyb neustálý, proč se jednoduchá tělesa od sebe již neoddělila a nevzdálila, když se každé z nich pohybuje do svého vlastního místa?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Odpověď:</a:t>
            </a:r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i="1" dirty="0"/>
              <a:t>„Příčinou toho je totiž vzájemný přechod; neboť kdyby každé těleso zůstávalo ve vlastním místě a nezměnilo se působením sousedního, pak by se ovšem již od sebe oddělila. … protože se však mění, nemůže žádné z nich zůstat v nějakém pevně stanoveném místě.“</a:t>
            </a:r>
            <a:r>
              <a:rPr lang="cs-CZ" sz="1400" dirty="0"/>
              <a:t> 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Tedy:</a:t>
            </a:r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/>
              <a:t>nutný kontakt různých prvků lišících se v protivách </a:t>
            </a:r>
            <a:r>
              <a:rPr lang="cs-CZ" sz="1600" dirty="0">
                <a:sym typeface="Wingdings" pitchFamily="2" charset="2"/>
              </a:rPr>
              <a:t> vzájemné působení a vznik a zánik prvků  nové „příležitosti“ pro přirozený pohyb  ten nikdy neustane a tělesa nikdy nemohou věčně zůstat v klidu na svých přirozených místech</a:t>
            </a:r>
          </a:p>
          <a:p>
            <a:pPr marL="990600" lvl="1" indent="-53340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cs-CZ" sz="1600" dirty="0">
                <a:sym typeface="Wingdings" pitchFamily="2" charset="2"/>
              </a:rPr>
              <a:t>p</a:t>
            </a:r>
            <a:r>
              <a:rPr lang="cs-CZ" sz="1600" dirty="0"/>
              <a:t>ak ovšem je tento svět velmi </a:t>
            </a:r>
            <a:r>
              <a:rPr lang="cs-CZ" sz="1600" dirty="0">
                <a:solidFill>
                  <a:schemeClr val="accent2"/>
                </a:solidFill>
              </a:rPr>
              <a:t>dynamický a plný pohybu a změny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6CE7810-9837-4E54-918D-F6BCE590957D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05F0D06-AEBD-4F3E-A84E-D8F0949C9B85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CFB9421D-294B-4197-BA11-CD07E581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" y="1744581"/>
            <a:ext cx="721528" cy="72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3600" dirty="0"/>
              <a:t>2. Těžké a lehké (</a:t>
            </a:r>
            <a:r>
              <a:rPr lang="cs-CZ" sz="3600" i="1" dirty="0"/>
              <a:t>O nebi</a:t>
            </a:r>
            <a:r>
              <a:rPr lang="cs-CZ" sz="3600" dirty="0"/>
              <a:t>)</a:t>
            </a:r>
            <a:endParaRPr lang="cs-CZ" sz="3600" i="1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1245476" y="1692002"/>
            <a:ext cx="9230935" cy="444599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Times New Roman" pitchFamily="18" charset="0"/>
              <a:buAutoNum type="alphaU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dirty="0"/>
              <a:t>Položení problému</a:t>
            </a:r>
            <a:endParaRPr lang="cs-CZ" sz="18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Times New Roman" pitchFamily="18" charset="0"/>
              <a:buAutoNum type="alphaU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dirty="0"/>
              <a:t>Obecný význam těžkého a lehkého v Aristotelově fyzice</a:t>
            </a:r>
          </a:p>
          <a:p>
            <a:pPr marL="990600" lvl="1" indent="-533400">
              <a:spcAft>
                <a:spcPts val="600"/>
              </a:spcAft>
              <a:buFont typeface="Times New Roman" pitchFamily="18" charset="0"/>
              <a:buAutoNum type="alphaL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1600" dirty="0"/>
              <a:t>vysvětlení jevů</a:t>
            </a:r>
          </a:p>
          <a:p>
            <a:pPr marL="990600" lvl="1" indent="-533400">
              <a:spcAft>
                <a:spcPts val="600"/>
              </a:spcAft>
              <a:buFont typeface="Times New Roman" pitchFamily="18" charset="0"/>
              <a:buAutoNum type="alphaL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1600" dirty="0"/>
              <a:t>konstrukce struktury veškerenstva (s cílem vysvětlit jevy…)</a:t>
            </a:r>
            <a:endParaRPr lang="cs-CZ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Times New Roman" pitchFamily="18" charset="0"/>
              <a:buAutoNum type="alphaU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dirty="0"/>
              <a:t>Vymezení, definice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Times New Roman" pitchFamily="18" charset="0"/>
              <a:buAutoNum type="alphaU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dirty="0"/>
              <a:t>Základní teze o těžkém a lehkém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Times New Roman" pitchFamily="18" charset="0"/>
              <a:buAutoNum type="alphaU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dirty="0"/>
              <a:t>Experimentální demonstrace těžkého a lehkého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Times New Roman" pitchFamily="18" charset="0"/>
              <a:buAutoNum type="alphaU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sz="2000" dirty="0"/>
              <a:t>Struktura světa z hlediska těžkého a lehkého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61B8A18-FC32-41CF-BACE-C44911FEBA8F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E20716-FD24-4340-A496-F42D96E50439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746084261"/>
      </p:ext>
    </p:extLst>
  </p:cSld>
  <p:clrMapOvr>
    <a:masterClrMapping/>
  </p:clrMapOvr>
  <p:transition spd="med">
    <p:push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A. Položení problému</a:t>
            </a:r>
            <a:endParaRPr lang="cs-CZ" sz="3200" dirty="0">
              <a:latin typeface="Palatino Linotype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 marL="658813" indent="-658813">
              <a:lnSpc>
                <a:spcPct val="100000"/>
              </a:lnSpc>
              <a:spcAft>
                <a:spcPts val="600"/>
              </a:spcAft>
              <a:buFontTx/>
              <a:buAutoNum type="alpha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cs-CZ" sz="2000" dirty="0"/>
              <a:t>empirie</a:t>
            </a:r>
          </a:p>
          <a:p>
            <a:pPr marL="1033463" lvl="1" indent="-576263">
              <a:spcAft>
                <a:spcPts val="600"/>
              </a:spcAft>
              <a:buFont typeface="Wingdings" pitchFamily="2" charset="2"/>
              <a:buChar char="§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cs-CZ" sz="1600" dirty="0"/>
              <a:t>každodenní zkušenost – těžké a lehké jako počátky („jiskry“) pohybu </a:t>
            </a:r>
            <a:r>
              <a:rPr lang="cs-CZ" sz="1600" dirty="0">
                <a:sym typeface="Wingdings" pitchFamily="2" charset="2"/>
              </a:rPr>
              <a:t></a:t>
            </a:r>
            <a:br>
              <a:rPr lang="cs-CZ" sz="1600" dirty="0"/>
            </a:br>
            <a:endParaRPr lang="cs-CZ" sz="1600" dirty="0"/>
          </a:p>
          <a:p>
            <a:pPr marL="658813" indent="-658813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lphaLcPeriod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cs-CZ" sz="2000" dirty="0"/>
              <a:t>předmět už pro starší myslitele – ovšem nikdy dostatečně osvětlený</a:t>
            </a:r>
          </a:p>
          <a:p>
            <a:pPr marL="1033463" lvl="1" indent="-576263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cs-CZ" sz="1800" dirty="0"/>
              <a:t>kritika Platóna – kvantitativní (relativní) pojetí těžkého a lehkého</a:t>
            </a:r>
          </a:p>
          <a:p>
            <a:pPr marL="1443863" lvl="2" indent="-576263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cs-CZ" sz="1400" dirty="0"/>
              <a:t>detailní srovnání Platónovy a Aristotelovy koncepce těžkého a lehkého viz https://www.phil.muni.cz/journals/index.php/profil/article/view/578/731</a:t>
            </a:r>
          </a:p>
          <a:p>
            <a:pPr marL="1033463" lvl="1" indent="-576263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r>
              <a:rPr lang="cs-CZ" sz="1800" dirty="0"/>
              <a:t>kritika atomistů – „substanční“ dualistické pojetí těžkého a lehkého</a:t>
            </a:r>
          </a:p>
          <a:p>
            <a:pPr marL="1033463" lvl="1" indent="-576263">
              <a:spcBef>
                <a:spcPts val="350"/>
              </a:spcBef>
              <a:buClr>
                <a:schemeClr val="folHlink"/>
              </a:buClr>
              <a:buFont typeface="Wingdings" pitchFamily="2" charset="2"/>
              <a:buChar char="§"/>
              <a:tabLst>
                <a:tab pos="1228725" algn="l"/>
                <a:tab pos="2143125" algn="l"/>
                <a:tab pos="3057525" algn="l"/>
                <a:tab pos="3971925" algn="l"/>
                <a:tab pos="4886325" algn="l"/>
                <a:tab pos="5800725" algn="l"/>
                <a:tab pos="6715125" algn="l"/>
                <a:tab pos="7629525" algn="l"/>
                <a:tab pos="8543925" algn="l"/>
                <a:tab pos="9458325" algn="l"/>
                <a:tab pos="10372725" algn="l"/>
              </a:tabLst>
            </a:pPr>
            <a:endParaRPr lang="cs-CZ" sz="18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D86AD5-C3AA-4F5E-BF3C-7D952B92D713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EB5638-521B-4B41-8967-7D839729695E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3155423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B. Obecný význam těžkého a lehkého v Aristotelově fyzice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dirty="0"/>
              <a:t>vysvětlení jevů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přirozené pohyby těles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vzájemné vztahy těles</a:t>
            </a:r>
            <a:br>
              <a:rPr lang="cs-CZ" sz="1600" dirty="0"/>
            </a:br>
            <a:endParaRPr lang="cs-CZ" sz="16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 startAt="2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dirty="0"/>
              <a:t>konstrukce teorie o struktuře veškerenstva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„vyvození“ látkového složení pozemského světa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důkaz existence pátého prvku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>
                <a:solidFill>
                  <a:srgbClr val="FF0000"/>
                </a:solidFill>
              </a:rPr>
              <a:t>uspořádání prvků či látek v </a:t>
            </a:r>
            <a:r>
              <a:rPr lang="cs-CZ" sz="1600" i="1" dirty="0">
                <a:solidFill>
                  <a:srgbClr val="FF0000"/>
                </a:solidFill>
              </a:rPr>
              <a:t>kosmu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EE4BA14-3F88-42E7-ADCC-5EBE9963943B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733F67B-CDC3-4750-8228-7A1627C66093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214885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5FE919FC-4829-4F65-B98F-0DC5CC57E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954893"/>
            <a:ext cx="975360" cy="975360"/>
          </a:xfrm>
          <a:prstGeom prst="rect">
            <a:avLst/>
          </a:prstGeom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C. Definice těžkého a lehkého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1184366" y="1692002"/>
            <a:ext cx="9292045" cy="4856844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 marL="608013" indent="-608013">
              <a:lnSpc>
                <a:spcPct val="100000"/>
              </a:lnSpc>
              <a:spcAft>
                <a:spcPts val="60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i="1" dirty="0"/>
              <a:t>Fyzika</a:t>
            </a:r>
            <a:r>
              <a:rPr lang="cs-CZ" sz="2000" dirty="0"/>
              <a:t> VIII 7:</a:t>
            </a:r>
          </a:p>
          <a:p>
            <a:pPr marL="860013" lvl="1" indent="-60801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 i="1" dirty="0"/>
              <a:t>„Všechny stavy </a:t>
            </a:r>
            <a:r>
              <a:rPr lang="en-US" sz="1800" i="1" dirty="0"/>
              <a:t>[</a:t>
            </a:r>
            <a:r>
              <a:rPr lang="cs-CZ" sz="1800" i="1" dirty="0"/>
              <a:t>tj. to, co podléhá kvalitativní změně</a:t>
            </a:r>
            <a:r>
              <a:rPr lang="en-US" sz="1800" i="1" dirty="0"/>
              <a:t>]</a:t>
            </a:r>
            <a:r>
              <a:rPr lang="cs-CZ" sz="1800" i="1" dirty="0"/>
              <a:t> mají svůj původ ve zhušťování a zřeďování: totiž </a:t>
            </a:r>
            <a:r>
              <a:rPr lang="cs-CZ" sz="1800" i="1" dirty="0">
                <a:solidFill>
                  <a:srgbClr val="FF0000"/>
                </a:solidFill>
              </a:rPr>
              <a:t>těžké i lehké</a:t>
            </a:r>
            <a:r>
              <a:rPr lang="cs-CZ" sz="1800" i="1" dirty="0"/>
              <a:t>, měkké i tvrdé, teplé i studené se zdají být určitými formami zhuštění a zředění.“</a:t>
            </a:r>
            <a:br>
              <a:rPr lang="cs-CZ" sz="1000" i="1" dirty="0"/>
            </a:br>
            <a:endParaRPr lang="cs-CZ" sz="1000" i="1" dirty="0"/>
          </a:p>
          <a:p>
            <a:pPr marL="608013" indent="-608013">
              <a:lnSpc>
                <a:spcPct val="100000"/>
              </a:lnSpc>
              <a:spcAft>
                <a:spcPts val="60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i="1" dirty="0"/>
              <a:t>O vzniku a zániku</a:t>
            </a:r>
            <a:r>
              <a:rPr lang="cs-CZ" sz="2000" dirty="0"/>
              <a:t> II 2:</a:t>
            </a:r>
          </a:p>
          <a:p>
            <a:pPr marL="860013" lvl="1" indent="-60801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 dirty="0"/>
              <a:t>Těžké a lehké patří k „</a:t>
            </a:r>
            <a:r>
              <a:rPr lang="cs-CZ" sz="1800" dirty="0">
                <a:solidFill>
                  <a:srgbClr val="FF0000"/>
                </a:solidFill>
              </a:rPr>
              <a:t>hmatným protivám</a:t>
            </a:r>
            <a:r>
              <a:rPr lang="cs-CZ" sz="1800" dirty="0"/>
              <a:t>“ spolu s teplým – studeným, tvrdým – měkkým, tuhým – křehkým, drsným – hladkým, hrubým – jemným.</a:t>
            </a:r>
          </a:p>
          <a:p>
            <a:pPr marL="860013" lvl="1" indent="-60801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 dirty="0"/>
              <a:t>Těžké a lehké přitom nejsou působícími a působení přijímajícími charakteristikami – teplé činí teplým, těžké nečiní těžkým.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A964E4-4B3C-44C7-8513-AD5B1AC383A8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9A5A08-CBDF-4887-BFC0-DE7CE49FA788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993436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E34C3DB-9D48-4E97-982B-F4F7C1CDF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" y="2941320"/>
            <a:ext cx="975360" cy="975360"/>
          </a:xfrm>
          <a:prstGeom prst="rect">
            <a:avLst/>
          </a:prstGeom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C. Definice těžkého a lehkého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 marL="608013" indent="-608013">
              <a:lnSpc>
                <a:spcPct val="100000"/>
              </a:lnSpc>
              <a:spcAft>
                <a:spcPts val="60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i="1" dirty="0"/>
              <a:t>O nebi</a:t>
            </a:r>
            <a:r>
              <a:rPr lang="cs-CZ" sz="2000" dirty="0"/>
              <a:t> IV 1:</a:t>
            </a:r>
          </a:p>
          <a:p>
            <a:pPr marL="860013" lvl="1" indent="-60801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 dirty="0"/>
              <a:t>Těžké </a:t>
            </a:r>
            <a:r>
              <a:rPr lang="cs-CZ" sz="1800" dirty="0">
                <a:solidFill>
                  <a:srgbClr val="FF0000"/>
                </a:solidFill>
              </a:rPr>
              <a:t>prostě</a:t>
            </a:r>
            <a:r>
              <a:rPr lang="cs-CZ" sz="1800" dirty="0"/>
              <a:t> (naprosto, „absolutně“) je to, co přirozeně směřuje vždy dolů a do středu. Lehké prostě je to, co přirozeně směřuje vždy nahoru a ke kraji.</a:t>
            </a:r>
            <a:br>
              <a:rPr lang="cs-CZ" sz="1800" dirty="0"/>
            </a:br>
            <a:endParaRPr lang="cs-CZ" sz="1800" dirty="0"/>
          </a:p>
          <a:p>
            <a:pPr marL="860013" lvl="1" indent="-60801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 dirty="0"/>
              <a:t>Těžké a lehké </a:t>
            </a:r>
            <a:r>
              <a:rPr lang="cs-CZ" sz="1800" dirty="0">
                <a:solidFill>
                  <a:srgbClr val="FF0000"/>
                </a:solidFill>
              </a:rPr>
              <a:t>vzhledem k jinému </a:t>
            </a:r>
            <a:r>
              <a:rPr lang="cs-CZ" sz="1800" dirty="0"/>
              <a:t>(„relativně“) je to, co se při stejném objemu pohybuje daným směrem rychleji (založeno na jedné základní tezi aristotelské fyziky!).</a:t>
            </a:r>
            <a:br>
              <a:rPr lang="cs-CZ" sz="1000" dirty="0"/>
            </a:br>
            <a:endParaRPr lang="cs-CZ" sz="1000" dirty="0"/>
          </a:p>
          <a:p>
            <a:pPr marL="608013" indent="-608013">
              <a:lnSpc>
                <a:spcPct val="100000"/>
              </a:lnSpc>
              <a:spcAft>
                <a:spcPts val="600"/>
              </a:spcAft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i="1" dirty="0"/>
              <a:t>O nebi</a:t>
            </a:r>
            <a:r>
              <a:rPr lang="cs-CZ" sz="2000" dirty="0"/>
              <a:t> IV 4:</a:t>
            </a:r>
          </a:p>
          <a:p>
            <a:pPr marL="860013" lvl="1" indent="-60801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800" dirty="0"/>
              <a:t>Těžké naprosto se nachází pod všemi věcmi, lehké naprosto na povrchu všeho.</a:t>
            </a:r>
            <a:endParaRPr lang="cs-CZ" sz="1800" i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B326F0C-33E7-4A52-A2D3-0B9192477A13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CFF86C-8F56-4F12-A5B6-299E7F54BBBA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2036269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D. Základní teze o těžkém a lehkém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262743"/>
            <a:ext cx="9756411" cy="455468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dirty="0"/>
              <a:t>těžké a lehké se neliší kvantitativně, nýbrž </a:t>
            </a:r>
            <a:r>
              <a:rPr lang="cs-CZ" sz="2000" dirty="0">
                <a:solidFill>
                  <a:srgbClr val="FF0000"/>
                </a:solidFill>
              </a:rPr>
              <a:t>kvalitativně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X Platón v </a:t>
            </a:r>
            <a:r>
              <a:rPr lang="cs-CZ" sz="1600" i="1" dirty="0" err="1"/>
              <a:t>Tim</a:t>
            </a:r>
            <a:r>
              <a:rPr lang="cs-CZ" sz="1600" i="1" dirty="0"/>
              <a:t>.:</a:t>
            </a:r>
            <a:r>
              <a:rPr lang="cs-CZ" sz="1600" dirty="0"/>
              <a:t> těžší je to, co obsahuje více částí stejného druhu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X atomisté: plné je těžké, prázdno je lehké, u těles podle jejich poměru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zásadní odlišnost těžkého a lehkého (a těžkého i lehkého) lze vysvětlit pouze odlišností látky prvků: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400" dirty="0"/>
              <a:t>4 prvky </a:t>
            </a:r>
            <a:r>
              <a:rPr lang="cs-CZ" sz="1400" dirty="0">
                <a:sym typeface="Wingdings" pitchFamily="2" charset="2"/>
              </a:rPr>
              <a:t> 4 látky</a:t>
            </a:r>
            <a:endParaRPr lang="cs-CZ" sz="1400" dirty="0"/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400" dirty="0"/>
              <a:t>přitom ale látka musí být nějakým způsobem táž kvůli jejich vzájemné přeměně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Wingdings" pitchFamily="2" charset="2"/>
              <a:buAutoNum type="alphaL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dirty="0">
                <a:solidFill>
                  <a:srgbClr val="FF0000"/>
                </a:solidFill>
              </a:rPr>
              <a:t>oheň nemá žádnou tíži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základní empirické východisko – oheň směřuje </a:t>
            </a:r>
            <a:r>
              <a:rPr lang="cs-CZ" sz="1600" dirty="0">
                <a:solidFill>
                  <a:srgbClr val="FF0000"/>
                </a:solidFill>
              </a:rPr>
              <a:t>vždy vzhůru </a:t>
            </a:r>
            <a:r>
              <a:rPr lang="cs-CZ" sz="1600" dirty="0"/>
              <a:t>nad vše ostatní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ohni náleží </a:t>
            </a:r>
            <a:r>
              <a:rPr lang="cs-CZ" sz="1600" dirty="0">
                <a:solidFill>
                  <a:srgbClr val="FF0000"/>
                </a:solidFill>
              </a:rPr>
              <a:t>lehkost</a:t>
            </a:r>
            <a:r>
              <a:rPr lang="cs-CZ" sz="1600" dirty="0"/>
              <a:t> jako absolutní kvalita odlišná od tíhy</a:t>
            </a:r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Font typeface="Wingdings" pitchFamily="2" charset="2"/>
              <a:buAutoNum type="alphaLcPeriod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2000" dirty="0"/>
              <a:t>větší množství téhož prvku má tíži či lehkost ve větší míře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větší těleso </a:t>
            </a:r>
            <a:r>
              <a:rPr lang="cs-CZ" sz="1600" dirty="0">
                <a:solidFill>
                  <a:srgbClr val="FF0000"/>
                </a:solidFill>
              </a:rPr>
              <a:t>se pohybuje </a:t>
            </a:r>
            <a:r>
              <a:rPr lang="cs-CZ" sz="1600" dirty="0"/>
              <a:t>svým přirozeným směrem </a:t>
            </a:r>
            <a:r>
              <a:rPr lang="cs-CZ" sz="1600" dirty="0">
                <a:solidFill>
                  <a:srgbClr val="FF0000"/>
                </a:solidFill>
              </a:rPr>
              <a:t>rychleji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r>
              <a:rPr lang="cs-CZ" sz="1600" dirty="0"/>
              <a:t>založeno na empirii – především oheň, ale také vzduch ve vodě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780528-527A-4851-8331-446BF2E1327C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C78696D-8D1C-41A9-871A-E207AA3F0A3E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7041BB7-4A22-46BE-B708-ACA41CBD9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0" y="3435927"/>
            <a:ext cx="48768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5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E. Experimentální demonstrace</a:t>
            </a:r>
            <a:br>
              <a:rPr lang="cs-CZ" sz="3200" dirty="0"/>
            </a:br>
            <a:r>
              <a:rPr lang="cs-CZ" sz="3200" dirty="0"/>
              <a:t>těžkého a lehkého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Autofit/>
          </a:bodyPr>
          <a:lstStyle/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16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2400" dirty="0"/>
          </a:p>
          <a:p>
            <a:pPr marL="0" indent="0">
              <a:spcBef>
                <a:spcPts val="1000"/>
              </a:spcBef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495600" y="1980908"/>
            <a:ext cx="91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těžké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079777" y="1765465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těžší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048327" y="5661249"/>
            <a:ext cx="90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lehké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248129" y="566124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lehčí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52ADD9E-7ED3-42E5-ACC1-7E8D892D2AC7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7626D9-1359-414D-A8DE-C0E9D4472479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702299399"/>
      </p:ext>
    </p:extLst>
  </p:cSld>
  <p:clrMapOvr>
    <a:masterClrMapping/>
  </p:clrMapOvr>
  <p:transition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accel="50000" fill="hold" grpId="2" nodeType="click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-3.7037E-6 L -0.00378 0.61366 " pathEditMode="relative" rAng="0" ptsTypes="AA" p14:bounceEnd="33333">
                                          <p:cBhvr>
                                            <p:cTn id="19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" y="30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fill="hold" grpId="1" nodeType="withEffect" p14:presetBounceEnd="33333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81481E-6 L 0.00399 -0.61481 " pathEditMode="relative" rAng="0" ptsTypes="AA" p14:bounceEnd="33333">
                                          <p:cBhvr>
                                            <p:cTn id="21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" y="-3074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4" presetClass="path" presetSubtype="0" accel="50000" decel="5000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78 0.61366 L -0.00378 0.00463 " pathEditMode="relative" rAng="0" ptsTypes="AA">
                                          <p:cBhvr>
                                            <p:cTn id="25" dur="5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ccel="50000" fill="hold" grpId="0" nodeType="click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78 0.00463 L -0.00378 0.61366 " pathEditMode="relative" rAng="0" ptsTypes="AA" p14:bounceEnd="22000">
                                          <p:cBhvr>
                                            <p:cTn id="4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0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100000" fill="hold" grpId="0" nodeType="withEffect" p14:presetBounceEnd="40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5.55112E-17 L -0.00052 0.6294 " pathEditMode="relative" rAng="0" ptsTypes="AA" p14:bounceEnd="40500">
                                          <p:cBhvr>
                                            <p:cTn id="49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314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99 -0.61481 L 0.00399 0.00463 " pathEditMode="relative" rAng="0" ptsTypes="AA">
                                          <p:cBhvr>
                                            <p:cTn id="57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0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4" presetClass="path" presetSubtype="0" accel="50000" fill="hold" grpId="2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81481E-6 L 0.00399 -0.61481 " pathEditMode="relative" rAng="0" ptsTypes="AA" p14:bounceEnd="24000">
                                          <p:cBhvr>
                                            <p:cTn id="61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" y="-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50000" decel="50000" fill="hold" grpId="0" nodeType="withEffect" p14:presetBounceEnd="405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00573 -0.63056 " pathEditMode="relative" rAng="0" ptsTypes="AA" p14:bounceEnd="40500">
                                          <p:cBhvr>
                                            <p:cTn id="63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" y="-3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4" grpId="2"/>
          <p:bldP spid="4" grpId="3"/>
          <p:bldP spid="5" grpId="0"/>
          <p:bldP spid="5" grpId="1"/>
          <p:bldP spid="6" grpId="0"/>
          <p:bldP spid="6" grpId="1"/>
          <p:bldP spid="6" grpId="2"/>
          <p:bldP spid="6" grpId="3"/>
          <p:bldP spid="7" grpId="0"/>
          <p:bldP spid="7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path" presetSubtype="0" ac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-4.81481E-6 L -0.00382 0.61366 " pathEditMode="relative" rAng="0" ptsTypes="AA">
                                          <p:cBhvr>
                                            <p:cTn id="19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1" y="3067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64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81481E-6 L 0.00399 -0.61481 " pathEditMode="relative" rAng="0" ptsTypes="AA">
                                          <p:cBhvr>
                                            <p:cTn id="21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" y="-3074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4" presetClass="path" presetSubtype="0" accel="50000" decel="50000" fill="hold" grpId="3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61365 L -0.00382 0.00462 " pathEditMode="relative" rAng="0" ptsTypes="AA">
                                          <p:cBhvr>
                                            <p:cTn id="25" dur="5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046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6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7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8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9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0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1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2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3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82 0.00462 L -0.00382 0.61365 " pathEditMode="relative" rAng="0" ptsTypes="AA">
                                          <p:cBhvr>
                                            <p:cTn id="4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0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ac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-4.44444E-6 L -0.00053 0.6294 " pathEditMode="relative" rAng="0" ptsTypes="AA">
                                          <p:cBhvr>
                                            <p:cTn id="49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" y="3145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accel="50000" decel="5000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399 -0.61481 L 0.00399 0.00463 " pathEditMode="relative" rAng="0" ptsTypes="AA">
                                          <p:cBhvr>
                                            <p:cTn id="57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09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64" presetClass="path" presetSubtype="0" ac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81481E-6 L 0.00399 -0.61481 " pathEditMode="relative" rAng="0" ptsTypes="AA">
                                          <p:cBhvr>
                                            <p:cTn id="61" dur="3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" y="-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44444E-6 L 0.00573 -0.63056 " pathEditMode="relative" rAng="0" ptsTypes="AA">
                                          <p:cBhvr>
                                            <p:cTn id="63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8" y="-3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4" grpId="1"/>
          <p:bldP spid="4" grpId="2"/>
          <p:bldP spid="4" grpId="3"/>
          <p:bldP spid="5" grpId="0"/>
          <p:bldP spid="5" grpId="1"/>
          <p:bldP spid="6" grpId="0"/>
          <p:bldP spid="6" grpId="1"/>
          <p:bldP spid="6" grpId="2"/>
          <p:bldP spid="6" grpId="3"/>
          <p:bldP spid="7" grpId="0"/>
          <p:bldP spid="7" grpId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F. Struktura světa z hlediska</a:t>
            </a:r>
            <a:br>
              <a:rPr lang="cs-CZ" sz="3200" dirty="0"/>
            </a:br>
            <a:r>
              <a:rPr lang="cs-CZ" sz="3200" dirty="0"/>
              <a:t>těžkého a lehkého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9600" y="350100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624748" y="2400293"/>
            <a:ext cx="901337" cy="461665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země</a:t>
            </a:r>
          </a:p>
        </p:txBody>
      </p:sp>
      <p:sp>
        <p:nvSpPr>
          <p:cNvPr id="5" name="TextovéPole 4"/>
          <p:cNvSpPr txBox="1"/>
          <p:nvPr/>
        </p:nvSpPr>
        <p:spPr>
          <a:xfrm rot="10800000">
            <a:off x="6739874" y="5615083"/>
            <a:ext cx="901337" cy="461665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země</a:t>
            </a:r>
          </a:p>
        </p:txBody>
      </p:sp>
      <p:sp>
        <p:nvSpPr>
          <p:cNvPr id="6" name="TextovéPole 5"/>
          <p:cNvSpPr txBox="1"/>
          <p:nvPr/>
        </p:nvSpPr>
        <p:spPr>
          <a:xfrm rot="1819550">
            <a:off x="7115617" y="2374723"/>
            <a:ext cx="83465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voda</a:t>
            </a:r>
          </a:p>
        </p:txBody>
      </p:sp>
      <p:sp>
        <p:nvSpPr>
          <p:cNvPr id="8" name="TextovéPole 7"/>
          <p:cNvSpPr txBox="1"/>
          <p:nvPr/>
        </p:nvSpPr>
        <p:spPr>
          <a:xfrm rot="18442600">
            <a:off x="4042048" y="3131795"/>
            <a:ext cx="96753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voda</a:t>
            </a:r>
          </a:p>
        </p:txBody>
      </p:sp>
      <p:sp>
        <p:nvSpPr>
          <p:cNvPr id="9" name="TextovéPole 8"/>
          <p:cNvSpPr txBox="1"/>
          <p:nvPr/>
        </p:nvSpPr>
        <p:spPr>
          <a:xfrm rot="6307999">
            <a:off x="7536468" y="4538563"/>
            <a:ext cx="83465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voda</a:t>
            </a:r>
          </a:p>
        </p:txBody>
      </p:sp>
      <p:sp>
        <p:nvSpPr>
          <p:cNvPr id="10" name="TextovéPole 9"/>
          <p:cNvSpPr txBox="1"/>
          <p:nvPr/>
        </p:nvSpPr>
        <p:spPr>
          <a:xfrm rot="12158566">
            <a:off x="5318235" y="3857574"/>
            <a:ext cx="83465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voda</a:t>
            </a:r>
          </a:p>
        </p:txBody>
      </p:sp>
      <p:sp>
        <p:nvSpPr>
          <p:cNvPr id="7" name="TextovéPole 6"/>
          <p:cNvSpPr txBox="1"/>
          <p:nvPr/>
        </p:nvSpPr>
        <p:spPr>
          <a:xfrm rot="3509872">
            <a:off x="5854924" y="3152671"/>
            <a:ext cx="1128963" cy="461665"/>
          </a:xfrm>
          <a:prstGeom prst="rect">
            <a:avLst/>
          </a:prstGeom>
          <a:solidFill>
            <a:srgbClr val="E7FDFF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vzduch</a:t>
            </a:r>
          </a:p>
        </p:txBody>
      </p:sp>
      <p:sp>
        <p:nvSpPr>
          <p:cNvPr id="12" name="TextovéPole 11"/>
          <p:cNvSpPr txBox="1"/>
          <p:nvPr/>
        </p:nvSpPr>
        <p:spPr>
          <a:xfrm rot="15722504">
            <a:off x="3797592" y="5245751"/>
            <a:ext cx="1128963" cy="461665"/>
          </a:xfrm>
          <a:prstGeom prst="rect">
            <a:avLst/>
          </a:prstGeom>
          <a:solidFill>
            <a:srgbClr val="E7FDFF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vzduch</a:t>
            </a:r>
          </a:p>
        </p:txBody>
      </p:sp>
      <p:sp>
        <p:nvSpPr>
          <p:cNvPr id="13" name="TextovéPole 12"/>
          <p:cNvSpPr txBox="1"/>
          <p:nvPr/>
        </p:nvSpPr>
        <p:spPr>
          <a:xfrm rot="19600012">
            <a:off x="2892993" y="1582635"/>
            <a:ext cx="1128963" cy="461665"/>
          </a:xfrm>
          <a:prstGeom prst="rect">
            <a:avLst/>
          </a:prstGeom>
          <a:solidFill>
            <a:srgbClr val="E7FDFF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vzduch</a:t>
            </a:r>
          </a:p>
        </p:txBody>
      </p:sp>
      <p:sp>
        <p:nvSpPr>
          <p:cNvPr id="14" name="TextovéPole 13"/>
          <p:cNvSpPr txBox="1"/>
          <p:nvPr/>
        </p:nvSpPr>
        <p:spPr>
          <a:xfrm rot="7811139">
            <a:off x="7433225" y="5222508"/>
            <a:ext cx="1128963" cy="461665"/>
          </a:xfrm>
          <a:prstGeom prst="rect">
            <a:avLst/>
          </a:prstGeom>
          <a:solidFill>
            <a:srgbClr val="E7FDFF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vzduch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899085" y="2088606"/>
            <a:ext cx="85632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oheň</a:t>
            </a:r>
          </a:p>
        </p:txBody>
      </p:sp>
      <p:sp>
        <p:nvSpPr>
          <p:cNvPr id="16" name="TextovéPole 15"/>
          <p:cNvSpPr txBox="1"/>
          <p:nvPr/>
        </p:nvSpPr>
        <p:spPr>
          <a:xfrm rot="16200000">
            <a:off x="4918182" y="3207461"/>
            <a:ext cx="85632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oheň</a:t>
            </a:r>
          </a:p>
        </p:txBody>
      </p:sp>
      <p:sp>
        <p:nvSpPr>
          <p:cNvPr id="17" name="TextovéPole 16"/>
          <p:cNvSpPr txBox="1"/>
          <p:nvPr/>
        </p:nvSpPr>
        <p:spPr>
          <a:xfrm rot="11230601">
            <a:off x="6467346" y="4331616"/>
            <a:ext cx="85632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oheň</a:t>
            </a:r>
          </a:p>
        </p:txBody>
      </p:sp>
      <p:sp>
        <p:nvSpPr>
          <p:cNvPr id="18" name="TextovéPole 17"/>
          <p:cNvSpPr txBox="1"/>
          <p:nvPr/>
        </p:nvSpPr>
        <p:spPr>
          <a:xfrm rot="5571233">
            <a:off x="6299999" y="3415015"/>
            <a:ext cx="856325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oheň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7D22805-A583-4847-A5A6-E672DE800E8D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96CD571-E578-4EDD-B851-95175FE76002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513580923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11962 -0.2787 " pathEditMode="relative" rAng="0" ptsTypes="AA">
                                      <p:cBhvr>
                                        <p:cTn id="5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-1393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5 0.01065 L 0.13554 0.1479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622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8055 -1.48148E-6 " pathEditMode="relative" rAng="0" ptsTypes="AA">
                                      <p:cBhvr>
                                        <p:cTn id="6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2.96296E-6 L 0.0592 -0.05625 " pathEditMode="relative" rAng="0" ptsTypes="AA">
                                      <p:cBhvr>
                                        <p:cTn id="6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282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4.44444E-6 L -0.0158 0.02987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48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11875 0.0868 " pathEditMode="relative" rAng="0" ptsTypes="AA">
                                      <p:cBhvr>
                                        <p:cTn id="6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43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08993 0.0953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476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2275 -0.0013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6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1026 0.0206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101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5591 -0.111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557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0.15469 0.2041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02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07952 -0.13032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652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15278 -0.1270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1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1. Vznik a zánik – </a:t>
            </a:r>
            <a:r>
              <a:rPr lang="cs-CZ" sz="3200" i="1" dirty="0"/>
              <a:t>O vzniku a zániku</a:t>
            </a:r>
            <a:endParaRPr lang="cs-CZ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I. kniha: Obecný výklad o změnách.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/>
            </a:pPr>
            <a:r>
              <a:rPr lang="cs-CZ" sz="1600" dirty="0"/>
              <a:t>Úvod – cíl Aristotelova výkladu v polemice s </a:t>
            </a:r>
            <a:r>
              <a:rPr lang="cs-CZ" sz="1600" dirty="0" err="1"/>
              <a:t>eleaty</a:t>
            </a:r>
            <a:r>
              <a:rPr lang="cs-CZ" sz="1600" dirty="0"/>
              <a:t> a atomisty (I 8).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/>
            </a:pPr>
            <a:r>
              <a:rPr lang="cs-CZ" sz="1600" dirty="0"/>
              <a:t>Rozlišení vzniku a kvalitativní změny (I 1-2, 4).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/>
            </a:pPr>
            <a:r>
              <a:rPr lang="cs-CZ" sz="1600" dirty="0"/>
              <a:t>Naprostý vznik z hlediska jsoucnosti (I 3).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/>
            </a:pPr>
            <a:r>
              <a:rPr lang="cs-CZ" sz="1600" dirty="0"/>
              <a:t>Vysvětlení růstu (I 5).</a:t>
            </a:r>
            <a:br>
              <a:rPr lang="cs-CZ" sz="1600" dirty="0"/>
            </a:br>
            <a:endParaRPr lang="cs-CZ" sz="16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II. kniha: Výklad o prvcích.</a:t>
            </a:r>
            <a:endParaRPr lang="cs-CZ" sz="1800" dirty="0"/>
          </a:p>
          <a:p>
            <a:pPr marL="990600" lvl="1" indent="-533400">
              <a:spcAft>
                <a:spcPts val="600"/>
              </a:spcAft>
              <a:buFont typeface="+mj-lt"/>
              <a:buAutoNum type="alphaUcPeriod" startAt="5"/>
            </a:pPr>
            <a:r>
              <a:rPr lang="cs-CZ" sz="1600" dirty="0"/>
              <a:t>Vznik: látka + protivy </a:t>
            </a:r>
            <a:r>
              <a:rPr lang="cs-CZ" sz="1600" dirty="0">
                <a:sym typeface="Wingdings" pitchFamily="2" charset="2"/>
              </a:rPr>
              <a:t> prvky (II 1).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 startAt="5"/>
            </a:pPr>
            <a:r>
              <a:rPr lang="cs-CZ" sz="1600" dirty="0">
                <a:sym typeface="Wingdings" pitchFamily="2" charset="2"/>
              </a:rPr>
              <a:t>Vlastnosti prvků a jejich počet (II 2-3).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 startAt="5"/>
            </a:pPr>
            <a:r>
              <a:rPr lang="cs-CZ" sz="1600" dirty="0">
                <a:sym typeface="Wingdings" pitchFamily="2" charset="2"/>
              </a:rPr>
              <a:t>Metodologické shrnutí úvah o vzniku od začátku spisu.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 startAt="5"/>
            </a:pPr>
            <a:r>
              <a:rPr lang="cs-CZ" sz="1600" dirty="0">
                <a:sym typeface="Wingdings" pitchFamily="2" charset="2"/>
              </a:rPr>
              <a:t>Vzájemné přeměny prvků (II 4-6).</a:t>
            </a:r>
          </a:p>
          <a:p>
            <a:pPr marL="990600" lvl="1" indent="-533400">
              <a:spcAft>
                <a:spcPts val="600"/>
              </a:spcAft>
              <a:buFontTx/>
              <a:buAutoNum type="alphaUcPeriod" startAt="5"/>
            </a:pPr>
            <a:r>
              <a:rPr lang="cs-CZ" sz="1600" dirty="0"/>
              <a:t>Nepřetržitost vznikání (II 9-11).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2B50E8-2846-46AF-94D9-EDBFDEC2DA60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5476E2A-F0DA-48A5-B6AE-0D986E885273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0000" tIns="46800" rIns="90000" bIns="46800" rtlCol="0" anchor="t" anchorCtr="0">
            <a:noAutofit/>
          </a:bodyPr>
          <a:lstStyle/>
          <a:p>
            <a:pPr>
              <a:tabLst>
                <a:tab pos="838200" algn="l"/>
                <a:tab pos="1752600" algn="l"/>
                <a:tab pos="2667000" algn="l"/>
                <a:tab pos="3581400" algn="l"/>
                <a:tab pos="4495800" algn="l"/>
                <a:tab pos="5410200" algn="l"/>
                <a:tab pos="6324600" algn="l"/>
                <a:tab pos="7239000" algn="l"/>
                <a:tab pos="8153400" algn="l"/>
                <a:tab pos="9067800" algn="l"/>
                <a:tab pos="9982200" algn="l"/>
                <a:tab pos="10896600" algn="l"/>
              </a:tabLst>
            </a:pPr>
            <a:r>
              <a:rPr lang="cs-CZ" sz="3200" dirty="0"/>
              <a:t>2. F. Struktura světa z hlediska</a:t>
            </a:r>
            <a:br>
              <a:rPr lang="cs-CZ" sz="3200" dirty="0"/>
            </a:br>
            <a:r>
              <a:rPr lang="cs-CZ" sz="3200" dirty="0"/>
              <a:t>těžkého a lehkého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919600" y="350100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X</a:t>
            </a:r>
          </a:p>
        </p:txBody>
      </p:sp>
      <p:sp>
        <p:nvSpPr>
          <p:cNvPr id="15" name="Ovál 14"/>
          <p:cNvSpPr>
            <a:spLocks noChangeAspect="1"/>
          </p:cNvSpPr>
          <p:nvPr/>
        </p:nvSpPr>
        <p:spPr>
          <a:xfrm>
            <a:off x="5656829" y="3253626"/>
            <a:ext cx="864096" cy="864096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cs-CZ" dirty="0"/>
          </a:p>
        </p:txBody>
      </p:sp>
      <p:sp>
        <p:nvSpPr>
          <p:cNvPr id="19" name="Prstenec 18"/>
          <p:cNvSpPr/>
          <p:nvPr/>
        </p:nvSpPr>
        <p:spPr>
          <a:xfrm>
            <a:off x="5239222" y="2816062"/>
            <a:ext cx="1699311" cy="1739225"/>
          </a:xfrm>
          <a:prstGeom prst="donut">
            <a:avLst>
              <a:gd name="adj" fmla="val 254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16000" rtlCol="0" anchor="t" anchorCtr="0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Prstenec 19"/>
          <p:cNvSpPr>
            <a:spLocks noChangeAspect="1"/>
          </p:cNvSpPr>
          <p:nvPr/>
        </p:nvSpPr>
        <p:spPr>
          <a:xfrm>
            <a:off x="4684565" y="2281519"/>
            <a:ext cx="2808625" cy="2808312"/>
          </a:xfrm>
          <a:prstGeom prst="donut">
            <a:avLst>
              <a:gd name="adj" fmla="val 19658"/>
            </a:avLst>
          </a:prstGeom>
          <a:solidFill>
            <a:srgbClr val="E7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631060" y="2407252"/>
            <a:ext cx="970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vzduch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5746475" y="2884295"/>
            <a:ext cx="726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voda</a:t>
            </a:r>
          </a:p>
        </p:txBody>
      </p:sp>
      <p:sp>
        <p:nvSpPr>
          <p:cNvPr id="23" name="Prstenec 22"/>
          <p:cNvSpPr/>
          <p:nvPr/>
        </p:nvSpPr>
        <p:spPr>
          <a:xfrm>
            <a:off x="4288877" y="1885675"/>
            <a:ext cx="3600000" cy="3600000"/>
          </a:xfrm>
          <a:prstGeom prst="donut">
            <a:avLst>
              <a:gd name="adj" fmla="val 119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686328" y="1844825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oheň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714415" y="3470957"/>
            <a:ext cx="78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země</a:t>
            </a:r>
          </a:p>
        </p:txBody>
      </p:sp>
      <p:sp>
        <p:nvSpPr>
          <p:cNvPr id="26" name="Prstenec 25"/>
          <p:cNvSpPr>
            <a:spLocks noChangeAspect="1"/>
          </p:cNvSpPr>
          <p:nvPr/>
        </p:nvSpPr>
        <p:spPr>
          <a:xfrm>
            <a:off x="3748617" y="1345675"/>
            <a:ext cx="4680520" cy="4680000"/>
          </a:xfrm>
          <a:prstGeom prst="donut">
            <a:avLst>
              <a:gd name="adj" fmla="val 11472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863752" y="351914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?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932424" y="558924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?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926010" y="1475493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?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040216" y="3455623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3F2DCB8-718D-4971-93EE-D192C915E63A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2.2. Těžké a lehké </a:t>
            </a:r>
            <a:endParaRPr lang="sk-SK" sz="1200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D712FB-C99E-4685-96F2-9EFE45CA69F1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24884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5E7B837-A815-42FE-9502-74092FE62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4248EAE-9147-4D67-99C1-1893844E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850107"/>
            <a:ext cx="10753200" cy="1157786"/>
          </a:xfrm>
        </p:spPr>
        <p:txBody>
          <a:bodyPr/>
          <a:lstStyle/>
          <a:p>
            <a:r>
              <a:rPr lang="cs-CZ" sz="4000" dirty="0"/>
              <a:t>Příště – vzhůru do (Aristotelova) kosmu!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0278DE2-3168-4110-9DFF-6ADEAFA13127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cs-CZ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2. Vznik a zánik; těžké a lehké</a:t>
            </a:r>
            <a:r>
              <a:rPr lang="cs-CZ" sz="1200" dirty="0"/>
              <a:t> 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8977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04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A. Úvod – cíl Aristotelova výkladu (I 8)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Eleaté: vše je jedno a nehybné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800" dirty="0"/>
              <a:t>Aristotelés: to vychází pouze z (rozumové) úvahy a zcela </a:t>
            </a:r>
            <a:r>
              <a:rPr lang="cs-CZ" sz="1800" dirty="0">
                <a:solidFill>
                  <a:schemeClr val="accent2"/>
                </a:solidFill>
              </a:rPr>
              <a:t>pomíjí smyslové vnímání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800" dirty="0"/>
              <a:t>elejská úvaha je sice oprávněná, „ale ve vztahu k (skutečným) věcem se takové mínění blíží ztřeštěnosti“ (např. že oheň a led je jedno)</a:t>
            </a:r>
            <a:br>
              <a:rPr lang="cs-CZ" sz="1800" dirty="0"/>
            </a:br>
            <a:endParaRPr lang="cs-CZ" sz="18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Atomisté jsou naopak chváleni: snažili se podat výklad v souladu s přírodou (325a2), tj. v </a:t>
            </a:r>
            <a:r>
              <a:rPr lang="cs-CZ" sz="2000" dirty="0">
                <a:solidFill>
                  <a:schemeClr val="accent2"/>
                </a:solidFill>
              </a:rPr>
              <a:t>souhlasu se smyslovým vnímáním </a:t>
            </a:r>
            <a:r>
              <a:rPr lang="cs-CZ" sz="2000" dirty="0"/>
              <a:t>(325a23-24).</a:t>
            </a:r>
            <a:br>
              <a:rPr lang="cs-CZ" sz="2000" dirty="0"/>
            </a:br>
            <a:endParaRPr lang="cs-CZ" sz="2000" b="1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000" dirty="0">
                <a:sym typeface="Wingdings" pitchFamily="2" charset="2"/>
              </a:rPr>
              <a:t>Také</a:t>
            </a:r>
            <a:r>
              <a:rPr lang="cs-CZ" sz="2000" dirty="0"/>
              <a:t> Aristotelovou snahou je vysvětlit smyslově vnímatelnou skutečnost.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88B46C-6FF7-4BB8-83CC-07C78D4DDD34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6CE472A-6D94-4602-9ECB-3676745957B0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5476" y="720000"/>
            <a:ext cx="9080937" cy="972002"/>
          </a:xfrm>
        </p:spPr>
        <p:txBody>
          <a:bodyPr/>
          <a:lstStyle/>
          <a:p>
            <a:r>
              <a:rPr lang="cs-CZ" sz="3200" dirty="0"/>
              <a:t>B. Rozlišení vzniku a kvalitativní změny</a:t>
            </a:r>
            <a:br>
              <a:rPr lang="cs-CZ" sz="3200" dirty="0"/>
            </a:br>
            <a:r>
              <a:rPr lang="cs-CZ" sz="3200" dirty="0"/>
              <a:t>(I 1-2, 4)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1. otázka:</a:t>
            </a:r>
            <a:br>
              <a:rPr lang="cs-CZ" sz="2000" dirty="0"/>
            </a:br>
            <a:r>
              <a:rPr lang="cs-CZ" sz="2000" i="1" dirty="0"/>
              <a:t>Je naprostý vznik (</a:t>
            </a:r>
            <a:r>
              <a:rPr lang="en-US" sz="2000" dirty="0" err="1">
                <a:latin typeface="Palatino Linotype" pitchFamily="18" charset="0"/>
              </a:rPr>
              <a:t>γένεσις</a:t>
            </a:r>
            <a:r>
              <a:rPr lang="en-US" sz="2000" dirty="0">
                <a:latin typeface="Palatino Linotype" pitchFamily="18" charset="0"/>
              </a:rPr>
              <a:t> ἁπ</a:t>
            </a:r>
            <a:r>
              <a:rPr lang="en-US" sz="2000" dirty="0" err="1">
                <a:latin typeface="Palatino Linotype" pitchFamily="18" charset="0"/>
              </a:rPr>
              <a:t>λῆ</a:t>
            </a:r>
            <a:r>
              <a:rPr lang="cs-CZ" sz="2000" i="1" dirty="0"/>
              <a:t>) a kvalitativní změna (</a:t>
            </a:r>
            <a:r>
              <a:rPr lang="en-US" sz="2000" dirty="0" err="1">
                <a:latin typeface="Palatino Linotype" pitchFamily="18" charset="0"/>
              </a:rPr>
              <a:t>ἀλλοίωσις</a:t>
            </a:r>
            <a:r>
              <a:rPr lang="cs-CZ" sz="2000" i="1" dirty="0"/>
              <a:t>) totéž, nebo něco různého?</a:t>
            </a:r>
            <a:br>
              <a:rPr lang="cs-CZ" sz="2000" i="1" dirty="0"/>
            </a:br>
            <a:endParaRPr lang="cs-CZ" sz="2000" i="1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/>
            </a:pPr>
            <a:r>
              <a:rPr lang="cs-CZ" sz="2000" dirty="0"/>
              <a:t>Historický pohled: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je-li jen 1 počátek, veškerá změna (jednoho trvajícího počátku) je pouze kvalitativní změnou (</a:t>
            </a:r>
            <a:r>
              <a:rPr lang="cs-CZ" sz="1600" dirty="0" err="1"/>
              <a:t>Míléťané</a:t>
            </a:r>
            <a:r>
              <a:rPr lang="cs-CZ" sz="1600" dirty="0"/>
              <a:t>)</a:t>
            </a:r>
            <a:br>
              <a:rPr lang="cs-CZ" sz="1600" dirty="0"/>
            </a:br>
            <a:endParaRPr lang="cs-CZ" sz="16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je-li více počátků, bude se vznik (slučování počátků) lišit od kvalitativní změny (</a:t>
            </a:r>
            <a:r>
              <a:rPr lang="cs-CZ" sz="1600" dirty="0" err="1"/>
              <a:t>Empedoklés</a:t>
            </a:r>
            <a:r>
              <a:rPr lang="cs-CZ" sz="1600" dirty="0"/>
              <a:t>, </a:t>
            </a:r>
            <a:r>
              <a:rPr lang="cs-CZ" sz="1600" dirty="0" err="1"/>
              <a:t>Anaxagorás</a:t>
            </a:r>
            <a:r>
              <a:rPr lang="cs-CZ" sz="1600" dirty="0"/>
              <a:t>, atomisté)</a:t>
            </a:r>
          </a:p>
          <a:p>
            <a:pPr marL="1371600" lvl="2" indent="-45720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cs-CZ" sz="1400" dirty="0"/>
              <a:t>tento postoj naopak nedokáže vysvětlit kvalitativní změnu, kterou přitom zcela běžně </a:t>
            </a:r>
            <a:r>
              <a:rPr lang="cs-CZ" sz="1400" dirty="0">
                <a:solidFill>
                  <a:schemeClr val="accent2"/>
                </a:solidFill>
              </a:rPr>
              <a:t>vidíme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BE3E3C-56C2-4981-9928-58A2F1C64B63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6E4A40-9D47-400B-9B49-022684AF6713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6" name="Obrázek 5" descr="Obsah obrázku perokresba, porcelán&#10;&#10;Popis byl vytvořen automaticky">
            <a:extLst>
              <a:ext uri="{FF2B5EF4-FFF2-40B4-BE49-F238E27FC236}">
                <a16:creationId xmlns:a16="http://schemas.microsoft.com/office/drawing/2014/main" id="{7E2D9B20-AFB3-47B8-9AA3-C15A20E7E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" y="1985078"/>
            <a:ext cx="707188" cy="707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B. Rozlišení vzniku a kvalitativní změny</a:t>
            </a:r>
            <a:br>
              <a:rPr lang="cs-CZ" sz="3200" dirty="0"/>
            </a:br>
            <a:r>
              <a:rPr lang="cs-CZ" sz="3200" dirty="0"/>
              <a:t>(I 1-2, 4)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1. otázka:</a:t>
            </a:r>
            <a:endParaRPr lang="cs-CZ" sz="2000" i="1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FontTx/>
              <a:buAutoNum type="alphaLcPeriod" startAt="2"/>
            </a:pPr>
            <a:r>
              <a:rPr lang="cs-CZ" sz="2000" dirty="0"/>
              <a:t>Aristotelova odpověď: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Kvalitativní změna:</a:t>
            </a:r>
            <a:br>
              <a:rPr lang="cs-CZ" sz="1600" dirty="0"/>
            </a:br>
            <a:r>
              <a:rPr lang="cs-CZ" sz="1600" i="1" dirty="0"/>
              <a:t>„kdykoli podklad, který je </a:t>
            </a:r>
            <a:r>
              <a:rPr lang="cs-CZ" sz="1600" i="1" dirty="0">
                <a:solidFill>
                  <a:schemeClr val="accent2"/>
                </a:solidFill>
              </a:rPr>
              <a:t>smysly vnímatelný</a:t>
            </a:r>
            <a:r>
              <a:rPr lang="cs-CZ" sz="1600" i="1" dirty="0"/>
              <a:t>, trvá a přitom se mění ve svých vlastnostech, které jsou mezi sebou buď </a:t>
            </a:r>
            <a:r>
              <a:rPr lang="cs-CZ" sz="1600" i="1" dirty="0">
                <a:solidFill>
                  <a:schemeClr val="accent2"/>
                </a:solidFill>
              </a:rPr>
              <a:t>protivami</a:t>
            </a:r>
            <a:r>
              <a:rPr lang="cs-CZ" sz="1600" i="1" dirty="0"/>
              <a:t> (</a:t>
            </a:r>
            <a:r>
              <a:rPr lang="en-US" sz="1600" dirty="0" err="1">
                <a:latin typeface="Palatino Linotype" pitchFamily="18" charset="0"/>
              </a:rPr>
              <a:t>ἐν</a:t>
            </a:r>
            <a:r>
              <a:rPr lang="en-US" sz="1600" dirty="0">
                <a:latin typeface="Palatino Linotype" pitchFamily="18" charset="0"/>
              </a:rPr>
              <a:t>αντία</a:t>
            </a:r>
            <a:r>
              <a:rPr lang="cs-CZ" sz="1600" i="1" dirty="0"/>
              <a:t>), nebo </a:t>
            </a:r>
            <a:r>
              <a:rPr lang="cs-CZ" sz="1600" i="1" dirty="0">
                <a:solidFill>
                  <a:schemeClr val="accent2"/>
                </a:solidFill>
              </a:rPr>
              <a:t>něčím uprostřed</a:t>
            </a:r>
            <a:r>
              <a:rPr lang="cs-CZ" sz="1600" i="1" dirty="0"/>
              <a:t>… “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např. tělo zdravé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cs-CZ" sz="1400" dirty="0"/>
              <a:t> nemocné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kov okrouhlého tvaru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↔</a:t>
            </a:r>
            <a:r>
              <a:rPr lang="cs-CZ" sz="1400" dirty="0"/>
              <a:t> hranatého tvaru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kvalitativní změna se tedy týká toho, co je neodlučitelné, co může existovat pouze jako vlastnost substance</a:t>
            </a:r>
            <a:endParaRPr lang="cs-CZ" sz="12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Vznik:</a:t>
            </a:r>
            <a:br>
              <a:rPr lang="cs-CZ" sz="1600" i="1" dirty="0"/>
            </a:br>
            <a:r>
              <a:rPr lang="cs-CZ" sz="1600" i="1" dirty="0"/>
              <a:t>„Kdykoli se však mění celek, aniž něco </a:t>
            </a:r>
            <a:r>
              <a:rPr lang="cs-CZ" sz="1600" i="1" dirty="0">
                <a:solidFill>
                  <a:schemeClr val="accent2"/>
                </a:solidFill>
              </a:rPr>
              <a:t>smyslově vnímatelného </a:t>
            </a:r>
            <a:r>
              <a:rPr lang="cs-CZ" sz="1600" i="1" dirty="0"/>
              <a:t>jako podklad zůstává totéž, nýbrž tak, jako když například z celého živočišného semene vzniká krev, nebo z vody vzduch, nebo z veškerého vzduchu voda, tak právě to je vznik jednoho a zánik druhého, především však tehdy, jestliže se změna děje </a:t>
            </a:r>
            <a:r>
              <a:rPr lang="cs-CZ" sz="1600" i="1" dirty="0">
                <a:solidFill>
                  <a:schemeClr val="accent2"/>
                </a:solidFill>
              </a:rPr>
              <a:t>z nevnímatelného v to, co je vnímatelné</a:t>
            </a:r>
            <a:r>
              <a:rPr lang="cs-CZ" sz="1600" i="1" dirty="0"/>
              <a:t>…“</a:t>
            </a:r>
          </a:p>
          <a:p>
            <a:pPr marL="1371600" lvl="2" indent="-457200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sz="1400" dirty="0"/>
              <a:t>např. voda ↔ vzduch (vzduch jako něco nevnímatelného)</a:t>
            </a:r>
            <a:endParaRPr lang="cs-CZ" sz="1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DA90142-BAF3-4B48-8E63-9C6314017E42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971416-36C2-40D2-A480-F1259FEDA9CD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3A52B9A0-B9AE-4036-AB3D-255C3C11F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" y="2758745"/>
            <a:ext cx="487680" cy="487680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975E3D9-A865-480F-B344-39D05778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" y="4579174"/>
            <a:ext cx="975360" cy="9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C. Naprostý vznik z hlediska jsoucnosti</a:t>
            </a:r>
            <a:br>
              <a:rPr lang="cs-CZ" sz="3200" dirty="0"/>
            </a:br>
            <a:r>
              <a:rPr lang="cs-CZ" sz="3200" dirty="0"/>
              <a:t>(I 3)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2. otázka:</a:t>
            </a:r>
            <a:br>
              <a:rPr lang="cs-CZ" sz="2000" i="1" dirty="0"/>
            </a:br>
            <a:r>
              <a:rPr lang="cs-CZ" sz="2000" i="1" dirty="0"/>
              <a:t>Není však nutné chápat naprostý vznik tak, že při něm něco  vzniká z ničeho?</a:t>
            </a:r>
            <a:br>
              <a:rPr lang="cs-CZ" sz="2000" i="1" dirty="0"/>
            </a:br>
            <a:endParaRPr lang="cs-CZ" sz="2000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Odpověď: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rozhodně nic nemůže vzniknout z ničeho!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i="1" dirty="0"/>
              <a:t>„Před vznikem totiž musí být něco, co je jsoucí v možnosti, ale ve skutečnosti nejsoucí, přičemž v obou případech se říká ‚jsoucí‘ nebo ‚nejsoucí‘.“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tedy „nejsoucí“ = „nejsoucí tím, čím vzniklá věc bude,“ nikoli nejsoucí vůbec</a:t>
            </a:r>
            <a:br>
              <a:rPr lang="cs-CZ" sz="1600" dirty="0"/>
            </a:br>
            <a:endParaRPr lang="cs-CZ" sz="16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vznik je naprostý tehdy, když je zároveň zánikem něčeho, a zánik je naprostý, když je zároveň vznikem něčeho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spojení vzniku a zániku </a:t>
            </a:r>
            <a:r>
              <a:rPr lang="cs-CZ" sz="1600" dirty="0">
                <a:sym typeface="Wingdings" pitchFamily="2" charset="2"/>
              </a:rPr>
              <a:t> nekonečný řetězec vznikání a zanikání</a:t>
            </a: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1B68EE-41B8-4279-965C-6E805D875FB9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732967-E6DA-407F-B9C6-3F98F45F4077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07A1E7A4-253D-4AFF-9A5A-B5B9E99C8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3" y="3367137"/>
            <a:ext cx="487680" cy="487680"/>
          </a:xfrm>
          <a:prstGeom prst="rect">
            <a:avLst/>
          </a:prstGeom>
        </p:spPr>
      </p:pic>
      <p:pic>
        <p:nvPicPr>
          <p:cNvPr id="7" name="Obrázek 6" descr="Obsah obrázku perokresba, klipart, porcelán&#10;&#10;Popis byl vytvořen automaticky">
            <a:extLst>
              <a:ext uri="{FF2B5EF4-FFF2-40B4-BE49-F238E27FC236}">
                <a16:creationId xmlns:a16="http://schemas.microsoft.com/office/drawing/2014/main" id="{63AF22A3-FA6F-42EE-BC7D-D2194146F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3" y="1985091"/>
            <a:ext cx="487680" cy="48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1"/>
            <a:ext cx="9756411" cy="4726215"/>
          </a:xfrm>
        </p:spPr>
        <p:txBody>
          <a:bodyPr/>
          <a:lstStyle/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3. otázka – první k problému růstu:</a:t>
            </a:r>
            <a:br>
              <a:rPr lang="cs-CZ" sz="2000" i="1" dirty="0"/>
            </a:br>
            <a:r>
              <a:rPr lang="cs-CZ" sz="2000" i="1" dirty="0"/>
              <a:t>Jak se růst liší od vzniku a kvalitativní změny (a místního pohybu)?</a:t>
            </a:r>
            <a:br>
              <a:rPr lang="cs-CZ" sz="2000" dirty="0"/>
            </a:br>
            <a:endParaRPr lang="cs-CZ" sz="2000" i="1" dirty="0"/>
          </a:p>
          <a:p>
            <a:pPr marL="609600" indent="-60960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000" dirty="0"/>
              <a:t>Odpověď: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týká se jiné úrovně jsoucna, tj. jiné kategorie – totiž kvantity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na rozdíl od vzniku a kvalitativní změny dochází při růstu i k určité změně místa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liší se však i od místního pohybu, při němž mění místo celé těleso, zatímco při růstu se těleso – tělo – roztahuje na místě</a:t>
            </a:r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to, co roste, se zachovává – tím se liší růst od vzniku a zániku</a:t>
            </a:r>
            <a:br>
              <a:rPr lang="cs-CZ" sz="1600" dirty="0"/>
            </a:br>
            <a:endParaRPr lang="cs-CZ" sz="1600" i="1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600" dirty="0"/>
              <a:t>růst = </a:t>
            </a:r>
            <a:r>
              <a:rPr lang="cs-CZ" sz="1600" dirty="0">
                <a:solidFill>
                  <a:schemeClr val="accent2"/>
                </a:solidFill>
              </a:rPr>
              <a:t>kterákoli část z toho, co roste, se zvětšila</a:t>
            </a:r>
            <a:r>
              <a:rPr lang="cs-CZ" sz="1600" dirty="0"/>
              <a:t>; rostoucí trvá, něco do něj vchází, a přitom kterýkoli smysly vnímatelný bod se stal větším</a:t>
            </a:r>
            <a:r>
              <a:rPr lang="cs-CZ" sz="1400" dirty="0"/>
              <a:t> </a:t>
            </a:r>
            <a:br>
              <a:rPr lang="cs-CZ" sz="1400" dirty="0"/>
            </a:br>
            <a:endParaRPr lang="cs-CZ" sz="1400" dirty="0"/>
          </a:p>
          <a:p>
            <a:pPr marL="990600" lvl="1" indent="-53340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600" dirty="0" err="1"/>
              <a:t>Aristotelés</a:t>
            </a:r>
            <a:r>
              <a:rPr lang="cs-CZ" sz="1600" dirty="0"/>
              <a:t> má tedy na mysli růst organický, nikoli mechanické přidávání. To potvrzují také příklady, jichž užívá – maso, lýtko, pokrm. Názorná ukázka: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D. Vysvětlení růstu (I 5)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3DDA9D-285F-449A-AADF-25468B7DD528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994E052-E759-4924-AA00-E6252535A680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9301BB9C-E53F-454C-9092-F897C42C2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0" y="1938250"/>
            <a:ext cx="487680" cy="48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D. Vysvětlení růstu (I 5) – ukázka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52988"/>
          </a:xfrm>
        </p:spPr>
        <p:txBody>
          <a:bodyPr anchor="ctr"/>
          <a:lstStyle/>
          <a:p>
            <a:pPr marL="609600" indent="-609600" algn="ctr">
              <a:buNone/>
            </a:pPr>
            <a:r>
              <a:rPr lang="cs-CZ" sz="4400" dirty="0"/>
              <a:t>PES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545197" y="35625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375920" y="366892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375920" y="393187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45197" y="414908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340406" y="358336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09683" y="377436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480820" y="395739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340406" y="41420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65758" y="356254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025253" y="3588061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23992" y="41111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842838" y="411151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673706" y="405133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PES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688949" y="356254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PES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052754" y="385359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PES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525071" y="385359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PES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391BC4A-8809-4B99-BC17-DAEB44744A42}"/>
              </a:ext>
            </a:extLst>
          </p:cNvPr>
          <p:cNvSpPr txBox="1"/>
          <p:nvPr/>
        </p:nvSpPr>
        <p:spPr>
          <a:xfrm>
            <a:off x="10407080" y="664432"/>
            <a:ext cx="1797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2.1. Vznik a zánik </a:t>
            </a:r>
            <a:endParaRPr lang="sk-SK" sz="12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23E978C-6729-4430-9C1E-09225080C6DC}"/>
              </a:ext>
            </a:extLst>
          </p:cNvPr>
          <p:cNvSpPr txBox="1"/>
          <p:nvPr/>
        </p:nvSpPr>
        <p:spPr>
          <a:xfrm>
            <a:off x="10324361" y="941431"/>
            <a:ext cx="1854827" cy="4875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Metafyzika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nebi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Meteorologiky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Fyzika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b="1" i="1" dirty="0">
                <a:latin typeface="Castellar" panose="020A0402060406010301" pitchFamily="18" charset="0"/>
              </a:rPr>
              <a:t>O vzniku a zániku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O duši</a:t>
            </a: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Etika </a:t>
            </a:r>
            <a:r>
              <a:rPr lang="cs-CZ" sz="1300" i="1" dirty="0" err="1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Níkomachova</a:t>
            </a:r>
            <a:endParaRPr lang="cs-CZ" sz="13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endParaRPr lang="cs-CZ" sz="1200" i="1" dirty="0">
              <a:solidFill>
                <a:schemeClr val="bg1">
                  <a:lumMod val="50000"/>
                </a:schemeClr>
              </a:solidFill>
              <a:latin typeface="Castellar" panose="020A0402060406010301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cs-CZ" sz="1300" i="1" dirty="0">
                <a:solidFill>
                  <a:schemeClr val="bg1">
                    <a:lumMod val="50000"/>
                  </a:schemeClr>
                </a:solidFill>
                <a:latin typeface="Castellar" panose="020A0402060406010301" pitchFamily="18" charset="0"/>
              </a:rPr>
              <a:t>Politika</a:t>
            </a:r>
          </a:p>
        </p:txBody>
      </p:sp>
    </p:spTree>
    <p:extLst>
      <p:ext uri="{BB962C8B-B14F-4D97-AF65-F5344CB8AC3E}">
        <p14:creationId xmlns:p14="http://schemas.microsoft.com/office/powerpoint/2010/main" val="1689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/>
      <p:bldP spid="2" grpId="0"/>
      <p:bldP spid="5" grpId="0"/>
      <p:bldP spid="6" grpId="0"/>
      <p:bldP spid="7" grpId="0"/>
      <p:bldP spid="3" grpId="0"/>
      <p:bldP spid="9" grpId="0"/>
      <p:bldP spid="10" grpId="0"/>
      <p:bldP spid="11" grpId="0"/>
      <p:bldP spid="4" grpId="0"/>
      <p:bldP spid="13" grpId="0"/>
      <p:bldP spid="14" grpId="0"/>
      <p:bldP spid="15" grpId="0"/>
      <p:bldP spid="8" grpId="0"/>
      <p:bldP spid="8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theme/theme1.xml><?xml version="1.0" encoding="utf-8"?>
<a:theme xmlns:a="http://schemas.openxmlformats.org/drawingml/2006/main" name="Prezentace_MU_CZ">
  <a:themeElements>
    <a:clrScheme name="Vlastní 3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0000DC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61A9B322CDE141A4AF7279FCE31E9B" ma:contentTypeVersion="2" ma:contentTypeDescription="Vytvoří nový dokument" ma:contentTypeScope="" ma:versionID="d8416e925e84a9bcc6fcf51ccce03f57">
  <xsd:schema xmlns:xsd="http://www.w3.org/2001/XMLSchema" xmlns:xs="http://www.w3.org/2001/XMLSchema" xmlns:p="http://schemas.microsoft.com/office/2006/metadata/properties" xmlns:ns3="2e21dd4c-4d33-4868-b894-d516e6405de5" targetNamespace="http://schemas.microsoft.com/office/2006/metadata/properties" ma:root="true" ma:fieldsID="65cbce6cab2015c8d19723dd8e7b4b5f" ns3:_="">
    <xsd:import namespace="2e21dd4c-4d33-4868-b894-d516e6405d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1dd4c-4d33-4868-b894-d516e6405d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CB345-8397-4C21-B489-E57E44B787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98033A-4DF3-4836-8E7D-81B8C84FBD09}">
  <ds:schemaRefs>
    <ds:schemaRef ds:uri="2e21dd4c-4d33-4868-b894-d516e6405de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E4F07F-967D-473B-B2C9-B7FB668F2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21dd4c-4d33-4868-b894-d516e6405d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2529</TotalTime>
  <Words>3368</Words>
  <Application>Microsoft Office PowerPoint</Application>
  <PresentationFormat>Širokoúhlá obrazovka</PresentationFormat>
  <Paragraphs>749</Paragraphs>
  <Slides>32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Castellar</vt:lpstr>
      <vt:lpstr>Palatino Linotype</vt:lpstr>
      <vt:lpstr>Tahoma</vt:lpstr>
      <vt:lpstr>Times New Roman</vt:lpstr>
      <vt:lpstr>Wingdings</vt:lpstr>
      <vt:lpstr>Prezentace_MU_CZ</vt:lpstr>
      <vt:lpstr>(IV.) 2. Fyzika – co zbývá o pohybu? </vt:lpstr>
      <vt:lpstr>IV. 2. Co zbývá o pohybu?</vt:lpstr>
      <vt:lpstr>1. Vznik a zánik – O vzniku a zániku</vt:lpstr>
      <vt:lpstr>A. Úvod – cíl Aristotelova výkladu (I 8)</vt:lpstr>
      <vt:lpstr>B. Rozlišení vzniku a kvalitativní změny (I 1-2, 4)</vt:lpstr>
      <vt:lpstr>B. Rozlišení vzniku a kvalitativní změny (I 1-2, 4)</vt:lpstr>
      <vt:lpstr>C. Naprostý vznik z hlediska jsoucnosti (I 3)</vt:lpstr>
      <vt:lpstr>D. Vysvětlení růstu (I 5)</vt:lpstr>
      <vt:lpstr>D. Vysvětlení růstu (I 5) – ukázka</vt:lpstr>
      <vt:lpstr>D. Vysvětlení růstu (I 5) – ukázka</vt:lpstr>
      <vt:lpstr>D. Vysvětlení růstu (I 5)</vt:lpstr>
      <vt:lpstr>D. Vysvětlení růstu (I 5)</vt:lpstr>
      <vt:lpstr>E. Vznik: látka + protivy  prvky (II 1)</vt:lpstr>
      <vt:lpstr>E. Vznik: látka + protivy  prvky (II 1)</vt:lpstr>
      <vt:lpstr>F. Vlastnosti prvků a jejich počet (II 2-3)</vt:lpstr>
      <vt:lpstr>F. Vlastnosti prvků a jejich počet (II 2-3)</vt:lpstr>
      <vt:lpstr>F. Vlastnosti prvků a jejich počet (II 2-3)</vt:lpstr>
      <vt:lpstr>G. Metodologické shrnutí úvah o vzniku od začátku spisu</vt:lpstr>
      <vt:lpstr>H. Vzájemné přeměny prvků (II 4-6)</vt:lpstr>
      <vt:lpstr>I. Nepřetržitost vznikání (II 9-11)</vt:lpstr>
      <vt:lpstr>I. Nepřetržitost vznikání (II 9-11)</vt:lpstr>
      <vt:lpstr>2. Těžké a lehké (O nebi)</vt:lpstr>
      <vt:lpstr>2. A. Položení problému</vt:lpstr>
      <vt:lpstr>2. B. Obecný význam těžkého a lehkého v Aristotelově fyzice</vt:lpstr>
      <vt:lpstr>2. C. Definice těžkého a lehkého</vt:lpstr>
      <vt:lpstr>2. C. Definice těžkého a lehkého</vt:lpstr>
      <vt:lpstr>2. D. Základní teze o těžkém a lehkém</vt:lpstr>
      <vt:lpstr>2. E. Experimentální demonstrace těžkého a lehkého</vt:lpstr>
      <vt:lpstr>2. F. Struktura světa z hlediska těžkého a lehkého</vt:lpstr>
      <vt:lpstr>2. F. Struktura světa z hlediska těžkého a lehkého</vt:lpstr>
      <vt:lpstr>Příště – vzhůru do (Aristotelova) kosmu!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4.2. Vznik a zánik; těžké a lehké</dc:title>
  <dc:creator>Jakub Peloušek</dc:creator>
  <cp:lastModifiedBy>Josef Petrželka</cp:lastModifiedBy>
  <cp:revision>84</cp:revision>
  <cp:lastPrinted>1601-01-01T00:00:00Z</cp:lastPrinted>
  <dcterms:created xsi:type="dcterms:W3CDTF">2020-10-06T10:12:17Z</dcterms:created>
  <dcterms:modified xsi:type="dcterms:W3CDTF">2021-03-24T09:24:48Z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0x0101004161A9B322CDE141A4AF7279FCE31E9B</vt:lpwstr>
  </property>
</Properties>
</file>