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32"/>
  </p:notesMasterIdLst>
  <p:handoutMasterIdLst>
    <p:handoutMasterId r:id="rId33"/>
  </p:handoutMasterIdLst>
  <p:sldIdLst>
    <p:sldId id="272" r:id="rId5"/>
    <p:sldId id="257" r:id="rId6"/>
    <p:sldId id="309" r:id="rId7"/>
    <p:sldId id="310" r:id="rId8"/>
    <p:sldId id="311" r:id="rId9"/>
    <p:sldId id="312" r:id="rId10"/>
    <p:sldId id="314" r:id="rId11"/>
    <p:sldId id="333" r:id="rId12"/>
    <p:sldId id="316" r:id="rId13"/>
    <p:sldId id="334" r:id="rId14"/>
    <p:sldId id="335" r:id="rId15"/>
    <p:sldId id="319" r:id="rId16"/>
    <p:sldId id="336" r:id="rId17"/>
    <p:sldId id="321" r:id="rId18"/>
    <p:sldId id="322" r:id="rId19"/>
    <p:sldId id="323" r:id="rId20"/>
    <p:sldId id="337" r:id="rId21"/>
    <p:sldId id="338" r:id="rId22"/>
    <p:sldId id="339" r:id="rId23"/>
    <p:sldId id="328" r:id="rId24"/>
    <p:sldId id="329" r:id="rId25"/>
    <p:sldId id="331" r:id="rId26"/>
    <p:sldId id="332" r:id="rId27"/>
    <p:sldId id="330" r:id="rId28"/>
    <p:sldId id="327" r:id="rId29"/>
    <p:sldId id="262" r:id="rId30"/>
    <p:sldId id="261" r:id="rId3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4BC8FF"/>
    <a:srgbClr val="4BC8E1"/>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59" autoAdjust="0"/>
  </p:normalViewPr>
  <p:slideViewPr>
    <p:cSldViewPr snapToGrid="0">
      <p:cViewPr varScale="1">
        <p:scale>
          <a:sx n="82" d="100"/>
          <a:sy n="82" d="100"/>
        </p:scale>
        <p:origin x="504" y="10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 Petrželka" userId="015d4815-e6f4-40d4-a0de-b0545683e49d" providerId="ADAL" clId="{B5C4F74C-FE94-470C-B613-21CB463A793E}"/>
    <pc:docChg chg="undo redo custSel addSld delSld modSld sldOrd">
      <pc:chgData name="Josef Petrželka" userId="015d4815-e6f4-40d4-a0de-b0545683e49d" providerId="ADAL" clId="{B5C4F74C-FE94-470C-B613-21CB463A793E}" dt="2021-05-05T06:14:32.035" v="774" actId="20577"/>
      <pc:docMkLst>
        <pc:docMk/>
      </pc:docMkLst>
      <pc:sldChg chg="addSp delSp modSp mod">
        <pc:chgData name="Josef Petrželka" userId="015d4815-e6f4-40d4-a0de-b0545683e49d" providerId="ADAL" clId="{B5C4F74C-FE94-470C-B613-21CB463A793E}" dt="2021-05-05T06:14:13.111" v="771"/>
        <pc:sldMkLst>
          <pc:docMk/>
          <pc:sldMk cId="0" sldId="257"/>
        </pc:sldMkLst>
        <pc:spChg chg="del">
          <ac:chgData name="Josef Petrželka" userId="015d4815-e6f4-40d4-a0de-b0545683e49d" providerId="ADAL" clId="{B5C4F74C-FE94-470C-B613-21CB463A793E}" dt="2021-05-05T06:14:12.766" v="770" actId="478"/>
          <ac:spMkLst>
            <pc:docMk/>
            <pc:sldMk cId="0" sldId="257"/>
            <ac:spMk id="5" creationId="{FA8018F2-9751-4F44-9EDA-B655E4ED937D}"/>
          </ac:spMkLst>
        </pc:spChg>
        <pc:spChg chg="add mod">
          <ac:chgData name="Josef Petrželka" userId="015d4815-e6f4-40d4-a0de-b0545683e49d" providerId="ADAL" clId="{B5C4F74C-FE94-470C-B613-21CB463A793E}" dt="2021-05-05T06:14:13.111" v="771"/>
          <ac:spMkLst>
            <pc:docMk/>
            <pc:sldMk cId="0" sldId="257"/>
            <ac:spMk id="6" creationId="{67608465-8C27-455D-9DC2-34D51A2B7457}"/>
          </ac:spMkLst>
        </pc:spChg>
        <pc:spChg chg="mod">
          <ac:chgData name="Josef Petrželka" userId="015d4815-e6f4-40d4-a0de-b0545683e49d" providerId="ADAL" clId="{B5C4F74C-FE94-470C-B613-21CB463A793E}" dt="2021-05-05T06:14:09.879" v="769" actId="20577"/>
          <ac:spMkLst>
            <pc:docMk/>
            <pc:sldMk cId="0" sldId="257"/>
            <ac:spMk id="2050" creationId="{00000000-0000-0000-0000-000000000000}"/>
          </ac:spMkLst>
        </pc:spChg>
        <pc:spChg chg="mod">
          <ac:chgData name="Josef Petrželka" userId="015d4815-e6f4-40d4-a0de-b0545683e49d" providerId="ADAL" clId="{B5C4F74C-FE94-470C-B613-21CB463A793E}" dt="2021-04-28T08:03:22.296" v="541" actId="404"/>
          <ac:spMkLst>
            <pc:docMk/>
            <pc:sldMk cId="0" sldId="257"/>
            <ac:spMk id="3075" creationId="{00000000-0000-0000-0000-000000000000}"/>
          </ac:spMkLst>
        </pc:spChg>
      </pc:sldChg>
      <pc:sldChg chg="addSp delSp modSp mod">
        <pc:chgData name="Josef Petrželka" userId="015d4815-e6f4-40d4-a0de-b0545683e49d" providerId="ADAL" clId="{B5C4F74C-FE94-470C-B613-21CB463A793E}" dt="2021-05-05T06:10:40.589" v="704"/>
        <pc:sldMkLst>
          <pc:docMk/>
          <pc:sldMk cId="89773820" sldId="262"/>
        </pc:sldMkLst>
        <pc:spChg chg="mod">
          <ac:chgData name="Josef Petrželka" userId="015d4815-e6f4-40d4-a0de-b0545683e49d" providerId="ADAL" clId="{B5C4F74C-FE94-470C-B613-21CB463A793E}" dt="2021-04-28T06:17:20.915" v="115" actId="20577"/>
          <ac:spMkLst>
            <pc:docMk/>
            <pc:sldMk cId="89773820" sldId="262"/>
            <ac:spMk id="3" creationId="{04248EAE-9147-4D67-99C1-1893844EC226}"/>
          </ac:spMkLst>
        </pc:spChg>
        <pc:spChg chg="add del mod">
          <ac:chgData name="Josef Petrželka" userId="015d4815-e6f4-40d4-a0de-b0545683e49d" providerId="ADAL" clId="{B5C4F74C-FE94-470C-B613-21CB463A793E}" dt="2021-05-05T06:10:40.158" v="703" actId="478"/>
          <ac:spMkLst>
            <pc:docMk/>
            <pc:sldMk cId="89773820" sldId="262"/>
            <ac:spMk id="5" creationId="{08F6B1E6-82F5-456C-884F-51202E0C587E}"/>
          </ac:spMkLst>
        </pc:spChg>
        <pc:spChg chg="del mod">
          <ac:chgData name="Josef Petrželka" userId="015d4815-e6f4-40d4-a0de-b0545683e49d" providerId="ADAL" clId="{B5C4F74C-FE94-470C-B613-21CB463A793E}" dt="2021-04-28T06:18:16.425" v="117" actId="478"/>
          <ac:spMkLst>
            <pc:docMk/>
            <pc:sldMk cId="89773820" sldId="262"/>
            <ac:spMk id="6" creationId="{30278DE2-3168-4110-9DFF-6ADEAFA13127}"/>
          </ac:spMkLst>
        </pc:spChg>
        <pc:spChg chg="add mod">
          <ac:chgData name="Josef Petrželka" userId="015d4815-e6f4-40d4-a0de-b0545683e49d" providerId="ADAL" clId="{B5C4F74C-FE94-470C-B613-21CB463A793E}" dt="2021-05-05T06:10:40.589" v="704"/>
          <ac:spMkLst>
            <pc:docMk/>
            <pc:sldMk cId="89773820" sldId="262"/>
            <ac:spMk id="6" creationId="{9B506850-2C25-45B1-AEFA-27E843725D98}"/>
          </ac:spMkLst>
        </pc:spChg>
      </pc:sldChg>
      <pc:sldChg chg="addSp delSp modSp mod">
        <pc:chgData name="Josef Petrželka" userId="015d4815-e6f4-40d4-a0de-b0545683e49d" providerId="ADAL" clId="{B5C4F74C-FE94-470C-B613-21CB463A793E}" dt="2021-05-05T06:14:32.035" v="774" actId="20577"/>
        <pc:sldMkLst>
          <pc:docMk/>
          <pc:sldMk cId="988287581" sldId="272"/>
        </pc:sldMkLst>
        <pc:spChg chg="mod">
          <ac:chgData name="Josef Petrželka" userId="015d4815-e6f4-40d4-a0de-b0545683e49d" providerId="ADAL" clId="{B5C4F74C-FE94-470C-B613-21CB463A793E}" dt="2021-05-05T06:14:32.035" v="774" actId="20577"/>
          <ac:spMkLst>
            <pc:docMk/>
            <pc:sldMk cId="988287581" sldId="272"/>
            <ac:spMk id="5" creationId="{65A17719-DFAF-4CD6-AD9A-22DBD69CFFB3}"/>
          </ac:spMkLst>
        </pc:spChg>
        <pc:spChg chg="del">
          <ac:chgData name="Josef Petrželka" userId="015d4815-e6f4-40d4-a0de-b0545683e49d" providerId="ADAL" clId="{B5C4F74C-FE94-470C-B613-21CB463A793E}" dt="2021-05-05T06:14:22.511" v="772" actId="478"/>
          <ac:spMkLst>
            <pc:docMk/>
            <pc:sldMk cId="988287581" sldId="272"/>
            <ac:spMk id="7" creationId="{CC4F729F-A68D-44A5-9983-24F7267B57D8}"/>
          </ac:spMkLst>
        </pc:spChg>
        <pc:spChg chg="add mod">
          <ac:chgData name="Josef Petrželka" userId="015d4815-e6f4-40d4-a0de-b0545683e49d" providerId="ADAL" clId="{B5C4F74C-FE94-470C-B613-21CB463A793E}" dt="2021-05-05T06:14:22.758" v="773"/>
          <ac:spMkLst>
            <pc:docMk/>
            <pc:sldMk cId="988287581" sldId="272"/>
            <ac:spMk id="16" creationId="{FBD4F11B-E32D-45BD-A72A-C4FBC91EA156}"/>
          </ac:spMkLst>
        </pc:spChg>
      </pc:sldChg>
      <pc:sldChg chg="addSp delSp modSp mod modAnim">
        <pc:chgData name="Josef Petrželka" userId="015d4815-e6f4-40d4-a0de-b0545683e49d" providerId="ADAL" clId="{B5C4F74C-FE94-470C-B613-21CB463A793E}" dt="2021-05-05T06:13:57.006" v="768"/>
        <pc:sldMkLst>
          <pc:docMk/>
          <pc:sldMk cId="87682396" sldId="309"/>
        </pc:sldMkLst>
        <pc:spChg chg="del">
          <ac:chgData name="Josef Petrželka" userId="015d4815-e6f4-40d4-a0de-b0545683e49d" providerId="ADAL" clId="{B5C4F74C-FE94-470C-B613-21CB463A793E}" dt="2021-05-05T06:13:56.686" v="767" actId="478"/>
          <ac:spMkLst>
            <pc:docMk/>
            <pc:sldMk cId="87682396" sldId="309"/>
            <ac:spMk id="4" creationId="{7F5B4534-ABD8-4649-8F02-EA33A30C0647}"/>
          </ac:spMkLst>
        </pc:spChg>
        <pc:spChg chg="add mod">
          <ac:chgData name="Josef Petrželka" userId="015d4815-e6f4-40d4-a0de-b0545683e49d" providerId="ADAL" clId="{B5C4F74C-FE94-470C-B613-21CB463A793E}" dt="2021-05-05T06:13:57.006" v="768"/>
          <ac:spMkLst>
            <pc:docMk/>
            <pc:sldMk cId="87682396" sldId="309"/>
            <ac:spMk id="5" creationId="{13895E91-7DE1-49BE-8F6E-F04D08E7E6E3}"/>
          </ac:spMkLst>
        </pc:spChg>
        <pc:spChg chg="mod">
          <ac:chgData name="Josef Petrželka" userId="015d4815-e6f4-40d4-a0de-b0545683e49d" providerId="ADAL" clId="{B5C4F74C-FE94-470C-B613-21CB463A793E}" dt="2021-05-05T06:13:53.065" v="766" actId="20577"/>
          <ac:spMkLst>
            <pc:docMk/>
            <pc:sldMk cId="87682396" sldId="309"/>
            <ac:spMk id="2050" creationId="{00000000-0000-0000-0000-000000000000}"/>
          </ac:spMkLst>
        </pc:spChg>
        <pc:spChg chg="mod">
          <ac:chgData name="Josef Petrželka" userId="015d4815-e6f4-40d4-a0de-b0545683e49d" providerId="ADAL" clId="{B5C4F74C-FE94-470C-B613-21CB463A793E}" dt="2021-04-28T06:11:06.711" v="37" actId="20577"/>
          <ac:spMkLst>
            <pc:docMk/>
            <pc:sldMk cId="87682396" sldId="309"/>
            <ac:spMk id="3075" creationId="{00000000-0000-0000-0000-000000000000}"/>
          </ac:spMkLst>
        </pc:spChg>
      </pc:sldChg>
      <pc:sldChg chg="addSp delSp modSp mod">
        <pc:chgData name="Josef Petrželka" userId="015d4815-e6f4-40d4-a0de-b0545683e49d" providerId="ADAL" clId="{B5C4F74C-FE94-470C-B613-21CB463A793E}" dt="2021-05-05T06:13:50.057" v="765" actId="20577"/>
        <pc:sldMkLst>
          <pc:docMk/>
          <pc:sldMk cId="3619428914" sldId="310"/>
        </pc:sldMkLst>
        <pc:spChg chg="del">
          <ac:chgData name="Josef Petrželka" userId="015d4815-e6f4-40d4-a0de-b0545683e49d" providerId="ADAL" clId="{B5C4F74C-FE94-470C-B613-21CB463A793E}" dt="2021-05-05T06:13:47.574" v="763" actId="478"/>
          <ac:spMkLst>
            <pc:docMk/>
            <pc:sldMk cId="3619428914" sldId="310"/>
            <ac:spMk id="8" creationId="{331C415F-CFF3-40E3-BF3F-A2C7A66CF3D7}"/>
          </ac:spMkLst>
        </pc:spChg>
        <pc:spChg chg="add mod">
          <ac:chgData name="Josef Petrželka" userId="015d4815-e6f4-40d4-a0de-b0545683e49d" providerId="ADAL" clId="{B5C4F74C-FE94-470C-B613-21CB463A793E}" dt="2021-05-05T06:13:47.975" v="764"/>
          <ac:spMkLst>
            <pc:docMk/>
            <pc:sldMk cId="3619428914" sldId="310"/>
            <ac:spMk id="9" creationId="{5BD1EB4B-A13C-4F80-A6CB-B3E2C216FF8B}"/>
          </ac:spMkLst>
        </pc:spChg>
        <pc:spChg chg="mod">
          <ac:chgData name="Josef Petrželka" userId="015d4815-e6f4-40d4-a0de-b0545683e49d" providerId="ADAL" clId="{B5C4F74C-FE94-470C-B613-21CB463A793E}" dt="2021-05-05T06:13:50.057" v="765" actId="20577"/>
          <ac:spMkLst>
            <pc:docMk/>
            <pc:sldMk cId="3619428914" sldId="310"/>
            <ac:spMk id="33794" creationId="{00000000-0000-0000-0000-000000000000}"/>
          </ac:spMkLst>
        </pc:spChg>
      </pc:sldChg>
      <pc:sldChg chg="addSp delSp modSp mod">
        <pc:chgData name="Josef Petrželka" userId="015d4815-e6f4-40d4-a0de-b0545683e49d" providerId="ADAL" clId="{B5C4F74C-FE94-470C-B613-21CB463A793E}" dt="2021-05-05T06:13:43.511" v="762" actId="20577"/>
        <pc:sldMkLst>
          <pc:docMk/>
          <pc:sldMk cId="817167751" sldId="311"/>
        </pc:sldMkLst>
        <pc:spChg chg="add del mod">
          <ac:chgData name="Josef Petrželka" userId="015d4815-e6f4-40d4-a0de-b0545683e49d" providerId="ADAL" clId="{B5C4F74C-FE94-470C-B613-21CB463A793E}" dt="2021-05-05T06:13:39.220" v="760" actId="478"/>
          <ac:spMkLst>
            <pc:docMk/>
            <pc:sldMk cId="817167751" sldId="311"/>
            <ac:spMk id="8" creationId="{F0484FB3-F96F-4939-B265-D43654ACAEB6}"/>
          </ac:spMkLst>
        </pc:spChg>
        <pc:spChg chg="add del mod">
          <ac:chgData name="Josef Petrželka" userId="015d4815-e6f4-40d4-a0de-b0545683e49d" providerId="ADAL" clId="{B5C4F74C-FE94-470C-B613-21CB463A793E}" dt="2021-05-05T06:13:36.002" v="759"/>
          <ac:spMkLst>
            <pc:docMk/>
            <pc:sldMk cId="817167751" sldId="311"/>
            <ac:spMk id="9" creationId="{2CC009C6-8CF7-40D4-95E1-F6E7CBA7EE33}"/>
          </ac:spMkLst>
        </pc:spChg>
        <pc:spChg chg="add mod">
          <ac:chgData name="Josef Petrželka" userId="015d4815-e6f4-40d4-a0de-b0545683e49d" providerId="ADAL" clId="{B5C4F74C-FE94-470C-B613-21CB463A793E}" dt="2021-05-05T06:13:40.206" v="761"/>
          <ac:spMkLst>
            <pc:docMk/>
            <pc:sldMk cId="817167751" sldId="311"/>
            <ac:spMk id="10" creationId="{08F8F99C-7F84-4688-AF96-577AC44B6150}"/>
          </ac:spMkLst>
        </pc:spChg>
        <pc:spChg chg="mod">
          <ac:chgData name="Josef Petrželka" userId="015d4815-e6f4-40d4-a0de-b0545683e49d" providerId="ADAL" clId="{B5C4F74C-FE94-470C-B613-21CB463A793E}" dt="2021-05-05T06:13:43.511" v="762" actId="20577"/>
          <ac:spMkLst>
            <pc:docMk/>
            <pc:sldMk cId="817167751" sldId="311"/>
            <ac:spMk id="34818" creationId="{00000000-0000-0000-0000-000000000000}"/>
          </ac:spMkLst>
        </pc:spChg>
        <pc:spChg chg="mod">
          <ac:chgData name="Josef Petrželka" userId="015d4815-e6f4-40d4-a0de-b0545683e49d" providerId="ADAL" clId="{B5C4F74C-FE94-470C-B613-21CB463A793E}" dt="2021-04-28T08:03:55.832" v="545" actId="2711"/>
          <ac:spMkLst>
            <pc:docMk/>
            <pc:sldMk cId="817167751" sldId="311"/>
            <ac:spMk id="34823" creationId="{00000000-0000-0000-0000-000000000000}"/>
          </ac:spMkLst>
        </pc:spChg>
      </pc:sldChg>
      <pc:sldChg chg="addSp delSp modSp mod modAnim">
        <pc:chgData name="Josef Petrželka" userId="015d4815-e6f4-40d4-a0de-b0545683e49d" providerId="ADAL" clId="{B5C4F74C-FE94-470C-B613-21CB463A793E}" dt="2021-05-05T06:13:25.811" v="756"/>
        <pc:sldMkLst>
          <pc:docMk/>
          <pc:sldMk cId="1451286763" sldId="312"/>
        </pc:sldMkLst>
        <pc:spChg chg="mod">
          <ac:chgData name="Josef Petrželka" userId="015d4815-e6f4-40d4-a0de-b0545683e49d" providerId="ADAL" clId="{B5C4F74C-FE94-470C-B613-21CB463A793E}" dt="2021-04-28T08:04:07.868" v="547" actId="108"/>
          <ac:spMkLst>
            <pc:docMk/>
            <pc:sldMk cId="1451286763" sldId="312"/>
            <ac:spMk id="3" creationId="{00000000-0000-0000-0000-000000000000}"/>
          </ac:spMkLst>
        </pc:spChg>
        <pc:spChg chg="del">
          <ac:chgData name="Josef Petrželka" userId="015d4815-e6f4-40d4-a0de-b0545683e49d" providerId="ADAL" clId="{B5C4F74C-FE94-470C-B613-21CB463A793E}" dt="2021-05-05T06:13:25.564" v="755" actId="478"/>
          <ac:spMkLst>
            <pc:docMk/>
            <pc:sldMk cId="1451286763" sldId="312"/>
            <ac:spMk id="5" creationId="{ACB5C83A-00CF-455A-A400-B8463FE650D9}"/>
          </ac:spMkLst>
        </pc:spChg>
        <pc:spChg chg="add mod">
          <ac:chgData name="Josef Petrželka" userId="015d4815-e6f4-40d4-a0de-b0545683e49d" providerId="ADAL" clId="{B5C4F74C-FE94-470C-B613-21CB463A793E}" dt="2021-05-05T06:13:25.811" v="756"/>
          <ac:spMkLst>
            <pc:docMk/>
            <pc:sldMk cId="1451286763" sldId="312"/>
            <ac:spMk id="6" creationId="{38A30D4F-FA3B-482D-94A2-DCD5B60C0416}"/>
          </ac:spMkLst>
        </pc:spChg>
        <pc:spChg chg="mod">
          <ac:chgData name="Josef Petrželka" userId="015d4815-e6f4-40d4-a0de-b0545683e49d" providerId="ADAL" clId="{B5C4F74C-FE94-470C-B613-21CB463A793E}" dt="2021-05-05T06:13:22.828" v="754" actId="20577"/>
          <ac:spMkLst>
            <pc:docMk/>
            <pc:sldMk cId="1451286763" sldId="312"/>
            <ac:spMk id="35842" creationId="{00000000-0000-0000-0000-000000000000}"/>
          </ac:spMkLst>
        </pc:spChg>
        <pc:spChg chg="del">
          <ac:chgData name="Josef Petrželka" userId="015d4815-e6f4-40d4-a0de-b0545683e49d" providerId="ADAL" clId="{B5C4F74C-FE94-470C-B613-21CB463A793E}" dt="2021-04-28T06:21:23.870" v="142" actId="478"/>
          <ac:spMkLst>
            <pc:docMk/>
            <pc:sldMk cId="1451286763" sldId="312"/>
            <ac:spMk id="35844" creationId="{00000000-0000-0000-0000-000000000000}"/>
          </ac:spMkLst>
        </pc:spChg>
      </pc:sldChg>
      <pc:sldChg chg="addSp delSp modSp mod">
        <pc:chgData name="Josef Petrželka" userId="015d4815-e6f4-40d4-a0de-b0545683e49d" providerId="ADAL" clId="{B5C4F74C-FE94-470C-B613-21CB463A793E}" dt="2021-05-05T06:13:19.824" v="753" actId="20577"/>
        <pc:sldMkLst>
          <pc:docMk/>
          <pc:sldMk cId="2263506767" sldId="314"/>
        </pc:sldMkLst>
        <pc:spChg chg="del">
          <ac:chgData name="Josef Petrželka" userId="015d4815-e6f4-40d4-a0de-b0545683e49d" providerId="ADAL" clId="{B5C4F74C-FE94-470C-B613-21CB463A793E}" dt="2021-05-05T06:13:17.321" v="751" actId="478"/>
          <ac:spMkLst>
            <pc:docMk/>
            <pc:sldMk cId="2263506767" sldId="314"/>
            <ac:spMk id="5" creationId="{BE5EF12D-18AA-4053-9F21-D3830C2DD28B}"/>
          </ac:spMkLst>
        </pc:spChg>
        <pc:spChg chg="add mod">
          <ac:chgData name="Josef Petrželka" userId="015d4815-e6f4-40d4-a0de-b0545683e49d" providerId="ADAL" clId="{B5C4F74C-FE94-470C-B613-21CB463A793E}" dt="2021-05-05T06:13:17.615" v="752"/>
          <ac:spMkLst>
            <pc:docMk/>
            <pc:sldMk cId="2263506767" sldId="314"/>
            <ac:spMk id="6" creationId="{F5190A48-90EE-4C59-9465-F51D0F94E0FA}"/>
          </ac:spMkLst>
        </pc:spChg>
        <pc:spChg chg="mod">
          <ac:chgData name="Josef Petrželka" userId="015d4815-e6f4-40d4-a0de-b0545683e49d" providerId="ADAL" clId="{B5C4F74C-FE94-470C-B613-21CB463A793E}" dt="2021-05-05T06:13:19.824" v="753" actId="20577"/>
          <ac:spMkLst>
            <pc:docMk/>
            <pc:sldMk cId="2263506767" sldId="314"/>
            <ac:spMk id="36866" creationId="{00000000-0000-0000-0000-000000000000}"/>
          </ac:spMkLst>
        </pc:spChg>
        <pc:spChg chg="mod">
          <ac:chgData name="Josef Petrželka" userId="015d4815-e6f4-40d4-a0de-b0545683e49d" providerId="ADAL" clId="{B5C4F74C-FE94-470C-B613-21CB463A793E}" dt="2021-04-28T08:04:30.790" v="550" actId="2711"/>
          <ac:spMkLst>
            <pc:docMk/>
            <pc:sldMk cId="2263506767" sldId="314"/>
            <ac:spMk id="36867" creationId="{00000000-0000-0000-0000-000000000000}"/>
          </ac:spMkLst>
        </pc:spChg>
        <pc:spChg chg="del">
          <ac:chgData name="Josef Petrželka" userId="015d4815-e6f4-40d4-a0de-b0545683e49d" providerId="ADAL" clId="{B5C4F74C-FE94-470C-B613-21CB463A793E}" dt="2021-04-28T06:38:45.991" v="160" actId="478"/>
          <ac:spMkLst>
            <pc:docMk/>
            <pc:sldMk cId="2263506767" sldId="314"/>
            <ac:spMk id="36868" creationId="{00000000-0000-0000-0000-000000000000}"/>
          </ac:spMkLst>
        </pc:spChg>
      </pc:sldChg>
      <pc:sldChg chg="delSp modSp del mod">
        <pc:chgData name="Josef Petrželka" userId="015d4815-e6f4-40d4-a0de-b0545683e49d" providerId="ADAL" clId="{B5C4F74C-FE94-470C-B613-21CB463A793E}" dt="2021-04-28T06:42:07.650" v="211" actId="47"/>
        <pc:sldMkLst>
          <pc:docMk/>
          <pc:sldMk cId="3209736471" sldId="315"/>
        </pc:sldMkLst>
        <pc:spChg chg="mod">
          <ac:chgData name="Josef Petrželka" userId="015d4815-e6f4-40d4-a0de-b0545683e49d" providerId="ADAL" clId="{B5C4F74C-FE94-470C-B613-21CB463A793E}" dt="2021-04-28T06:41:48.302" v="210"/>
          <ac:spMkLst>
            <pc:docMk/>
            <pc:sldMk cId="3209736471" sldId="315"/>
            <ac:spMk id="3" creationId="{00000000-0000-0000-0000-000000000000}"/>
          </ac:spMkLst>
        </pc:spChg>
        <pc:spChg chg="mod">
          <ac:chgData name="Josef Petrželka" userId="015d4815-e6f4-40d4-a0de-b0545683e49d" providerId="ADAL" clId="{B5C4F74C-FE94-470C-B613-21CB463A793E}" dt="2021-04-28T06:13:54.488" v="54" actId="108"/>
          <ac:spMkLst>
            <pc:docMk/>
            <pc:sldMk cId="3209736471" sldId="315"/>
            <ac:spMk id="37890" creationId="{00000000-0000-0000-0000-000000000000}"/>
          </ac:spMkLst>
        </pc:spChg>
        <pc:spChg chg="del">
          <ac:chgData name="Josef Petrželka" userId="015d4815-e6f4-40d4-a0de-b0545683e49d" providerId="ADAL" clId="{B5C4F74C-FE94-470C-B613-21CB463A793E}" dt="2021-04-28T06:40:14.285" v="170" actId="478"/>
          <ac:spMkLst>
            <pc:docMk/>
            <pc:sldMk cId="3209736471" sldId="315"/>
            <ac:spMk id="37892" creationId="{00000000-0000-0000-0000-000000000000}"/>
          </ac:spMkLst>
        </pc:spChg>
      </pc:sldChg>
      <pc:sldChg chg="addSp delSp modSp mod">
        <pc:chgData name="Josef Petrželka" userId="015d4815-e6f4-40d4-a0de-b0545683e49d" providerId="ADAL" clId="{B5C4F74C-FE94-470C-B613-21CB463A793E}" dt="2021-05-05T06:13:01.842" v="747" actId="20577"/>
        <pc:sldMkLst>
          <pc:docMk/>
          <pc:sldMk cId="569303796" sldId="316"/>
        </pc:sldMkLst>
        <pc:spChg chg="mod">
          <ac:chgData name="Josef Petrželka" userId="015d4815-e6f4-40d4-a0de-b0545683e49d" providerId="ADAL" clId="{B5C4F74C-FE94-470C-B613-21CB463A793E}" dt="2021-04-28T08:05:03.518" v="554" actId="108"/>
          <ac:spMkLst>
            <pc:docMk/>
            <pc:sldMk cId="569303796" sldId="316"/>
            <ac:spMk id="3" creationId="{00000000-0000-0000-0000-000000000000}"/>
          </ac:spMkLst>
        </pc:spChg>
        <pc:spChg chg="del">
          <ac:chgData name="Josef Petrželka" userId="015d4815-e6f4-40d4-a0de-b0545683e49d" providerId="ADAL" clId="{B5C4F74C-FE94-470C-B613-21CB463A793E}" dt="2021-05-05T06:12:53.318" v="745" actId="478"/>
          <ac:spMkLst>
            <pc:docMk/>
            <pc:sldMk cId="569303796" sldId="316"/>
            <ac:spMk id="5" creationId="{D343ABB5-7D9C-4FC4-8A70-5CEB4CFDFA04}"/>
          </ac:spMkLst>
        </pc:spChg>
        <pc:spChg chg="add mod">
          <ac:chgData name="Josef Petrželka" userId="015d4815-e6f4-40d4-a0de-b0545683e49d" providerId="ADAL" clId="{B5C4F74C-FE94-470C-B613-21CB463A793E}" dt="2021-05-05T06:12:54.019" v="746"/>
          <ac:spMkLst>
            <pc:docMk/>
            <pc:sldMk cId="569303796" sldId="316"/>
            <ac:spMk id="6" creationId="{A9AF9E83-9090-44DC-83EB-B331FE539069}"/>
          </ac:spMkLst>
        </pc:spChg>
        <pc:spChg chg="mod">
          <ac:chgData name="Josef Petrželka" userId="015d4815-e6f4-40d4-a0de-b0545683e49d" providerId="ADAL" clId="{B5C4F74C-FE94-470C-B613-21CB463A793E}" dt="2021-05-05T06:13:01.842" v="747" actId="20577"/>
          <ac:spMkLst>
            <pc:docMk/>
            <pc:sldMk cId="569303796" sldId="316"/>
            <ac:spMk id="38914" creationId="{00000000-0000-0000-0000-000000000000}"/>
          </ac:spMkLst>
        </pc:spChg>
        <pc:spChg chg="del">
          <ac:chgData name="Josef Petrželka" userId="015d4815-e6f4-40d4-a0de-b0545683e49d" providerId="ADAL" clId="{B5C4F74C-FE94-470C-B613-21CB463A793E}" dt="2021-04-28T06:47:07.576" v="279" actId="478"/>
          <ac:spMkLst>
            <pc:docMk/>
            <pc:sldMk cId="569303796" sldId="316"/>
            <ac:spMk id="38916" creationId="{00000000-0000-0000-0000-000000000000}"/>
          </ac:spMkLst>
        </pc:spChg>
      </pc:sldChg>
      <pc:sldChg chg="modSp del mod">
        <pc:chgData name="Josef Petrželka" userId="015d4815-e6f4-40d4-a0de-b0545683e49d" providerId="ADAL" clId="{B5C4F74C-FE94-470C-B613-21CB463A793E}" dt="2021-04-28T06:48:06.971" v="288" actId="47"/>
        <pc:sldMkLst>
          <pc:docMk/>
          <pc:sldMk cId="2762113670" sldId="317"/>
        </pc:sldMkLst>
        <pc:spChg chg="mod">
          <ac:chgData name="Josef Petrželka" userId="015d4815-e6f4-40d4-a0de-b0545683e49d" providerId="ADAL" clId="{B5C4F74C-FE94-470C-B613-21CB463A793E}" dt="2021-04-28T06:14:07.059" v="56" actId="108"/>
          <ac:spMkLst>
            <pc:docMk/>
            <pc:sldMk cId="2762113670" sldId="317"/>
            <ac:spMk id="39938" creationId="{00000000-0000-0000-0000-000000000000}"/>
          </ac:spMkLst>
        </pc:spChg>
      </pc:sldChg>
      <pc:sldChg chg="modSp del mod">
        <pc:chgData name="Josef Petrželka" userId="015d4815-e6f4-40d4-a0de-b0545683e49d" providerId="ADAL" clId="{B5C4F74C-FE94-470C-B613-21CB463A793E}" dt="2021-04-28T06:50:32.411" v="303" actId="47"/>
        <pc:sldMkLst>
          <pc:docMk/>
          <pc:sldMk cId="2308167222" sldId="318"/>
        </pc:sldMkLst>
        <pc:spChg chg="mod">
          <ac:chgData name="Josef Petrželka" userId="015d4815-e6f4-40d4-a0de-b0545683e49d" providerId="ADAL" clId="{B5C4F74C-FE94-470C-B613-21CB463A793E}" dt="2021-04-28T06:14:17.136" v="58" actId="108"/>
          <ac:spMkLst>
            <pc:docMk/>
            <pc:sldMk cId="2308167222" sldId="318"/>
            <ac:spMk id="40962" creationId="{00000000-0000-0000-0000-000000000000}"/>
          </ac:spMkLst>
        </pc:spChg>
      </pc:sldChg>
      <pc:sldChg chg="addSp delSp modSp mod">
        <pc:chgData name="Josef Petrželka" userId="015d4815-e6f4-40d4-a0de-b0545683e49d" providerId="ADAL" clId="{B5C4F74C-FE94-470C-B613-21CB463A793E}" dt="2021-05-05T06:12:35.720" v="738" actId="20577"/>
        <pc:sldMkLst>
          <pc:docMk/>
          <pc:sldMk cId="2043954376" sldId="319"/>
        </pc:sldMkLst>
        <pc:spChg chg="del">
          <ac:chgData name="Josef Petrželka" userId="015d4815-e6f4-40d4-a0de-b0545683e49d" providerId="ADAL" clId="{B5C4F74C-FE94-470C-B613-21CB463A793E}" dt="2021-05-05T06:12:32.385" v="736" actId="478"/>
          <ac:spMkLst>
            <pc:docMk/>
            <pc:sldMk cId="2043954376" sldId="319"/>
            <ac:spMk id="8" creationId="{5E64329B-E1D1-4FE4-BDC9-2114368963FD}"/>
          </ac:spMkLst>
        </pc:spChg>
        <pc:spChg chg="add mod">
          <ac:chgData name="Josef Petrželka" userId="015d4815-e6f4-40d4-a0de-b0545683e49d" providerId="ADAL" clId="{B5C4F74C-FE94-470C-B613-21CB463A793E}" dt="2021-05-05T06:12:32.701" v="737"/>
          <ac:spMkLst>
            <pc:docMk/>
            <pc:sldMk cId="2043954376" sldId="319"/>
            <ac:spMk id="9" creationId="{FC713800-D7D3-4188-A29F-C1D4568EAA94}"/>
          </ac:spMkLst>
        </pc:spChg>
        <pc:spChg chg="mod">
          <ac:chgData name="Josef Petrželka" userId="015d4815-e6f4-40d4-a0de-b0545683e49d" providerId="ADAL" clId="{B5C4F74C-FE94-470C-B613-21CB463A793E}" dt="2021-05-05T06:12:35.720" v="738" actId="20577"/>
          <ac:spMkLst>
            <pc:docMk/>
            <pc:sldMk cId="2043954376" sldId="319"/>
            <ac:spMk id="41986" creationId="{00000000-0000-0000-0000-000000000000}"/>
          </ac:spMkLst>
        </pc:spChg>
      </pc:sldChg>
      <pc:sldChg chg="modSp del mod">
        <pc:chgData name="Josef Petrželka" userId="015d4815-e6f4-40d4-a0de-b0545683e49d" providerId="ADAL" clId="{B5C4F74C-FE94-470C-B613-21CB463A793E}" dt="2021-04-28T07:39:18.889" v="392" actId="47"/>
        <pc:sldMkLst>
          <pc:docMk/>
          <pc:sldMk cId="4186605822" sldId="320"/>
        </pc:sldMkLst>
        <pc:spChg chg="mod">
          <ac:chgData name="Josef Petrželka" userId="015d4815-e6f4-40d4-a0de-b0545683e49d" providerId="ADAL" clId="{B5C4F74C-FE94-470C-B613-21CB463A793E}" dt="2021-04-28T06:14:34.751" v="60" actId="108"/>
          <ac:spMkLst>
            <pc:docMk/>
            <pc:sldMk cId="4186605822" sldId="320"/>
            <ac:spMk id="43010" creationId="{00000000-0000-0000-0000-000000000000}"/>
          </ac:spMkLst>
        </pc:spChg>
      </pc:sldChg>
      <pc:sldChg chg="addSp delSp modSp mod">
        <pc:chgData name="Josef Petrželka" userId="015d4815-e6f4-40d4-a0de-b0545683e49d" providerId="ADAL" clId="{B5C4F74C-FE94-470C-B613-21CB463A793E}" dt="2021-05-05T06:12:15.171" v="732" actId="20577"/>
        <pc:sldMkLst>
          <pc:docMk/>
          <pc:sldMk cId="941713252" sldId="321"/>
        </pc:sldMkLst>
        <pc:spChg chg="del mod">
          <ac:chgData name="Josef Petrželka" userId="015d4815-e6f4-40d4-a0de-b0545683e49d" providerId="ADAL" clId="{B5C4F74C-FE94-470C-B613-21CB463A793E}" dt="2021-04-28T08:07:09.300" v="563" actId="478"/>
          <ac:spMkLst>
            <pc:docMk/>
            <pc:sldMk cId="941713252" sldId="321"/>
            <ac:spMk id="4" creationId="{00000000-0000-0000-0000-000000000000}"/>
          </ac:spMkLst>
        </pc:spChg>
        <pc:spChg chg="del">
          <ac:chgData name="Josef Petrželka" userId="015d4815-e6f4-40d4-a0de-b0545683e49d" providerId="ADAL" clId="{B5C4F74C-FE94-470C-B613-21CB463A793E}" dt="2021-05-05T06:12:12.400" v="730" actId="478"/>
          <ac:spMkLst>
            <pc:docMk/>
            <pc:sldMk cId="941713252" sldId="321"/>
            <ac:spMk id="8" creationId="{922D3263-A45E-4458-A238-8899D6915AE0}"/>
          </ac:spMkLst>
        </pc:spChg>
        <pc:spChg chg="add mod">
          <ac:chgData name="Josef Petrželka" userId="015d4815-e6f4-40d4-a0de-b0545683e49d" providerId="ADAL" clId="{B5C4F74C-FE94-470C-B613-21CB463A793E}" dt="2021-05-05T06:12:12.747" v="731"/>
          <ac:spMkLst>
            <pc:docMk/>
            <pc:sldMk cId="941713252" sldId="321"/>
            <ac:spMk id="9" creationId="{2C897A3A-87D8-4C5D-B6FD-D9936EF9BBE8}"/>
          </ac:spMkLst>
        </pc:spChg>
        <pc:spChg chg="add del">
          <ac:chgData name="Josef Petrželka" userId="015d4815-e6f4-40d4-a0de-b0545683e49d" providerId="ADAL" clId="{B5C4F74C-FE94-470C-B613-21CB463A793E}" dt="2021-04-28T07:40:10.936" v="394" actId="478"/>
          <ac:spMkLst>
            <pc:docMk/>
            <pc:sldMk cId="941713252" sldId="321"/>
            <ac:spMk id="9" creationId="{C45D4D74-C395-4A8C-9185-B5C5448BC870}"/>
          </ac:spMkLst>
        </pc:spChg>
        <pc:spChg chg="add mod">
          <ac:chgData name="Josef Petrželka" userId="015d4815-e6f4-40d4-a0de-b0545683e49d" providerId="ADAL" clId="{B5C4F74C-FE94-470C-B613-21CB463A793E}" dt="2021-04-28T08:07:09.585" v="564"/>
          <ac:spMkLst>
            <pc:docMk/>
            <pc:sldMk cId="941713252" sldId="321"/>
            <ac:spMk id="10" creationId="{9396269F-6DC7-44FD-A4EB-ADA04F8B59E0}"/>
          </ac:spMkLst>
        </pc:spChg>
        <pc:spChg chg="mod">
          <ac:chgData name="Josef Petrželka" userId="015d4815-e6f4-40d4-a0de-b0545683e49d" providerId="ADAL" clId="{B5C4F74C-FE94-470C-B613-21CB463A793E}" dt="2021-05-05T06:12:15.171" v="732" actId="20577"/>
          <ac:spMkLst>
            <pc:docMk/>
            <pc:sldMk cId="941713252" sldId="321"/>
            <ac:spMk id="44037" creationId="{00000000-0000-0000-0000-000000000000}"/>
          </ac:spMkLst>
        </pc:spChg>
      </pc:sldChg>
      <pc:sldChg chg="addSp delSp modSp mod">
        <pc:chgData name="Josef Petrželka" userId="015d4815-e6f4-40d4-a0de-b0545683e49d" providerId="ADAL" clId="{B5C4F74C-FE94-470C-B613-21CB463A793E}" dt="2021-05-05T06:12:08.944" v="729" actId="20577"/>
        <pc:sldMkLst>
          <pc:docMk/>
          <pc:sldMk cId="874237251" sldId="322"/>
        </pc:sldMkLst>
        <pc:spChg chg="mod">
          <ac:chgData name="Josef Petrželka" userId="015d4815-e6f4-40d4-a0de-b0545683e49d" providerId="ADAL" clId="{B5C4F74C-FE94-470C-B613-21CB463A793E}" dt="2021-04-28T07:41:13.471" v="399" actId="1076"/>
          <ac:spMkLst>
            <pc:docMk/>
            <pc:sldMk cId="874237251" sldId="322"/>
            <ac:spMk id="6" creationId="{00000000-0000-0000-0000-000000000000}"/>
          </ac:spMkLst>
        </pc:spChg>
        <pc:spChg chg="del">
          <ac:chgData name="Josef Petrželka" userId="015d4815-e6f4-40d4-a0de-b0545683e49d" providerId="ADAL" clId="{B5C4F74C-FE94-470C-B613-21CB463A793E}" dt="2021-05-05T06:12:06.395" v="727" actId="478"/>
          <ac:spMkLst>
            <pc:docMk/>
            <pc:sldMk cId="874237251" sldId="322"/>
            <ac:spMk id="7" creationId="{8C15D4C9-ABD2-44B5-82F3-6488B4D90E6F}"/>
          </ac:spMkLst>
        </pc:spChg>
        <pc:spChg chg="add mod">
          <ac:chgData name="Josef Petrželka" userId="015d4815-e6f4-40d4-a0de-b0545683e49d" providerId="ADAL" clId="{B5C4F74C-FE94-470C-B613-21CB463A793E}" dt="2021-05-05T06:12:06.826" v="728"/>
          <ac:spMkLst>
            <pc:docMk/>
            <pc:sldMk cId="874237251" sldId="322"/>
            <ac:spMk id="8" creationId="{CCB1DE37-4FB5-4CFB-B792-D7F13FCA8497}"/>
          </ac:spMkLst>
        </pc:spChg>
        <pc:spChg chg="mod">
          <ac:chgData name="Josef Petrželka" userId="015d4815-e6f4-40d4-a0de-b0545683e49d" providerId="ADAL" clId="{B5C4F74C-FE94-470C-B613-21CB463A793E}" dt="2021-05-05T06:12:08.944" v="729" actId="20577"/>
          <ac:spMkLst>
            <pc:docMk/>
            <pc:sldMk cId="874237251" sldId="322"/>
            <ac:spMk id="45058" creationId="{00000000-0000-0000-0000-000000000000}"/>
          </ac:spMkLst>
        </pc:spChg>
        <pc:spChg chg="mod">
          <ac:chgData name="Josef Petrželka" userId="015d4815-e6f4-40d4-a0de-b0545683e49d" providerId="ADAL" clId="{B5C4F74C-FE94-470C-B613-21CB463A793E}" dt="2021-04-28T08:05:50.030" v="562" actId="1076"/>
          <ac:spMkLst>
            <pc:docMk/>
            <pc:sldMk cId="874237251" sldId="322"/>
            <ac:spMk id="45059" creationId="{00000000-0000-0000-0000-000000000000}"/>
          </ac:spMkLst>
        </pc:spChg>
        <pc:picChg chg="mod">
          <ac:chgData name="Josef Petrželka" userId="015d4815-e6f4-40d4-a0de-b0545683e49d" providerId="ADAL" clId="{B5C4F74C-FE94-470C-B613-21CB463A793E}" dt="2021-04-28T07:41:28.329" v="402" actId="14100"/>
          <ac:picMkLst>
            <pc:docMk/>
            <pc:sldMk cId="874237251" sldId="322"/>
            <ac:picMk id="5" creationId="{00000000-0000-0000-0000-000000000000}"/>
          </ac:picMkLst>
        </pc:picChg>
      </pc:sldChg>
      <pc:sldChg chg="addSp delSp modSp mod">
        <pc:chgData name="Josef Petrželka" userId="015d4815-e6f4-40d4-a0de-b0545683e49d" providerId="ADAL" clId="{B5C4F74C-FE94-470C-B613-21CB463A793E}" dt="2021-05-05T06:11:53.653" v="726" actId="20577"/>
        <pc:sldMkLst>
          <pc:docMk/>
          <pc:sldMk cId="4055577335" sldId="323"/>
        </pc:sldMkLst>
        <pc:spChg chg="del">
          <ac:chgData name="Josef Petrželka" userId="015d4815-e6f4-40d4-a0de-b0545683e49d" providerId="ADAL" clId="{B5C4F74C-FE94-470C-B613-21CB463A793E}" dt="2021-05-05T06:11:50.279" v="724" actId="478"/>
          <ac:spMkLst>
            <pc:docMk/>
            <pc:sldMk cId="4055577335" sldId="323"/>
            <ac:spMk id="7" creationId="{4ED8D31E-8C9D-4D5B-8100-64A746D3945C}"/>
          </ac:spMkLst>
        </pc:spChg>
        <pc:spChg chg="add mod">
          <ac:chgData name="Josef Petrželka" userId="015d4815-e6f4-40d4-a0de-b0545683e49d" providerId="ADAL" clId="{B5C4F74C-FE94-470C-B613-21CB463A793E}" dt="2021-05-05T06:11:50.564" v="725"/>
          <ac:spMkLst>
            <pc:docMk/>
            <pc:sldMk cId="4055577335" sldId="323"/>
            <ac:spMk id="8" creationId="{B1F5575B-F8D8-4A36-B485-B02089281FA0}"/>
          </ac:spMkLst>
        </pc:spChg>
        <pc:spChg chg="mod">
          <ac:chgData name="Josef Petrželka" userId="015d4815-e6f4-40d4-a0de-b0545683e49d" providerId="ADAL" clId="{B5C4F74C-FE94-470C-B613-21CB463A793E}" dt="2021-05-05T06:11:53.653" v="726" actId="20577"/>
          <ac:spMkLst>
            <pc:docMk/>
            <pc:sldMk cId="4055577335" sldId="323"/>
            <ac:spMk id="46082" creationId="{00000000-0000-0000-0000-000000000000}"/>
          </ac:spMkLst>
        </pc:spChg>
        <pc:spChg chg="mod">
          <ac:chgData name="Josef Petrželka" userId="015d4815-e6f4-40d4-a0de-b0545683e49d" providerId="ADAL" clId="{B5C4F74C-FE94-470C-B613-21CB463A793E}" dt="2021-04-28T08:00:30.452" v="528" actId="2711"/>
          <ac:spMkLst>
            <pc:docMk/>
            <pc:sldMk cId="4055577335" sldId="323"/>
            <ac:spMk id="46083" creationId="{00000000-0000-0000-0000-000000000000}"/>
          </ac:spMkLst>
        </pc:spChg>
        <pc:spChg chg="mod">
          <ac:chgData name="Josef Petrželka" userId="015d4815-e6f4-40d4-a0de-b0545683e49d" providerId="ADAL" clId="{B5C4F74C-FE94-470C-B613-21CB463A793E}" dt="2021-04-28T07:44:02.898" v="426" actId="1076"/>
          <ac:spMkLst>
            <pc:docMk/>
            <pc:sldMk cId="4055577335" sldId="323"/>
            <ac:spMk id="46085" creationId="{00000000-0000-0000-0000-000000000000}"/>
          </ac:spMkLst>
        </pc:spChg>
        <pc:picChg chg="mod">
          <ac:chgData name="Josef Petrželka" userId="015d4815-e6f4-40d4-a0de-b0545683e49d" providerId="ADAL" clId="{B5C4F74C-FE94-470C-B613-21CB463A793E}" dt="2021-04-28T07:43:44.131" v="424" actId="1076"/>
          <ac:picMkLst>
            <pc:docMk/>
            <pc:sldMk cId="4055577335" sldId="323"/>
            <ac:picMk id="46084" creationId="{00000000-0000-0000-0000-000000000000}"/>
          </ac:picMkLst>
        </pc:picChg>
      </pc:sldChg>
      <pc:sldChg chg="modSp del mod">
        <pc:chgData name="Josef Petrželka" userId="015d4815-e6f4-40d4-a0de-b0545683e49d" providerId="ADAL" clId="{B5C4F74C-FE94-470C-B613-21CB463A793E}" dt="2021-04-28T07:45:27.366" v="436" actId="47"/>
        <pc:sldMkLst>
          <pc:docMk/>
          <pc:sldMk cId="1720734256" sldId="324"/>
        </pc:sldMkLst>
        <pc:spChg chg="mod">
          <ac:chgData name="Josef Petrželka" userId="015d4815-e6f4-40d4-a0de-b0545683e49d" providerId="ADAL" clId="{B5C4F74C-FE94-470C-B613-21CB463A793E}" dt="2021-04-28T06:15:03.270" v="65" actId="108"/>
          <ac:spMkLst>
            <pc:docMk/>
            <pc:sldMk cId="1720734256" sldId="324"/>
            <ac:spMk id="47106" creationId="{00000000-0000-0000-0000-000000000000}"/>
          </ac:spMkLst>
        </pc:spChg>
      </pc:sldChg>
      <pc:sldChg chg="modSp del mod">
        <pc:chgData name="Josef Petrželka" userId="015d4815-e6f4-40d4-a0de-b0545683e49d" providerId="ADAL" clId="{B5C4F74C-FE94-470C-B613-21CB463A793E}" dt="2021-04-28T07:49:21.014" v="457" actId="47"/>
        <pc:sldMkLst>
          <pc:docMk/>
          <pc:sldMk cId="3992374768" sldId="325"/>
        </pc:sldMkLst>
        <pc:spChg chg="mod">
          <ac:chgData name="Josef Petrželka" userId="015d4815-e6f4-40d4-a0de-b0545683e49d" providerId="ADAL" clId="{B5C4F74C-FE94-470C-B613-21CB463A793E}" dt="2021-04-28T06:15:26.796" v="69" actId="108"/>
          <ac:spMkLst>
            <pc:docMk/>
            <pc:sldMk cId="3992374768" sldId="325"/>
            <ac:spMk id="48130" creationId="{00000000-0000-0000-0000-000000000000}"/>
          </ac:spMkLst>
        </pc:spChg>
      </pc:sldChg>
      <pc:sldChg chg="modSp del mod">
        <pc:chgData name="Josef Petrželka" userId="015d4815-e6f4-40d4-a0de-b0545683e49d" providerId="ADAL" clId="{B5C4F74C-FE94-470C-B613-21CB463A793E}" dt="2021-04-28T07:59:22.623" v="526" actId="47"/>
        <pc:sldMkLst>
          <pc:docMk/>
          <pc:sldMk cId="13647713" sldId="326"/>
        </pc:sldMkLst>
        <pc:spChg chg="mod">
          <ac:chgData name="Josef Petrželka" userId="015d4815-e6f4-40d4-a0de-b0545683e49d" providerId="ADAL" clId="{B5C4F74C-FE94-470C-B613-21CB463A793E}" dt="2021-04-28T06:15:39.325" v="70" actId="108"/>
          <ac:spMkLst>
            <pc:docMk/>
            <pc:sldMk cId="13647713" sldId="326"/>
            <ac:spMk id="49154" creationId="{00000000-0000-0000-0000-000000000000}"/>
          </ac:spMkLst>
        </pc:spChg>
      </pc:sldChg>
      <pc:sldChg chg="addSp delSp modSp mod">
        <pc:chgData name="Josef Petrželka" userId="015d4815-e6f4-40d4-a0de-b0545683e49d" providerId="ADAL" clId="{B5C4F74C-FE94-470C-B613-21CB463A793E}" dt="2021-05-05T06:10:34.953" v="702"/>
        <pc:sldMkLst>
          <pc:docMk/>
          <pc:sldMk cId="455470602" sldId="327"/>
        </pc:sldMkLst>
        <pc:spChg chg="del">
          <ac:chgData name="Josef Petrželka" userId="015d4815-e6f4-40d4-a0de-b0545683e49d" providerId="ADAL" clId="{B5C4F74C-FE94-470C-B613-21CB463A793E}" dt="2021-05-05T06:10:34.615" v="701" actId="478"/>
          <ac:spMkLst>
            <pc:docMk/>
            <pc:sldMk cId="455470602" sldId="327"/>
            <ac:spMk id="4" creationId="{7E9B0B09-EC43-4576-9C58-1580E2173E7A}"/>
          </ac:spMkLst>
        </pc:spChg>
        <pc:spChg chg="add mod">
          <ac:chgData name="Josef Petrželka" userId="015d4815-e6f4-40d4-a0de-b0545683e49d" providerId="ADAL" clId="{B5C4F74C-FE94-470C-B613-21CB463A793E}" dt="2021-05-05T06:10:34.953" v="702"/>
          <ac:spMkLst>
            <pc:docMk/>
            <pc:sldMk cId="455470602" sldId="327"/>
            <ac:spMk id="5" creationId="{C9B71200-B0DB-4124-BED0-1BA650B29FE3}"/>
          </ac:spMkLst>
        </pc:spChg>
        <pc:spChg chg="mod">
          <ac:chgData name="Josef Petrželka" userId="015d4815-e6f4-40d4-a0de-b0545683e49d" providerId="ADAL" clId="{B5C4F74C-FE94-470C-B613-21CB463A793E}" dt="2021-04-28T06:16:38.109" v="79" actId="108"/>
          <ac:spMkLst>
            <pc:docMk/>
            <pc:sldMk cId="455470602" sldId="327"/>
            <ac:spMk id="50178" creationId="{00000000-0000-0000-0000-000000000000}"/>
          </ac:spMkLst>
        </pc:spChg>
        <pc:spChg chg="mod">
          <ac:chgData name="Josef Petrželka" userId="015d4815-e6f4-40d4-a0de-b0545683e49d" providerId="ADAL" clId="{B5C4F74C-FE94-470C-B613-21CB463A793E}" dt="2021-04-28T08:26:54.084" v="657" actId="20577"/>
          <ac:spMkLst>
            <pc:docMk/>
            <pc:sldMk cId="455470602" sldId="327"/>
            <ac:spMk id="50179" creationId="{00000000-0000-0000-0000-000000000000}"/>
          </ac:spMkLst>
        </pc:spChg>
      </pc:sldChg>
      <pc:sldChg chg="addSp delSp modSp mod modAnim">
        <pc:chgData name="Josef Petrželka" userId="015d4815-e6f4-40d4-a0de-b0545683e49d" providerId="ADAL" clId="{B5C4F74C-FE94-470C-B613-21CB463A793E}" dt="2021-05-05T06:11:20.338" v="714" actId="20577"/>
        <pc:sldMkLst>
          <pc:docMk/>
          <pc:sldMk cId="2201709701" sldId="328"/>
        </pc:sldMkLst>
        <pc:spChg chg="del">
          <ac:chgData name="Josef Petrželka" userId="015d4815-e6f4-40d4-a0de-b0545683e49d" providerId="ADAL" clId="{B5C4F74C-FE94-470C-B613-21CB463A793E}" dt="2021-05-05T06:11:17.805" v="712" actId="478"/>
          <ac:spMkLst>
            <pc:docMk/>
            <pc:sldMk cId="2201709701" sldId="328"/>
            <ac:spMk id="4" creationId="{19070EB8-C739-4C60-A51B-FC96A15DEABB}"/>
          </ac:spMkLst>
        </pc:spChg>
        <pc:spChg chg="add mod">
          <ac:chgData name="Josef Petrželka" userId="015d4815-e6f4-40d4-a0de-b0545683e49d" providerId="ADAL" clId="{B5C4F74C-FE94-470C-B613-21CB463A793E}" dt="2021-05-05T06:11:18.152" v="713"/>
          <ac:spMkLst>
            <pc:docMk/>
            <pc:sldMk cId="2201709701" sldId="328"/>
            <ac:spMk id="5" creationId="{60FB4870-5225-4045-A16E-90EB63072064}"/>
          </ac:spMkLst>
        </pc:spChg>
        <pc:spChg chg="mod">
          <ac:chgData name="Josef Petrželka" userId="015d4815-e6f4-40d4-a0de-b0545683e49d" providerId="ADAL" clId="{B5C4F74C-FE94-470C-B613-21CB463A793E}" dt="2021-05-05T06:11:20.338" v="714" actId="20577"/>
          <ac:spMkLst>
            <pc:docMk/>
            <pc:sldMk cId="2201709701" sldId="328"/>
            <ac:spMk id="48130" creationId="{00000000-0000-0000-0000-000000000000}"/>
          </ac:spMkLst>
        </pc:spChg>
      </pc:sldChg>
      <pc:sldChg chg="addSp delSp modSp mod modAnim">
        <pc:chgData name="Josef Petrželka" userId="015d4815-e6f4-40d4-a0de-b0545683e49d" providerId="ADAL" clId="{B5C4F74C-FE94-470C-B613-21CB463A793E}" dt="2021-05-05T06:11:13.363" v="711"/>
        <pc:sldMkLst>
          <pc:docMk/>
          <pc:sldMk cId="3695021982" sldId="329"/>
        </pc:sldMkLst>
        <pc:spChg chg="del">
          <ac:chgData name="Josef Petrželka" userId="015d4815-e6f4-40d4-a0de-b0545683e49d" providerId="ADAL" clId="{B5C4F74C-FE94-470C-B613-21CB463A793E}" dt="2021-05-05T06:11:13.131" v="710" actId="478"/>
          <ac:spMkLst>
            <pc:docMk/>
            <pc:sldMk cId="3695021982" sldId="329"/>
            <ac:spMk id="4" creationId="{ACE3DF81-972E-4175-BAB9-BAA441B6228F}"/>
          </ac:spMkLst>
        </pc:spChg>
        <pc:spChg chg="add mod">
          <ac:chgData name="Josef Petrželka" userId="015d4815-e6f4-40d4-a0de-b0545683e49d" providerId="ADAL" clId="{B5C4F74C-FE94-470C-B613-21CB463A793E}" dt="2021-05-05T06:11:13.363" v="711"/>
          <ac:spMkLst>
            <pc:docMk/>
            <pc:sldMk cId="3695021982" sldId="329"/>
            <ac:spMk id="5" creationId="{B15DB038-BDAE-4310-B0C9-0A99530F4A66}"/>
          </ac:spMkLst>
        </pc:spChg>
        <pc:spChg chg="mod">
          <ac:chgData name="Josef Petrželka" userId="015d4815-e6f4-40d4-a0de-b0545683e49d" providerId="ADAL" clId="{B5C4F74C-FE94-470C-B613-21CB463A793E}" dt="2021-05-05T06:11:09.446" v="709" actId="20577"/>
          <ac:spMkLst>
            <pc:docMk/>
            <pc:sldMk cId="3695021982" sldId="329"/>
            <ac:spMk id="48130" creationId="{00000000-0000-0000-0000-000000000000}"/>
          </ac:spMkLst>
        </pc:spChg>
      </pc:sldChg>
      <pc:sldChg chg="modSp mod modAnim">
        <pc:chgData name="Josef Petrželka" userId="015d4815-e6f4-40d4-a0de-b0545683e49d" providerId="ADAL" clId="{B5C4F74C-FE94-470C-B613-21CB463A793E}" dt="2021-05-05T06:10:15.882" v="700" actId="20577"/>
        <pc:sldMkLst>
          <pc:docMk/>
          <pc:sldMk cId="1431664036" sldId="330"/>
        </pc:sldMkLst>
        <pc:spChg chg="mod">
          <ac:chgData name="Josef Petrželka" userId="015d4815-e6f4-40d4-a0de-b0545683e49d" providerId="ADAL" clId="{B5C4F74C-FE94-470C-B613-21CB463A793E}" dt="2021-05-05T06:09:58.984" v="699" actId="404"/>
          <ac:spMkLst>
            <pc:docMk/>
            <pc:sldMk cId="1431664036" sldId="330"/>
            <ac:spMk id="4" creationId="{0A6BDBB9-7CF0-40DD-8D1A-AD6BA72CE1E9}"/>
          </ac:spMkLst>
        </pc:spChg>
        <pc:spChg chg="mod">
          <ac:chgData name="Josef Petrželka" userId="015d4815-e6f4-40d4-a0de-b0545683e49d" providerId="ADAL" clId="{B5C4F74C-FE94-470C-B613-21CB463A793E}" dt="2021-05-05T06:10:15.882" v="700" actId="20577"/>
          <ac:spMkLst>
            <pc:docMk/>
            <pc:sldMk cId="1431664036" sldId="330"/>
            <ac:spMk id="48130" creationId="{00000000-0000-0000-0000-000000000000}"/>
          </ac:spMkLst>
        </pc:spChg>
        <pc:spChg chg="mod">
          <ac:chgData name="Josef Petrželka" userId="015d4815-e6f4-40d4-a0de-b0545683e49d" providerId="ADAL" clId="{B5C4F74C-FE94-470C-B613-21CB463A793E}" dt="2021-04-28T08:24:59.609" v="587" actId="207"/>
          <ac:spMkLst>
            <pc:docMk/>
            <pc:sldMk cId="1431664036" sldId="330"/>
            <ac:spMk id="48131" creationId="{00000000-0000-0000-0000-000000000000}"/>
          </ac:spMkLst>
        </pc:spChg>
      </pc:sldChg>
      <pc:sldChg chg="addSp delSp modSp mod modAnim">
        <pc:chgData name="Josef Petrželka" userId="015d4815-e6f4-40d4-a0de-b0545683e49d" providerId="ADAL" clId="{B5C4F74C-FE94-470C-B613-21CB463A793E}" dt="2021-05-05T06:11:04.925" v="708"/>
        <pc:sldMkLst>
          <pc:docMk/>
          <pc:sldMk cId="1611183814" sldId="331"/>
        </pc:sldMkLst>
        <pc:spChg chg="del">
          <ac:chgData name="Josef Petrželka" userId="015d4815-e6f4-40d4-a0de-b0545683e49d" providerId="ADAL" clId="{B5C4F74C-FE94-470C-B613-21CB463A793E}" dt="2021-05-05T06:11:04.609" v="707" actId="478"/>
          <ac:spMkLst>
            <pc:docMk/>
            <pc:sldMk cId="1611183814" sldId="331"/>
            <ac:spMk id="4" creationId="{78E1D284-EDCF-47D1-B736-C19B49230A2F}"/>
          </ac:spMkLst>
        </pc:spChg>
        <pc:spChg chg="add mod">
          <ac:chgData name="Josef Petrželka" userId="015d4815-e6f4-40d4-a0de-b0545683e49d" providerId="ADAL" clId="{B5C4F74C-FE94-470C-B613-21CB463A793E}" dt="2021-05-05T06:11:04.925" v="708"/>
          <ac:spMkLst>
            <pc:docMk/>
            <pc:sldMk cId="1611183814" sldId="331"/>
            <ac:spMk id="5" creationId="{E9087F6E-DD0D-441E-B748-ADDEA8FADF40}"/>
          </ac:spMkLst>
        </pc:spChg>
        <pc:spChg chg="mod">
          <ac:chgData name="Josef Petrželka" userId="015d4815-e6f4-40d4-a0de-b0545683e49d" providerId="ADAL" clId="{B5C4F74C-FE94-470C-B613-21CB463A793E}" dt="2021-05-05T06:10:59.252" v="706" actId="20577"/>
          <ac:spMkLst>
            <pc:docMk/>
            <pc:sldMk cId="1611183814" sldId="331"/>
            <ac:spMk id="48130" creationId="{00000000-0000-0000-0000-000000000000}"/>
          </ac:spMkLst>
        </pc:spChg>
        <pc:spChg chg="mod">
          <ac:chgData name="Josef Petrželka" userId="015d4815-e6f4-40d4-a0de-b0545683e49d" providerId="ADAL" clId="{B5C4F74C-FE94-470C-B613-21CB463A793E}" dt="2021-04-28T08:16:55.642" v="575" actId="6549"/>
          <ac:spMkLst>
            <pc:docMk/>
            <pc:sldMk cId="1611183814" sldId="331"/>
            <ac:spMk id="48131" creationId="{00000000-0000-0000-0000-000000000000}"/>
          </ac:spMkLst>
        </pc:spChg>
      </pc:sldChg>
      <pc:sldChg chg="modSp mod modAnim">
        <pc:chgData name="Josef Petrželka" userId="015d4815-e6f4-40d4-a0de-b0545683e49d" providerId="ADAL" clId="{B5C4F74C-FE94-470C-B613-21CB463A793E}" dt="2021-05-05T06:10:46.341" v="705" actId="20577"/>
        <pc:sldMkLst>
          <pc:docMk/>
          <pc:sldMk cId="1431658849" sldId="332"/>
        </pc:sldMkLst>
        <pc:spChg chg="mod">
          <ac:chgData name="Josef Petrželka" userId="015d4815-e6f4-40d4-a0de-b0545683e49d" providerId="ADAL" clId="{B5C4F74C-FE94-470C-B613-21CB463A793E}" dt="2021-05-05T06:10:46.341" v="705" actId="20577"/>
          <ac:spMkLst>
            <pc:docMk/>
            <pc:sldMk cId="1431658849" sldId="332"/>
            <ac:spMk id="48130" creationId="{00000000-0000-0000-0000-000000000000}"/>
          </ac:spMkLst>
        </pc:spChg>
        <pc:spChg chg="mod">
          <ac:chgData name="Josef Petrželka" userId="015d4815-e6f4-40d4-a0de-b0545683e49d" providerId="ADAL" clId="{B5C4F74C-FE94-470C-B613-21CB463A793E}" dt="2021-04-28T09:22:17.861" v="664" actId="20577"/>
          <ac:spMkLst>
            <pc:docMk/>
            <pc:sldMk cId="1431658849" sldId="332"/>
            <ac:spMk id="48131" creationId="{00000000-0000-0000-0000-000000000000}"/>
          </ac:spMkLst>
        </pc:spChg>
      </pc:sldChg>
      <pc:sldChg chg="addSp delSp modSp add mod">
        <pc:chgData name="Josef Petrželka" userId="015d4815-e6f4-40d4-a0de-b0545683e49d" providerId="ADAL" clId="{B5C4F74C-FE94-470C-B613-21CB463A793E}" dt="2021-05-05T06:13:11.635" v="750" actId="20577"/>
        <pc:sldMkLst>
          <pc:docMk/>
          <pc:sldMk cId="2554375516" sldId="333"/>
        </pc:sldMkLst>
        <pc:spChg chg="del">
          <ac:chgData name="Josef Petrželka" userId="015d4815-e6f4-40d4-a0de-b0545683e49d" providerId="ADAL" clId="{B5C4F74C-FE94-470C-B613-21CB463A793E}" dt="2021-05-05T06:13:08.748" v="748" actId="478"/>
          <ac:spMkLst>
            <pc:docMk/>
            <pc:sldMk cId="2554375516" sldId="333"/>
            <ac:spMk id="5" creationId="{BE5EF12D-18AA-4053-9F21-D3830C2DD28B}"/>
          </ac:spMkLst>
        </pc:spChg>
        <pc:spChg chg="add mod">
          <ac:chgData name="Josef Petrželka" userId="015d4815-e6f4-40d4-a0de-b0545683e49d" providerId="ADAL" clId="{B5C4F74C-FE94-470C-B613-21CB463A793E}" dt="2021-05-05T06:13:09.026" v="749"/>
          <ac:spMkLst>
            <pc:docMk/>
            <pc:sldMk cId="2554375516" sldId="333"/>
            <ac:spMk id="6" creationId="{95486039-67B7-4E38-BA53-4CA0B6001829}"/>
          </ac:spMkLst>
        </pc:spChg>
        <pc:spChg chg="mod">
          <ac:chgData name="Josef Petrželka" userId="015d4815-e6f4-40d4-a0de-b0545683e49d" providerId="ADAL" clId="{B5C4F74C-FE94-470C-B613-21CB463A793E}" dt="2021-05-05T06:13:11.635" v="750" actId="20577"/>
          <ac:spMkLst>
            <pc:docMk/>
            <pc:sldMk cId="2554375516" sldId="333"/>
            <ac:spMk id="36866" creationId="{00000000-0000-0000-0000-000000000000}"/>
          </ac:spMkLst>
        </pc:spChg>
        <pc:spChg chg="mod">
          <ac:chgData name="Josef Petrželka" userId="015d4815-e6f4-40d4-a0de-b0545683e49d" providerId="ADAL" clId="{B5C4F74C-FE94-470C-B613-21CB463A793E}" dt="2021-04-28T08:04:54.952" v="553" actId="2711"/>
          <ac:spMkLst>
            <pc:docMk/>
            <pc:sldMk cId="2554375516" sldId="333"/>
            <ac:spMk id="36867" creationId="{00000000-0000-0000-0000-000000000000}"/>
          </ac:spMkLst>
        </pc:spChg>
      </pc:sldChg>
      <pc:sldChg chg="addSp delSp modSp add mod">
        <pc:chgData name="Josef Petrželka" userId="015d4815-e6f4-40d4-a0de-b0545683e49d" providerId="ADAL" clId="{B5C4F74C-FE94-470C-B613-21CB463A793E}" dt="2021-05-05T06:12:49.185" v="744" actId="20577"/>
        <pc:sldMkLst>
          <pc:docMk/>
          <pc:sldMk cId="2711615458" sldId="334"/>
        </pc:sldMkLst>
        <pc:spChg chg="mod">
          <ac:chgData name="Josef Petrželka" userId="015d4815-e6f4-40d4-a0de-b0545683e49d" providerId="ADAL" clId="{B5C4F74C-FE94-470C-B613-21CB463A793E}" dt="2021-04-28T08:05:18.401" v="557" actId="108"/>
          <ac:spMkLst>
            <pc:docMk/>
            <pc:sldMk cId="2711615458" sldId="334"/>
            <ac:spMk id="3" creationId="{00000000-0000-0000-0000-000000000000}"/>
          </ac:spMkLst>
        </pc:spChg>
        <pc:spChg chg="del">
          <ac:chgData name="Josef Petrželka" userId="015d4815-e6f4-40d4-a0de-b0545683e49d" providerId="ADAL" clId="{B5C4F74C-FE94-470C-B613-21CB463A793E}" dt="2021-05-05T06:12:46.247" v="742" actId="478"/>
          <ac:spMkLst>
            <pc:docMk/>
            <pc:sldMk cId="2711615458" sldId="334"/>
            <ac:spMk id="5" creationId="{D343ABB5-7D9C-4FC4-8A70-5CEB4CFDFA04}"/>
          </ac:spMkLst>
        </pc:spChg>
        <pc:spChg chg="add mod">
          <ac:chgData name="Josef Petrželka" userId="015d4815-e6f4-40d4-a0de-b0545683e49d" providerId="ADAL" clId="{B5C4F74C-FE94-470C-B613-21CB463A793E}" dt="2021-05-05T06:12:46.562" v="743"/>
          <ac:spMkLst>
            <pc:docMk/>
            <pc:sldMk cId="2711615458" sldId="334"/>
            <ac:spMk id="6" creationId="{D0F5E92D-D943-4F97-B6C0-348CEA427953}"/>
          </ac:spMkLst>
        </pc:spChg>
        <pc:spChg chg="mod">
          <ac:chgData name="Josef Petrželka" userId="015d4815-e6f4-40d4-a0de-b0545683e49d" providerId="ADAL" clId="{B5C4F74C-FE94-470C-B613-21CB463A793E}" dt="2021-05-05T06:12:49.185" v="744" actId="20577"/>
          <ac:spMkLst>
            <pc:docMk/>
            <pc:sldMk cId="2711615458" sldId="334"/>
            <ac:spMk id="38914" creationId="{00000000-0000-0000-0000-000000000000}"/>
          </ac:spMkLst>
        </pc:spChg>
      </pc:sldChg>
      <pc:sldChg chg="addSp delSp modSp add mod">
        <pc:chgData name="Josef Petrželka" userId="015d4815-e6f4-40d4-a0de-b0545683e49d" providerId="ADAL" clId="{B5C4F74C-FE94-470C-B613-21CB463A793E}" dt="2021-05-05T06:12:42.509" v="741" actId="20577"/>
        <pc:sldMkLst>
          <pc:docMk/>
          <pc:sldMk cId="3386003269" sldId="335"/>
        </pc:sldMkLst>
        <pc:spChg chg="mod">
          <ac:chgData name="Josef Petrželka" userId="015d4815-e6f4-40d4-a0de-b0545683e49d" providerId="ADAL" clId="{B5C4F74C-FE94-470C-B613-21CB463A793E}" dt="2021-04-28T08:05:27.081" v="558" actId="108"/>
          <ac:spMkLst>
            <pc:docMk/>
            <pc:sldMk cId="3386003269" sldId="335"/>
            <ac:spMk id="3" creationId="{00000000-0000-0000-0000-000000000000}"/>
          </ac:spMkLst>
        </pc:spChg>
        <pc:spChg chg="del">
          <ac:chgData name="Josef Petrželka" userId="015d4815-e6f4-40d4-a0de-b0545683e49d" providerId="ADAL" clId="{B5C4F74C-FE94-470C-B613-21CB463A793E}" dt="2021-05-05T06:12:39.754" v="739" actId="478"/>
          <ac:spMkLst>
            <pc:docMk/>
            <pc:sldMk cId="3386003269" sldId="335"/>
            <ac:spMk id="5" creationId="{D343ABB5-7D9C-4FC4-8A70-5CEB4CFDFA04}"/>
          </ac:spMkLst>
        </pc:spChg>
        <pc:spChg chg="add mod">
          <ac:chgData name="Josef Petrželka" userId="015d4815-e6f4-40d4-a0de-b0545683e49d" providerId="ADAL" clId="{B5C4F74C-FE94-470C-B613-21CB463A793E}" dt="2021-04-28T06:53:03.076" v="362" actId="14100"/>
          <ac:spMkLst>
            <pc:docMk/>
            <pc:sldMk cId="3386003269" sldId="335"/>
            <ac:spMk id="7" creationId="{2FC56FFD-6D24-4064-8CF0-82E4C08A0DEC}"/>
          </ac:spMkLst>
        </pc:spChg>
        <pc:spChg chg="add mod">
          <ac:chgData name="Josef Petrželka" userId="015d4815-e6f4-40d4-a0de-b0545683e49d" providerId="ADAL" clId="{B5C4F74C-FE94-470C-B613-21CB463A793E}" dt="2021-05-05T06:12:40.143" v="740"/>
          <ac:spMkLst>
            <pc:docMk/>
            <pc:sldMk cId="3386003269" sldId="335"/>
            <ac:spMk id="8" creationId="{F0F283CE-3268-4284-A35A-7A03557824F0}"/>
          </ac:spMkLst>
        </pc:spChg>
        <pc:spChg chg="mod">
          <ac:chgData name="Josef Petrželka" userId="015d4815-e6f4-40d4-a0de-b0545683e49d" providerId="ADAL" clId="{B5C4F74C-FE94-470C-B613-21CB463A793E}" dt="2021-05-05T06:12:42.509" v="741" actId="20577"/>
          <ac:spMkLst>
            <pc:docMk/>
            <pc:sldMk cId="3386003269" sldId="335"/>
            <ac:spMk id="38914" creationId="{00000000-0000-0000-0000-000000000000}"/>
          </ac:spMkLst>
        </pc:spChg>
        <pc:picChg chg="add mod">
          <ac:chgData name="Josef Petrželka" userId="015d4815-e6f4-40d4-a0de-b0545683e49d" providerId="ADAL" clId="{B5C4F74C-FE94-470C-B613-21CB463A793E}" dt="2021-04-28T06:53:39.002" v="371" actId="14100"/>
          <ac:picMkLst>
            <pc:docMk/>
            <pc:sldMk cId="3386003269" sldId="335"/>
            <ac:picMk id="6" creationId="{BF2E0B41-AC3F-4460-96D1-D23CDA6B7571}"/>
          </ac:picMkLst>
        </pc:picChg>
      </pc:sldChg>
      <pc:sldChg chg="addSp delSp modSp add mod ord">
        <pc:chgData name="Josef Petrželka" userId="015d4815-e6f4-40d4-a0de-b0545683e49d" providerId="ADAL" clId="{B5C4F74C-FE94-470C-B613-21CB463A793E}" dt="2021-05-05T06:12:21.023" v="735"/>
        <pc:sldMkLst>
          <pc:docMk/>
          <pc:sldMk cId="2453089419" sldId="336"/>
        </pc:sldMkLst>
        <pc:spChg chg="mod">
          <ac:chgData name="Josef Petrželka" userId="015d4815-e6f4-40d4-a0de-b0545683e49d" providerId="ADAL" clId="{B5C4F74C-FE94-470C-B613-21CB463A793E}" dt="2021-04-28T08:05:34.813" v="559" actId="108"/>
          <ac:spMkLst>
            <pc:docMk/>
            <pc:sldMk cId="2453089419" sldId="336"/>
            <ac:spMk id="3" creationId="{00000000-0000-0000-0000-000000000000}"/>
          </ac:spMkLst>
        </pc:spChg>
        <pc:spChg chg="del">
          <ac:chgData name="Josef Petrželka" userId="015d4815-e6f4-40d4-a0de-b0545683e49d" providerId="ADAL" clId="{B5C4F74C-FE94-470C-B613-21CB463A793E}" dt="2021-05-05T06:12:20.706" v="734" actId="478"/>
          <ac:spMkLst>
            <pc:docMk/>
            <pc:sldMk cId="2453089419" sldId="336"/>
            <ac:spMk id="5" creationId="{D343ABB5-7D9C-4FC4-8A70-5CEB4CFDFA04}"/>
          </ac:spMkLst>
        </pc:spChg>
        <pc:spChg chg="add mod">
          <ac:chgData name="Josef Petrželka" userId="015d4815-e6f4-40d4-a0de-b0545683e49d" providerId="ADAL" clId="{B5C4F74C-FE94-470C-B613-21CB463A793E}" dt="2021-05-05T06:12:21.023" v="735"/>
          <ac:spMkLst>
            <pc:docMk/>
            <pc:sldMk cId="2453089419" sldId="336"/>
            <ac:spMk id="6" creationId="{EB2A7E66-DDCD-4048-AACE-803CCF60573C}"/>
          </ac:spMkLst>
        </pc:spChg>
        <pc:spChg chg="mod">
          <ac:chgData name="Josef Petrželka" userId="015d4815-e6f4-40d4-a0de-b0545683e49d" providerId="ADAL" clId="{B5C4F74C-FE94-470C-B613-21CB463A793E}" dt="2021-05-05T06:12:17.889" v="733" actId="20577"/>
          <ac:spMkLst>
            <pc:docMk/>
            <pc:sldMk cId="2453089419" sldId="336"/>
            <ac:spMk id="38914" creationId="{00000000-0000-0000-0000-000000000000}"/>
          </ac:spMkLst>
        </pc:spChg>
      </pc:sldChg>
      <pc:sldChg chg="addSp delSp modSp add mod">
        <pc:chgData name="Josef Petrželka" userId="015d4815-e6f4-40d4-a0de-b0545683e49d" providerId="ADAL" clId="{B5C4F74C-FE94-470C-B613-21CB463A793E}" dt="2021-05-05T06:11:47.086" v="723" actId="20577"/>
        <pc:sldMkLst>
          <pc:docMk/>
          <pc:sldMk cId="2431381038" sldId="337"/>
        </pc:sldMkLst>
        <pc:spChg chg="del">
          <ac:chgData name="Josef Petrželka" userId="015d4815-e6f4-40d4-a0de-b0545683e49d" providerId="ADAL" clId="{B5C4F74C-FE94-470C-B613-21CB463A793E}" dt="2021-05-05T06:11:43.032" v="721" actId="478"/>
          <ac:spMkLst>
            <pc:docMk/>
            <pc:sldMk cId="2431381038" sldId="337"/>
            <ac:spMk id="7" creationId="{4ED8D31E-8C9D-4D5B-8100-64A746D3945C}"/>
          </ac:spMkLst>
        </pc:spChg>
        <pc:spChg chg="add mod">
          <ac:chgData name="Josef Petrželka" userId="015d4815-e6f4-40d4-a0de-b0545683e49d" providerId="ADAL" clId="{B5C4F74C-FE94-470C-B613-21CB463A793E}" dt="2021-04-28T07:45:07.107" v="434" actId="1076"/>
          <ac:spMkLst>
            <pc:docMk/>
            <pc:sldMk cId="2431381038" sldId="337"/>
            <ac:spMk id="8" creationId="{FE5AE77E-B504-4ABC-AD57-F85FCE82A3F3}"/>
          </ac:spMkLst>
        </pc:spChg>
        <pc:spChg chg="add mod">
          <ac:chgData name="Josef Petrželka" userId="015d4815-e6f4-40d4-a0de-b0545683e49d" providerId="ADAL" clId="{B5C4F74C-FE94-470C-B613-21CB463A793E}" dt="2021-05-05T06:11:43.364" v="722"/>
          <ac:spMkLst>
            <pc:docMk/>
            <pc:sldMk cId="2431381038" sldId="337"/>
            <ac:spMk id="10" creationId="{CFF6DBF2-699A-4A80-A9B9-8DB9BE373688}"/>
          </ac:spMkLst>
        </pc:spChg>
        <pc:spChg chg="mod">
          <ac:chgData name="Josef Petrželka" userId="015d4815-e6f4-40d4-a0de-b0545683e49d" providerId="ADAL" clId="{B5C4F74C-FE94-470C-B613-21CB463A793E}" dt="2021-05-05T06:11:47.086" v="723" actId="20577"/>
          <ac:spMkLst>
            <pc:docMk/>
            <pc:sldMk cId="2431381038" sldId="337"/>
            <ac:spMk id="46082" creationId="{00000000-0000-0000-0000-000000000000}"/>
          </ac:spMkLst>
        </pc:spChg>
        <pc:spChg chg="mod">
          <ac:chgData name="Josef Petrželka" userId="015d4815-e6f4-40d4-a0de-b0545683e49d" providerId="ADAL" clId="{B5C4F74C-FE94-470C-B613-21CB463A793E}" dt="2021-04-28T08:02:41.985" v="539" actId="14100"/>
          <ac:spMkLst>
            <pc:docMk/>
            <pc:sldMk cId="2431381038" sldId="337"/>
            <ac:spMk id="46083" creationId="{00000000-0000-0000-0000-000000000000}"/>
          </ac:spMkLst>
        </pc:spChg>
        <pc:spChg chg="del">
          <ac:chgData name="Josef Petrželka" userId="015d4815-e6f4-40d4-a0de-b0545683e49d" providerId="ADAL" clId="{B5C4F74C-FE94-470C-B613-21CB463A793E}" dt="2021-04-28T07:44:26.480" v="429" actId="478"/>
          <ac:spMkLst>
            <pc:docMk/>
            <pc:sldMk cId="2431381038" sldId="337"/>
            <ac:spMk id="46085" creationId="{00000000-0000-0000-0000-000000000000}"/>
          </ac:spMkLst>
        </pc:spChg>
        <pc:picChg chg="add mod">
          <ac:chgData name="Josef Petrželka" userId="015d4815-e6f4-40d4-a0de-b0545683e49d" providerId="ADAL" clId="{B5C4F74C-FE94-470C-B613-21CB463A793E}" dt="2021-04-28T07:45:12.940" v="435" actId="1076"/>
          <ac:picMkLst>
            <pc:docMk/>
            <pc:sldMk cId="2431381038" sldId="337"/>
            <ac:picMk id="9" creationId="{52E2EBEE-3AEC-4B27-BBD3-3399ADC87A55}"/>
          </ac:picMkLst>
        </pc:picChg>
        <pc:picChg chg="del">
          <ac:chgData name="Josef Petrželka" userId="015d4815-e6f4-40d4-a0de-b0545683e49d" providerId="ADAL" clId="{B5C4F74C-FE94-470C-B613-21CB463A793E}" dt="2021-04-28T07:44:21.929" v="428" actId="478"/>
          <ac:picMkLst>
            <pc:docMk/>
            <pc:sldMk cId="2431381038" sldId="337"/>
            <ac:picMk id="46084" creationId="{00000000-0000-0000-0000-000000000000}"/>
          </ac:picMkLst>
        </pc:picChg>
      </pc:sldChg>
      <pc:sldChg chg="addSp delSp modSp add mod ord">
        <pc:chgData name="Josef Petrželka" userId="015d4815-e6f4-40d4-a0de-b0545683e49d" providerId="ADAL" clId="{B5C4F74C-FE94-470C-B613-21CB463A793E}" dt="2021-05-05T06:11:37.937" v="720" actId="20577"/>
        <pc:sldMkLst>
          <pc:docMk/>
          <pc:sldMk cId="3419038465" sldId="338"/>
        </pc:sldMkLst>
        <pc:spChg chg="mod">
          <ac:chgData name="Josef Petrželka" userId="015d4815-e6f4-40d4-a0de-b0545683e49d" providerId="ADAL" clId="{B5C4F74C-FE94-470C-B613-21CB463A793E}" dt="2021-04-28T08:01:33.875" v="533" actId="114"/>
          <ac:spMkLst>
            <pc:docMk/>
            <pc:sldMk cId="3419038465" sldId="338"/>
            <ac:spMk id="3" creationId="{00000000-0000-0000-0000-000000000000}"/>
          </ac:spMkLst>
        </pc:spChg>
        <pc:spChg chg="del">
          <ac:chgData name="Josef Petrželka" userId="015d4815-e6f4-40d4-a0de-b0545683e49d" providerId="ADAL" clId="{B5C4F74C-FE94-470C-B613-21CB463A793E}" dt="2021-05-05T06:11:34.766" v="718" actId="478"/>
          <ac:spMkLst>
            <pc:docMk/>
            <pc:sldMk cId="3419038465" sldId="338"/>
            <ac:spMk id="5" creationId="{D343ABB5-7D9C-4FC4-8A70-5CEB4CFDFA04}"/>
          </ac:spMkLst>
        </pc:spChg>
        <pc:spChg chg="add mod">
          <ac:chgData name="Josef Petrželka" userId="015d4815-e6f4-40d4-a0de-b0545683e49d" providerId="ADAL" clId="{B5C4F74C-FE94-470C-B613-21CB463A793E}" dt="2021-05-05T06:11:35.452" v="719"/>
          <ac:spMkLst>
            <pc:docMk/>
            <pc:sldMk cId="3419038465" sldId="338"/>
            <ac:spMk id="6" creationId="{A55F3F6B-7599-466A-A9FC-6177DCFB76B0}"/>
          </ac:spMkLst>
        </pc:spChg>
        <pc:spChg chg="mod">
          <ac:chgData name="Josef Petrželka" userId="015d4815-e6f4-40d4-a0de-b0545683e49d" providerId="ADAL" clId="{B5C4F74C-FE94-470C-B613-21CB463A793E}" dt="2021-05-05T06:11:37.937" v="720" actId="20577"/>
          <ac:spMkLst>
            <pc:docMk/>
            <pc:sldMk cId="3419038465" sldId="338"/>
            <ac:spMk id="38914" creationId="{00000000-0000-0000-0000-000000000000}"/>
          </ac:spMkLst>
        </pc:spChg>
      </pc:sldChg>
      <pc:sldChg chg="addSp delSp modSp add mod">
        <pc:chgData name="Josef Petrželka" userId="015d4815-e6f4-40d4-a0de-b0545683e49d" providerId="ADAL" clId="{B5C4F74C-FE94-470C-B613-21CB463A793E}" dt="2021-05-05T06:11:30.894" v="717" actId="20577"/>
        <pc:sldMkLst>
          <pc:docMk/>
          <pc:sldMk cId="463751198" sldId="339"/>
        </pc:sldMkLst>
        <pc:spChg chg="mod">
          <ac:chgData name="Josef Petrželka" userId="015d4815-e6f4-40d4-a0de-b0545683e49d" providerId="ADAL" clId="{B5C4F74C-FE94-470C-B613-21CB463A793E}" dt="2021-04-28T08:01:20.467" v="532" actId="108"/>
          <ac:spMkLst>
            <pc:docMk/>
            <pc:sldMk cId="463751198" sldId="339"/>
            <ac:spMk id="3" creationId="{00000000-0000-0000-0000-000000000000}"/>
          </ac:spMkLst>
        </pc:spChg>
        <pc:spChg chg="del">
          <ac:chgData name="Josef Petrželka" userId="015d4815-e6f4-40d4-a0de-b0545683e49d" providerId="ADAL" clId="{B5C4F74C-FE94-470C-B613-21CB463A793E}" dt="2021-05-05T06:11:28.529" v="715" actId="478"/>
          <ac:spMkLst>
            <pc:docMk/>
            <pc:sldMk cId="463751198" sldId="339"/>
            <ac:spMk id="5" creationId="{D343ABB5-7D9C-4FC4-8A70-5CEB4CFDFA04}"/>
          </ac:spMkLst>
        </pc:spChg>
        <pc:spChg chg="add mod">
          <ac:chgData name="Josef Petrželka" userId="015d4815-e6f4-40d4-a0de-b0545683e49d" providerId="ADAL" clId="{B5C4F74C-FE94-470C-B613-21CB463A793E}" dt="2021-04-28T07:59:05.893" v="525" actId="255"/>
          <ac:spMkLst>
            <pc:docMk/>
            <pc:sldMk cId="463751198" sldId="339"/>
            <ac:spMk id="6" creationId="{A0B1EF3D-9972-4E6B-A5C9-EA5D0A6B7996}"/>
          </ac:spMkLst>
        </pc:spChg>
        <pc:spChg chg="add mod">
          <ac:chgData name="Josef Petrželka" userId="015d4815-e6f4-40d4-a0de-b0545683e49d" providerId="ADAL" clId="{B5C4F74C-FE94-470C-B613-21CB463A793E}" dt="2021-04-28T07:58:11.298" v="517" actId="403"/>
          <ac:spMkLst>
            <pc:docMk/>
            <pc:sldMk cId="463751198" sldId="339"/>
            <ac:spMk id="7" creationId="{85FD52C1-4188-4611-B4C2-26A69E70E067}"/>
          </ac:spMkLst>
        </pc:spChg>
        <pc:spChg chg="add mod">
          <ac:chgData name="Josef Petrželka" userId="015d4815-e6f4-40d4-a0de-b0545683e49d" providerId="ADAL" clId="{B5C4F74C-FE94-470C-B613-21CB463A793E}" dt="2021-05-05T06:11:28.814" v="716"/>
          <ac:spMkLst>
            <pc:docMk/>
            <pc:sldMk cId="463751198" sldId="339"/>
            <ac:spMk id="8" creationId="{336E1543-22D1-4AB4-A368-24DDFDACAB69}"/>
          </ac:spMkLst>
        </pc:spChg>
        <pc:spChg chg="mod">
          <ac:chgData name="Josef Petrželka" userId="015d4815-e6f4-40d4-a0de-b0545683e49d" providerId="ADAL" clId="{B5C4F74C-FE94-470C-B613-21CB463A793E}" dt="2021-05-05T06:11:30.894" v="717" actId="20577"/>
          <ac:spMkLst>
            <pc:docMk/>
            <pc:sldMk cId="463751198" sldId="339"/>
            <ac:spMk id="38914" creationId="{00000000-0000-0000-0000-000000000000}"/>
          </ac:spMkLst>
        </pc:spChg>
      </pc:sldChg>
      <pc:sldChg chg="new del">
        <pc:chgData name="Josef Petrželka" userId="015d4815-e6f4-40d4-a0de-b0545683e49d" providerId="ADAL" clId="{B5C4F74C-FE94-470C-B613-21CB463A793E}" dt="2021-04-28T07:58:28.749" v="519" actId="680"/>
        <pc:sldMkLst>
          <pc:docMk/>
          <pc:sldMk cId="2532776757" sldId="3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4F40D6-0F92-475B-AD3F-BCBD9F9B01C6}" type="slidenum">
              <a:rPr lang="cs-CZ" altLang="cs-CZ"/>
              <a:pPr eaLnBrk="1" hangingPunct="1"/>
              <a:t>2</a:t>
            </a:fld>
            <a:endParaRPr lang="cs-CZ" altLang="cs-CZ"/>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4542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4F40D6-0F92-475B-AD3F-BCBD9F9B01C6}" type="slidenum">
              <a:rPr lang="cs-CZ" altLang="cs-CZ"/>
              <a:pPr eaLnBrk="1" hangingPunct="1"/>
              <a:t>3</a:t>
            </a:fld>
            <a:endParaRPr lang="cs-CZ" altLang="cs-CZ"/>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8196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36374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a:t>Zápatí prezentace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191484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1557010" cy="1065600"/>
          </a:xfrm>
          <a:prstGeom prst="rect">
            <a:avLst/>
          </a:prstGeom>
        </p:spPr>
      </p:pic>
      <p:sp>
        <p:nvSpPr>
          <p:cNvPr id="8" name="Podnadpis 2"/>
          <p:cNvSpPr>
            <a:spLocks noGrp="1"/>
          </p:cNvSpPr>
          <p:nvPr>
            <p:ph type="subTitle" idx="1"/>
          </p:nvPr>
        </p:nvSpPr>
        <p:spPr>
          <a:xfrm>
            <a:off x="398502" y="3130882"/>
            <a:ext cx="11361600" cy="698497"/>
          </a:xfrm>
        </p:spPr>
        <p:txBody>
          <a:bodyPr anchor="t"/>
          <a:lstStyle>
            <a:lvl1pPr marL="0" indent="0" algn="l">
              <a:buNone/>
              <a:defRPr lang="cs-CZ" sz="16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k-SK" sz="1600"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dirty="0"/>
              <a:t>Zápatí prezentace</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dirty="0"/>
              <a:t>Zápatí prezentace</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5" name="Obdélník: s jedním zakulaceným rohem 4">
            <a:extLst>
              <a:ext uri="{FF2B5EF4-FFF2-40B4-BE49-F238E27FC236}">
                <a16:creationId xmlns:a16="http://schemas.microsoft.com/office/drawing/2014/main" id="{59437B40-B085-4E64-8166-ABE57D7E6FF4}"/>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7891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4" name="Obdélník: s jedním zakulaceným rohem 3">
            <a:extLst>
              <a:ext uri="{FF2B5EF4-FFF2-40B4-BE49-F238E27FC236}">
                <a16:creationId xmlns:a16="http://schemas.microsoft.com/office/drawing/2014/main" id="{0658EE75-BAE3-4380-BD4F-43211E7D63CA}"/>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14390614"/>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
        <p:nvSpPr>
          <p:cNvPr id="4" name="Obdélník: s jedním zakulaceným rohem 3">
            <a:extLst>
              <a:ext uri="{FF2B5EF4-FFF2-40B4-BE49-F238E27FC236}">
                <a16:creationId xmlns:a16="http://schemas.microsoft.com/office/drawing/2014/main" id="{00249405-4BFC-442B-BBCE-C47D4F831CBB}"/>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032350643"/>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4" name="Obdélník: s jedním zakulaceným rohem 3">
            <a:extLst>
              <a:ext uri="{FF2B5EF4-FFF2-40B4-BE49-F238E27FC236}">
                <a16:creationId xmlns:a16="http://schemas.microsoft.com/office/drawing/2014/main" id="{39C50F79-2E23-476A-8960-FA3F3AC98829}"/>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31843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4" name="Obdélník: s jedním zakulaceným rohem 3">
            <a:extLst>
              <a:ext uri="{FF2B5EF4-FFF2-40B4-BE49-F238E27FC236}">
                <a16:creationId xmlns:a16="http://schemas.microsoft.com/office/drawing/2014/main" id="{5343E873-10FD-4C74-9B9F-11DB5C55C85B}"/>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7432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1158240" y="6228000"/>
            <a:ext cx="7481760" cy="252000"/>
          </a:xfrm>
        </p:spPr>
        <p:txBody>
          <a:bodyPr/>
          <a:lstStyle>
            <a:lvl1pPr>
              <a:defRPr sz="1200"/>
            </a:lvl1pPr>
          </a:lstStyle>
          <a:p>
            <a:r>
              <a:rPr lang="cs-CZ" dirty="0"/>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a:xfrm>
            <a:off x="1245476" y="720000"/>
            <a:ext cx="8812925" cy="972002"/>
          </a:xfrm>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9756411"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11" name="Obrázek 10" descr="Obsah obrázku perokresba, keramické nádobí, porcelán&#10;&#10;Popis byl vytvořen automaticky">
            <a:extLst>
              <a:ext uri="{FF2B5EF4-FFF2-40B4-BE49-F238E27FC236}">
                <a16:creationId xmlns:a16="http://schemas.microsoft.com/office/drawing/2014/main" id="{2966B7D3-F441-4374-9DE2-474E014895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0" y="0"/>
            <a:ext cx="1234716" cy="1234716"/>
          </a:xfrm>
          <a:prstGeom prst="rect">
            <a:avLst/>
          </a:prstGeom>
        </p:spPr>
      </p:pic>
      <p:pic>
        <p:nvPicPr>
          <p:cNvPr id="12" name="Obrázek 11">
            <a:extLst>
              <a:ext uri="{FF2B5EF4-FFF2-40B4-BE49-F238E27FC236}">
                <a16:creationId xmlns:a16="http://schemas.microsoft.com/office/drawing/2014/main" id="{1DA99241-762A-44A3-A2DB-A3C5A5AD0F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0" y="5623284"/>
            <a:ext cx="1238146" cy="123471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4" name="Obdélník: s jedním zakulaceným rohem 3">
            <a:extLst>
              <a:ext uri="{FF2B5EF4-FFF2-40B4-BE49-F238E27FC236}">
                <a16:creationId xmlns:a16="http://schemas.microsoft.com/office/drawing/2014/main" id="{EAF554B9-2E7E-494C-AC73-8955B0F17425}"/>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12829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1557010" cy="106560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dirty="0"/>
              <a:t>Zápatí prezentace</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Úvodní snímek – inverzní">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Zápatí prezentace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58771" cy="10656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zdělovník (alternativní) 2">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58771" cy="1065600"/>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dirty="0"/>
              <a:t>Zápatí prezentace</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verzní s obrázkem">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74175"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NI ARTS slide">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26416" y="2014200"/>
            <a:ext cx="4139168" cy="28296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NI slide">
    <p:bg>
      <p:bgPr>
        <a:solidFill>
          <a:schemeClr val="bg2"/>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380F76E-5F29-4E62-930B-73479756539D}"/>
              </a:ext>
            </a:extLst>
          </p:cNvPr>
          <p:cNvSpPr/>
          <p:nvPr userDrawn="1"/>
        </p:nvSpPr>
        <p:spPr bwMode="auto">
          <a:xfrm>
            <a:off x="0" y="0"/>
            <a:ext cx="12192000" cy="6858000"/>
          </a:xfrm>
          <a:prstGeom prst="rect">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pic>
        <p:nvPicPr>
          <p:cNvPr id="3" name="Obrázek 2">
            <a:extLst>
              <a:ext uri="{FF2B5EF4-FFF2-40B4-BE49-F238E27FC236}">
                <a16:creationId xmlns:a16="http://schemas.microsoft.com/office/drawing/2014/main" id="{FD5841D3-89DA-4C40-AD15-F86EE525A2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jekt SmartArt 2"/>
          <p:cNvSpPr>
            <a:spLocks noGrp="1"/>
          </p:cNvSpPr>
          <p:nvPr>
            <p:ph type="dgm" idx="1"/>
          </p:nvPr>
        </p:nvSpPr>
        <p:spPr>
          <a:xfrm>
            <a:off x="609600" y="1600201"/>
            <a:ext cx="10972800" cy="4525963"/>
          </a:xfrm>
        </p:spPr>
        <p:txBody>
          <a:bodyPr/>
          <a:lstStyle/>
          <a:p>
            <a:pPr lvl="0"/>
            <a:endParaRPr lang="cs-CZ" noProof="0"/>
          </a:p>
        </p:txBody>
      </p:sp>
      <p:sp>
        <p:nvSpPr>
          <p:cNvPr id="4" name="Rectangle 4"/>
          <p:cNvSpPr>
            <a:spLocks noGrp="1" noChangeArrowheads="1"/>
          </p:cNvSpPr>
          <p:nvPr>
            <p:ph type="dt" sz="half" idx="10"/>
          </p:nvPr>
        </p:nvSpPr>
        <p:spPr>
          <a:xfrm>
            <a:off x="609600" y="6356351"/>
            <a:ext cx="2844800" cy="365125"/>
          </a:xfrm>
          <a:prstGeom prst="rect">
            <a:avLst/>
          </a:prstGeom>
        </p:spPr>
        <p:txBody>
          <a:bodyPr/>
          <a:lstStyle>
            <a:lvl1pPr defTabSz="914400" fontAlgn="auto">
              <a:spcBef>
                <a:spcPts val="0"/>
              </a:spcBef>
              <a:spcAft>
                <a:spcPts val="0"/>
              </a:spcAft>
              <a:defRPr>
                <a:solidFill>
                  <a:srgbClr val="000000"/>
                </a:solidFill>
                <a:latin typeface="Arial"/>
                <a:ea typeface="+mn-ea"/>
                <a:cs typeface="+mn-cs"/>
              </a:defRPr>
            </a:lvl1pPr>
          </a:lstStyle>
          <a:p>
            <a:pPr>
              <a:defRPr/>
            </a:pPr>
            <a:endParaRPr lang="cs-CZ"/>
          </a:p>
        </p:txBody>
      </p:sp>
      <p:sp>
        <p:nvSpPr>
          <p:cNvPr id="5" name="Rectangle 5"/>
          <p:cNvSpPr>
            <a:spLocks noGrp="1" noChangeArrowheads="1"/>
          </p:cNvSpPr>
          <p:nvPr>
            <p:ph type="ftr" sz="quarter" idx="11"/>
          </p:nvPr>
        </p:nvSpPr>
        <p:spPr/>
        <p:txBody>
          <a:bodyPr/>
          <a:lstStyle>
            <a:lvl1pPr defTabSz="449263" fontAlgn="base">
              <a:spcBef>
                <a:spcPct val="0"/>
              </a:spcBef>
              <a:spcAft>
                <a:spcPct val="0"/>
              </a:spcAft>
              <a:defRPr>
                <a:ea typeface="Arial Unicode MS" pitchFamily="34" charset="-128"/>
                <a:cs typeface="Arial Unicode MS" pitchFamily="34" charset="-128"/>
              </a:defRPr>
            </a:lvl1pPr>
          </a:lstStyle>
          <a:p>
            <a:pPr>
              <a:defRPr/>
            </a:pPr>
            <a:endParaRPr lang="cs-CZ"/>
          </a:p>
        </p:txBody>
      </p:sp>
      <p:sp>
        <p:nvSpPr>
          <p:cNvPr id="6" name="Rectangle 6"/>
          <p:cNvSpPr>
            <a:spLocks noGrp="1" noChangeArrowheads="1"/>
          </p:cNvSpPr>
          <p:nvPr>
            <p:ph type="sldNum" sz="quarter" idx="12"/>
          </p:nvPr>
        </p:nvSpPr>
        <p:spPr/>
        <p:txBody>
          <a:bodyPr/>
          <a:lstStyle>
            <a:lvl1pPr defTabSz="449263" fontAlgn="base">
              <a:spcBef>
                <a:spcPct val="0"/>
              </a:spcBef>
              <a:spcAft>
                <a:spcPct val="0"/>
              </a:spcAft>
              <a:defRPr>
                <a:ea typeface="Arial Unicode MS" pitchFamily="34" charset="-128"/>
                <a:cs typeface="Arial Unicode MS" pitchFamily="34" charset="-128"/>
              </a:defRPr>
            </a:lvl1pPr>
          </a:lstStyle>
          <a:p>
            <a:pPr>
              <a:defRPr/>
            </a:pPr>
            <a:fld id="{1A38E89B-04C3-4835-8A8D-7038CBFB6934}" type="slidenum">
              <a:rPr lang="cs-CZ"/>
              <a:pPr>
                <a:defRPr/>
              </a:pPr>
              <a:t>‹#›</a:t>
            </a:fld>
            <a:endParaRPr lang="cs-CZ"/>
          </a:p>
        </p:txBody>
      </p:sp>
    </p:spTree>
    <p:extLst>
      <p:ext uri="{BB962C8B-B14F-4D97-AF65-F5344CB8AC3E}">
        <p14:creationId xmlns:p14="http://schemas.microsoft.com/office/powerpoint/2010/main" val="1259440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102A92B1-49D8-4FF0-84AE-2A8C386C90E6}" type="slidenum">
              <a:rPr lang="cs-CZ" altLang="cs-CZ"/>
              <a:pPr/>
              <a:t>‹#›</a:t>
            </a:fld>
            <a:endParaRPr lang="cs-CZ" altLang="cs-CZ"/>
          </a:p>
        </p:txBody>
      </p:sp>
    </p:spTree>
    <p:extLst>
      <p:ext uri="{BB962C8B-B14F-4D97-AF65-F5344CB8AC3E}">
        <p14:creationId xmlns:p14="http://schemas.microsoft.com/office/powerpoint/2010/main" val="131392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2" name="Obdélník: s jedním zakulaceným rohem 1">
            <a:extLst>
              <a:ext uri="{FF2B5EF4-FFF2-40B4-BE49-F238E27FC236}">
                <a16:creationId xmlns:a16="http://schemas.microsoft.com/office/drawing/2014/main" id="{580907F4-56DE-4334-A8EA-E6CAD8B2A19A}"/>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319362882"/>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dirty="0"/>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Nadpis 12">
            <a:extLst>
              <a:ext uri="{FF2B5EF4-FFF2-40B4-BE49-F238E27FC236}">
                <a16:creationId xmlns:a16="http://schemas.microsoft.com/office/drawing/2014/main" id="{C7AFEBEA-5767-4590-84F6-2709440896A6}"/>
              </a:ext>
            </a:extLst>
          </p:cNvPr>
          <p:cNvSpPr>
            <a:spLocks noGrp="1"/>
          </p:cNvSpPr>
          <p:nvPr>
            <p:ph type="title"/>
          </p:nvPr>
        </p:nvSpPr>
        <p:spPr>
          <a:xfrm>
            <a:off x="1245476" y="720000"/>
            <a:ext cx="8812925" cy="576001"/>
          </a:xfrm>
        </p:spPr>
        <p:txBody>
          <a:bodyPr/>
          <a:lstStyle/>
          <a:p>
            <a:r>
              <a:rPr lang="cs-CZ"/>
              <a:t>Kliknutím lze upravit styl.</a:t>
            </a:r>
            <a:endParaRPr lang="cs-CZ" dirty="0"/>
          </a:p>
        </p:txBody>
      </p:sp>
      <p:pic>
        <p:nvPicPr>
          <p:cNvPr id="11" name="Obrázek 10" descr="Obsah obrázku perokresba, keramické nádobí, porcelán&#10;&#10;Popis byl vytvořen automaticky">
            <a:extLst>
              <a:ext uri="{FF2B5EF4-FFF2-40B4-BE49-F238E27FC236}">
                <a16:creationId xmlns:a16="http://schemas.microsoft.com/office/drawing/2014/main" id="{B90C68FC-B2ED-4C6A-BDE7-08B575A9C1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0" y="0"/>
            <a:ext cx="1234716" cy="1234716"/>
          </a:xfrm>
          <a:prstGeom prst="rect">
            <a:avLst/>
          </a:prstGeom>
        </p:spPr>
      </p:pic>
      <p:pic>
        <p:nvPicPr>
          <p:cNvPr id="12" name="Obrázek 11">
            <a:extLst>
              <a:ext uri="{FF2B5EF4-FFF2-40B4-BE49-F238E27FC236}">
                <a16:creationId xmlns:a16="http://schemas.microsoft.com/office/drawing/2014/main" id="{D4248E43-4E5E-4ABE-A89A-23E4317447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0" y="5623284"/>
            <a:ext cx="1238146" cy="1234716"/>
          </a:xfrm>
          <a:prstGeom prst="rect">
            <a:avLst/>
          </a:prstGeom>
        </p:spPr>
      </p:pic>
    </p:spTree>
    <p:extLst>
      <p:ext uri="{BB962C8B-B14F-4D97-AF65-F5344CB8AC3E}">
        <p14:creationId xmlns:p14="http://schemas.microsoft.com/office/powerpoint/2010/main" val="416669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dirty="0"/>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2" name="Obdélník: s jedním zakulaceným rohem 1">
            <a:extLst>
              <a:ext uri="{FF2B5EF4-FFF2-40B4-BE49-F238E27FC236}">
                <a16:creationId xmlns:a16="http://schemas.microsoft.com/office/drawing/2014/main" id="{240B1262-B635-4442-9B5D-FEAB05498F97}"/>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3442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7" name="Nadpis 12">
            <a:extLst>
              <a:ext uri="{FF2B5EF4-FFF2-40B4-BE49-F238E27FC236}">
                <a16:creationId xmlns:a16="http://schemas.microsoft.com/office/drawing/2014/main" id="{412950A2-72D9-482E-8CF3-37DFDAC03B7A}"/>
              </a:ext>
            </a:extLst>
          </p:cNvPr>
          <p:cNvSpPr>
            <a:spLocks noGrp="1"/>
          </p:cNvSpPr>
          <p:nvPr>
            <p:ph type="title"/>
          </p:nvPr>
        </p:nvSpPr>
        <p:spPr>
          <a:xfrm>
            <a:off x="1245476" y="720000"/>
            <a:ext cx="8812925" cy="972002"/>
          </a:xfrm>
        </p:spPr>
        <p:txBody>
          <a:bodyPr/>
          <a:lstStyle/>
          <a:p>
            <a:r>
              <a:rPr lang="cs-CZ"/>
              <a:t>Kliknutím lze upravit styl.</a:t>
            </a:r>
            <a:endParaRPr lang="cs-CZ" dirty="0"/>
          </a:p>
        </p:txBody>
      </p:sp>
      <p:pic>
        <p:nvPicPr>
          <p:cNvPr id="18" name="Obrázek 17" descr="Obsah obrázku perokresba, keramické nádobí, porcelán&#10;&#10;Popis byl vytvořen automaticky">
            <a:extLst>
              <a:ext uri="{FF2B5EF4-FFF2-40B4-BE49-F238E27FC236}">
                <a16:creationId xmlns:a16="http://schemas.microsoft.com/office/drawing/2014/main" id="{56525C8F-A76E-47CB-8D9A-F2E4F945AF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0" y="0"/>
            <a:ext cx="1234716" cy="1234716"/>
          </a:xfrm>
          <a:prstGeom prst="rect">
            <a:avLst/>
          </a:prstGeom>
        </p:spPr>
      </p:pic>
      <p:pic>
        <p:nvPicPr>
          <p:cNvPr id="19" name="Obrázek 18">
            <a:extLst>
              <a:ext uri="{FF2B5EF4-FFF2-40B4-BE49-F238E27FC236}">
                <a16:creationId xmlns:a16="http://schemas.microsoft.com/office/drawing/2014/main" id="{FE9D2338-22C0-42C5-B007-BC165B9010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0" y="5623284"/>
            <a:ext cx="1238146" cy="123471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5" name="Obdélník: s jedním zakulaceným rohem 4">
            <a:extLst>
              <a:ext uri="{FF2B5EF4-FFF2-40B4-BE49-F238E27FC236}">
                <a16:creationId xmlns:a16="http://schemas.microsoft.com/office/drawing/2014/main" id="{F207AD17-C9D3-4863-8C48-5BEEE57E0EB0}"/>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11482793"/>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2" name="Nadpis 12">
            <a:extLst>
              <a:ext uri="{FF2B5EF4-FFF2-40B4-BE49-F238E27FC236}">
                <a16:creationId xmlns:a16="http://schemas.microsoft.com/office/drawing/2014/main" id="{8D734F1C-1F1A-4528-8A9B-7FA24DFEE69F}"/>
              </a:ext>
            </a:extLst>
          </p:cNvPr>
          <p:cNvSpPr>
            <a:spLocks noGrp="1"/>
          </p:cNvSpPr>
          <p:nvPr>
            <p:ph type="title"/>
          </p:nvPr>
        </p:nvSpPr>
        <p:spPr>
          <a:xfrm>
            <a:off x="1245476" y="720000"/>
            <a:ext cx="8812925" cy="570515"/>
          </a:xfrm>
        </p:spPr>
        <p:txBody>
          <a:bodyPr/>
          <a:lstStyle/>
          <a:p>
            <a:r>
              <a:rPr lang="cs-CZ"/>
              <a:t>Kliknutím lze upravit styl.</a:t>
            </a:r>
            <a:endParaRPr lang="cs-CZ" dirty="0"/>
          </a:p>
        </p:txBody>
      </p:sp>
      <p:pic>
        <p:nvPicPr>
          <p:cNvPr id="14" name="Obrázek 13" descr="Obsah obrázku perokresba, keramické nádobí, porcelán&#10;&#10;Popis byl vytvořen automaticky">
            <a:extLst>
              <a:ext uri="{FF2B5EF4-FFF2-40B4-BE49-F238E27FC236}">
                <a16:creationId xmlns:a16="http://schemas.microsoft.com/office/drawing/2014/main" id="{E2D74D12-E33D-44F2-BEDF-C962B1704B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0" y="0"/>
            <a:ext cx="1234716" cy="1234716"/>
          </a:xfrm>
          <a:prstGeom prst="rect">
            <a:avLst/>
          </a:prstGeom>
        </p:spPr>
      </p:pic>
      <p:pic>
        <p:nvPicPr>
          <p:cNvPr id="15" name="Obrázek 14">
            <a:extLst>
              <a:ext uri="{FF2B5EF4-FFF2-40B4-BE49-F238E27FC236}">
                <a16:creationId xmlns:a16="http://schemas.microsoft.com/office/drawing/2014/main" id="{3DC68CF5-FD35-44AD-BEF7-E7F1DC07BF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0" y="5623284"/>
            <a:ext cx="1238146" cy="123471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873188" cy="597600"/>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4" name="Obdélník: s jedním zakulaceným rohem 3">
            <a:extLst>
              <a:ext uri="{FF2B5EF4-FFF2-40B4-BE49-F238E27FC236}">
                <a16:creationId xmlns:a16="http://schemas.microsoft.com/office/drawing/2014/main" id="{1D54B652-0A11-4E8F-BDC1-E66A28AB4BE5}"/>
              </a:ext>
            </a:extLst>
          </p:cNvPr>
          <p:cNvSpPr/>
          <p:nvPr userDrawn="1"/>
        </p:nvSpPr>
        <p:spPr bwMode="auto">
          <a:xfrm flipV="1">
            <a:off x="0" y="-11558"/>
            <a:ext cx="2776758" cy="616725"/>
          </a:xfrm>
          <a:prstGeom prst="round1Rect">
            <a:avLst>
              <a:gd name="adj" fmla="val 50000"/>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33425872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Zápatí prezentace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18800" y="720000"/>
            <a:ext cx="9339601"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
        <p:nvSpPr>
          <p:cNvPr id="7" name="Obdélník: s jedním zakulaceným rohem 6">
            <a:extLst>
              <a:ext uri="{FF2B5EF4-FFF2-40B4-BE49-F238E27FC236}">
                <a16:creationId xmlns:a16="http://schemas.microsoft.com/office/drawing/2014/main" id="{2DDA92A7-84FB-4925-BD0F-44B23E58CCC2}"/>
              </a:ext>
            </a:extLst>
          </p:cNvPr>
          <p:cNvSpPr/>
          <p:nvPr/>
        </p:nvSpPr>
        <p:spPr bwMode="auto">
          <a:xfrm flipH="1" flipV="1">
            <a:off x="8839199" y="-1784"/>
            <a:ext cx="3352797" cy="662307"/>
          </a:xfrm>
          <a:prstGeom prst="round1Rect">
            <a:avLst>
              <a:gd name="adj" fmla="val 38703"/>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err="1">
              <a:ln>
                <a:noFill/>
              </a:ln>
              <a:solidFill>
                <a:schemeClr val="bg1"/>
              </a:solidFill>
              <a:effectLst/>
              <a:latin typeface="+mn-lt"/>
            </a:endParaRPr>
          </a:p>
        </p:txBody>
      </p:sp>
      <p:sp>
        <p:nvSpPr>
          <p:cNvPr id="8" name="TextovéPole 7">
            <a:extLst>
              <a:ext uri="{FF2B5EF4-FFF2-40B4-BE49-F238E27FC236}">
                <a16:creationId xmlns:a16="http://schemas.microsoft.com/office/drawing/2014/main" id="{614F08BD-A683-422B-BBD0-8F0BB4DB1401}"/>
              </a:ext>
            </a:extLst>
          </p:cNvPr>
          <p:cNvSpPr txBox="1"/>
          <p:nvPr/>
        </p:nvSpPr>
        <p:spPr>
          <a:xfrm>
            <a:off x="8943703" y="-47361"/>
            <a:ext cx="3283607" cy="707886"/>
          </a:xfrm>
          <a:prstGeom prst="rect">
            <a:avLst/>
          </a:prstGeom>
          <a:noFill/>
        </p:spPr>
        <p:txBody>
          <a:bodyPr wrap="square" rtlCol="0">
            <a:spAutoFit/>
          </a:bodyPr>
          <a:lstStyle/>
          <a:p>
            <a:pPr algn="l"/>
            <a:r>
              <a:rPr lang="cs-CZ" sz="2000" dirty="0">
                <a:solidFill>
                  <a:schemeClr val="bg1"/>
                </a:solidFill>
              </a:rPr>
              <a:t>Úvod do Aristotelovy</a:t>
            </a:r>
            <a:br>
              <a:rPr lang="cs-CZ" sz="2000" dirty="0">
                <a:solidFill>
                  <a:schemeClr val="bg1"/>
                </a:solidFill>
              </a:rPr>
            </a:br>
            <a:r>
              <a:rPr lang="cs-CZ" sz="2000" dirty="0">
                <a:solidFill>
                  <a:schemeClr val="bg1"/>
                </a:solidFill>
              </a:rPr>
              <a:t>„druhé“ a praktické filosofie</a:t>
            </a:r>
            <a:endParaRPr lang="sk-SK" sz="2000" dirty="0">
              <a:solidFill>
                <a:schemeClr val="bg1"/>
              </a:solidFill>
            </a:endParaRPr>
          </a:p>
        </p:txBody>
      </p:sp>
      <p:sp>
        <p:nvSpPr>
          <p:cNvPr id="9" name="Obdélník: s jedním zakulaceným rohem 8">
            <a:extLst>
              <a:ext uri="{FF2B5EF4-FFF2-40B4-BE49-F238E27FC236}">
                <a16:creationId xmlns:a16="http://schemas.microsoft.com/office/drawing/2014/main" id="{F6E1766B-B15B-454C-B6D9-6994000F91A0}"/>
              </a:ext>
            </a:extLst>
          </p:cNvPr>
          <p:cNvSpPr/>
          <p:nvPr userDrawn="1"/>
        </p:nvSpPr>
        <p:spPr bwMode="auto">
          <a:xfrm flipH="1" flipV="1">
            <a:off x="10290029" y="660523"/>
            <a:ext cx="1901971" cy="289873"/>
          </a:xfrm>
          <a:prstGeom prst="round1Rect">
            <a:avLst>
              <a:gd name="adj" fmla="val 50000"/>
            </a:avLst>
          </a:prstGeom>
          <a:solidFill>
            <a:schemeClr val="bg1">
              <a:lumMod val="8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9" r:id="rId3"/>
    <p:sldLayoutId id="2147483700" r:id="rId4"/>
    <p:sldLayoutId id="2147483685" r:id="rId5"/>
    <p:sldLayoutId id="2147483674" r:id="rId6"/>
    <p:sldLayoutId id="2147483701" r:id="rId7"/>
    <p:sldLayoutId id="2147483688" r:id="rId8"/>
    <p:sldLayoutId id="2147483702" r:id="rId9"/>
    <p:sldLayoutId id="2147483698" r:id="rId10"/>
    <p:sldLayoutId id="2147483703" r:id="rId11"/>
    <p:sldLayoutId id="2147483673" r:id="rId12"/>
    <p:sldLayoutId id="2147483704" r:id="rId13"/>
    <p:sldLayoutId id="2147483675" r:id="rId14"/>
    <p:sldLayoutId id="2147483705" r:id="rId15"/>
    <p:sldLayoutId id="2147483695" r:id="rId16"/>
    <p:sldLayoutId id="2147483706" r:id="rId17"/>
    <p:sldLayoutId id="2147483677" r:id="rId18"/>
    <p:sldLayoutId id="2147483707" r:id="rId19"/>
    <p:sldLayoutId id="2147483686" r:id="rId20"/>
    <p:sldLayoutId id="2147483708" r:id="rId21"/>
    <p:sldLayoutId id="2147483697" r:id="rId22"/>
    <p:sldLayoutId id="2147483690" r:id="rId23"/>
    <p:sldLayoutId id="2147483696" r:id="rId24"/>
    <p:sldLayoutId id="2147483694" r:id="rId25"/>
    <p:sldLayoutId id="2147483692" r:id="rId26"/>
    <p:sldLayoutId id="2147483693" r:id="rId27"/>
    <p:sldLayoutId id="2147483709" r:id="rId28"/>
    <p:sldLayoutId id="2147483710" r:id="rId29"/>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ovinky.cz/cestovani/258727-uzasne-nocni-nebe-nad-kazachstanem-zaznamenane-amaterskou-fotografkou.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1.asu.cas.cz/cesky/new/planet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A5F3094-EC72-4634-A5B1-41C194E3CBE8}"/>
              </a:ext>
            </a:extLst>
          </p:cNvPr>
          <p:cNvSpPr>
            <a:spLocks noGrp="1"/>
          </p:cNvSpPr>
          <p:nvPr>
            <p:ph type="sldNum" sz="quarter" idx="11"/>
          </p:nvPr>
        </p:nvSpPr>
        <p:spPr/>
        <p:txBody>
          <a:bodyPr/>
          <a:lstStyle/>
          <a:p>
            <a:fld id="{0970407D-EE58-4A0B-824B-1D3AE42DD9CF}" type="slidenum">
              <a:rPr lang="cs-CZ" altLang="cs-CZ" smtClean="0"/>
              <a:pPr/>
              <a:t>1</a:t>
            </a:fld>
            <a:endParaRPr lang="cs-CZ" altLang="cs-CZ" dirty="0"/>
          </a:p>
        </p:txBody>
      </p:sp>
      <p:sp>
        <p:nvSpPr>
          <p:cNvPr id="5" name="Nadpis 4">
            <a:extLst>
              <a:ext uri="{FF2B5EF4-FFF2-40B4-BE49-F238E27FC236}">
                <a16:creationId xmlns:a16="http://schemas.microsoft.com/office/drawing/2014/main" id="{65A17719-DFAF-4CD6-AD9A-22DBD69CFFB3}"/>
              </a:ext>
            </a:extLst>
          </p:cNvPr>
          <p:cNvSpPr>
            <a:spLocks noGrp="1"/>
          </p:cNvSpPr>
          <p:nvPr>
            <p:ph type="title"/>
          </p:nvPr>
        </p:nvSpPr>
        <p:spPr/>
        <p:txBody>
          <a:bodyPr/>
          <a:lstStyle/>
          <a:p>
            <a:r>
              <a:rPr lang="cs-CZ" dirty="0"/>
              <a:t>(IV.) 3. x. Aristotelova fyzika dnes</a:t>
            </a:r>
          </a:p>
        </p:txBody>
      </p:sp>
      <p:sp>
        <p:nvSpPr>
          <p:cNvPr id="8" name="Podnadpis 4">
            <a:extLst>
              <a:ext uri="{FF2B5EF4-FFF2-40B4-BE49-F238E27FC236}">
                <a16:creationId xmlns:a16="http://schemas.microsoft.com/office/drawing/2014/main" id="{E6ACE84B-1D1B-44D7-94CF-9E4DD6730959}"/>
              </a:ext>
            </a:extLst>
          </p:cNvPr>
          <p:cNvSpPr>
            <a:spLocks noGrp="1"/>
          </p:cNvSpPr>
          <p:nvPr>
            <p:ph type="subTitle" idx="1"/>
          </p:nvPr>
        </p:nvSpPr>
        <p:spPr/>
        <p:txBody>
          <a:bodyPr/>
          <a:lstStyle/>
          <a:p>
            <a:r>
              <a:rPr lang="cs-CZ" sz="1600" dirty="0"/>
              <a:t>Josef Petrželka, Katedra filosofie FF MU</a:t>
            </a:r>
          </a:p>
          <a:p>
            <a:r>
              <a:rPr lang="cs-CZ" sz="1600" dirty="0"/>
              <a:t>Jarní semestr 2021</a:t>
            </a:r>
          </a:p>
          <a:p>
            <a:endParaRPr lang="cs-CZ" sz="1600" dirty="0"/>
          </a:p>
        </p:txBody>
      </p:sp>
      <p:pic>
        <p:nvPicPr>
          <p:cNvPr id="9" name="Obrázek 8" descr="Obsah obrázku perokresba, keramické nádobí, porcelán&#10;&#10;Popis byl vytvořen automaticky">
            <a:extLst>
              <a:ext uri="{FF2B5EF4-FFF2-40B4-BE49-F238E27FC236}">
                <a16:creationId xmlns:a16="http://schemas.microsoft.com/office/drawing/2014/main" id="{F67D44FF-14C6-4425-A9BE-7CD6B1BBA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5334000"/>
            <a:ext cx="1524000" cy="1524000"/>
          </a:xfrm>
          <a:prstGeom prst="rect">
            <a:avLst/>
          </a:prstGeom>
        </p:spPr>
      </p:pic>
      <p:pic>
        <p:nvPicPr>
          <p:cNvPr id="13" name="Obrázek 12">
            <a:extLst>
              <a:ext uri="{FF2B5EF4-FFF2-40B4-BE49-F238E27FC236}">
                <a16:creationId xmlns:a16="http://schemas.microsoft.com/office/drawing/2014/main" id="{D0A5722E-0B98-4D00-9457-7E38D9CA6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954946"/>
            <a:ext cx="1528234" cy="1524001"/>
          </a:xfrm>
          <a:prstGeom prst="rect">
            <a:avLst/>
          </a:prstGeom>
        </p:spPr>
      </p:pic>
      <p:sp>
        <p:nvSpPr>
          <p:cNvPr id="15" name="TextovéPole 14">
            <a:extLst>
              <a:ext uri="{FF2B5EF4-FFF2-40B4-BE49-F238E27FC236}">
                <a16:creationId xmlns:a16="http://schemas.microsoft.com/office/drawing/2014/main" id="{90445290-9CE3-4FD9-8164-51BA66F78D50}"/>
              </a:ext>
            </a:extLst>
          </p:cNvPr>
          <p:cNvSpPr txBox="1"/>
          <p:nvPr/>
        </p:nvSpPr>
        <p:spPr>
          <a:xfrm>
            <a:off x="5351048" y="3077537"/>
            <a:ext cx="1456508" cy="461665"/>
          </a:xfrm>
          <a:prstGeom prst="rect">
            <a:avLst/>
          </a:prstGeom>
          <a:noFill/>
        </p:spPr>
        <p:txBody>
          <a:bodyPr wrap="square">
            <a:spAutoFit/>
          </a:bodyPr>
          <a:lstStyle/>
          <a:p>
            <a:pPr algn="ctr"/>
            <a:r>
              <a:rPr lang="cs-CZ" sz="2400" i="1" dirty="0">
                <a:latin typeface="Castellar" panose="020A0402060406010301" pitchFamily="18" charset="0"/>
              </a:rPr>
              <a:t>Fyzika</a:t>
            </a:r>
            <a:endParaRPr lang="cs-CZ" dirty="0"/>
          </a:p>
        </p:txBody>
      </p:sp>
      <p:sp>
        <p:nvSpPr>
          <p:cNvPr id="17" name="TextovéPole 16">
            <a:extLst>
              <a:ext uri="{FF2B5EF4-FFF2-40B4-BE49-F238E27FC236}">
                <a16:creationId xmlns:a16="http://schemas.microsoft.com/office/drawing/2014/main" id="{357DBF50-991F-48FF-9D25-6612C4BE2CC8}"/>
              </a:ext>
            </a:extLst>
          </p:cNvPr>
          <p:cNvSpPr txBox="1"/>
          <p:nvPr/>
        </p:nvSpPr>
        <p:spPr>
          <a:xfrm>
            <a:off x="2884346" y="171402"/>
            <a:ext cx="2466702" cy="461665"/>
          </a:xfrm>
          <a:prstGeom prst="rect">
            <a:avLst/>
          </a:prstGeom>
          <a:noFill/>
        </p:spPr>
        <p:txBody>
          <a:bodyPr wrap="square">
            <a:spAutoFit/>
          </a:bodyPr>
          <a:lstStyle/>
          <a:p>
            <a:pPr algn="ctr"/>
            <a:r>
              <a:rPr lang="cs-CZ" sz="2400" i="1" dirty="0">
                <a:latin typeface="Castellar" panose="020A0402060406010301" pitchFamily="18" charset="0"/>
              </a:rPr>
              <a:t>Metafyzika</a:t>
            </a:r>
            <a:endParaRPr lang="cs-CZ" dirty="0"/>
          </a:p>
        </p:txBody>
      </p:sp>
      <p:sp>
        <p:nvSpPr>
          <p:cNvPr id="19" name="TextovéPole 18">
            <a:extLst>
              <a:ext uri="{FF2B5EF4-FFF2-40B4-BE49-F238E27FC236}">
                <a16:creationId xmlns:a16="http://schemas.microsoft.com/office/drawing/2014/main" id="{BF846DC5-2F2D-458E-8D8C-CE407A071C01}"/>
              </a:ext>
            </a:extLst>
          </p:cNvPr>
          <p:cNvSpPr txBox="1"/>
          <p:nvPr/>
        </p:nvSpPr>
        <p:spPr>
          <a:xfrm>
            <a:off x="7615656" y="3448844"/>
            <a:ext cx="4008120" cy="593176"/>
          </a:xfrm>
          <a:prstGeom prst="rect">
            <a:avLst/>
          </a:prstGeom>
          <a:noFill/>
        </p:spPr>
        <p:txBody>
          <a:bodyPr wrap="square">
            <a:spAutoFit/>
          </a:bodyPr>
          <a:lstStyle/>
          <a:p>
            <a:pPr algn="ctr">
              <a:lnSpc>
                <a:spcPct val="150000"/>
              </a:lnSpc>
            </a:pPr>
            <a:r>
              <a:rPr lang="cs-CZ" sz="2400" i="1" dirty="0">
                <a:latin typeface="Castellar" panose="020A0402060406010301" pitchFamily="18" charset="0"/>
              </a:rPr>
              <a:t>O vzniku a zániku</a:t>
            </a:r>
          </a:p>
        </p:txBody>
      </p:sp>
      <p:sp>
        <p:nvSpPr>
          <p:cNvPr id="21" name="TextovéPole 20">
            <a:extLst>
              <a:ext uri="{FF2B5EF4-FFF2-40B4-BE49-F238E27FC236}">
                <a16:creationId xmlns:a16="http://schemas.microsoft.com/office/drawing/2014/main" id="{E75E5F43-3DF9-44A4-B3F2-8792325A8B14}"/>
              </a:ext>
            </a:extLst>
          </p:cNvPr>
          <p:cNvSpPr txBox="1"/>
          <p:nvPr/>
        </p:nvSpPr>
        <p:spPr>
          <a:xfrm>
            <a:off x="3915634" y="879461"/>
            <a:ext cx="2336074" cy="593176"/>
          </a:xfrm>
          <a:prstGeom prst="rect">
            <a:avLst/>
          </a:prstGeom>
          <a:noFill/>
        </p:spPr>
        <p:txBody>
          <a:bodyPr wrap="square">
            <a:spAutoFit/>
          </a:bodyPr>
          <a:lstStyle/>
          <a:p>
            <a:pPr algn="ctr">
              <a:lnSpc>
                <a:spcPct val="150000"/>
              </a:lnSpc>
            </a:pPr>
            <a:r>
              <a:rPr lang="cs-CZ" sz="2400" i="1" dirty="0">
                <a:latin typeface="Castellar" panose="020A0402060406010301" pitchFamily="18" charset="0"/>
              </a:rPr>
              <a:t>O nebi</a:t>
            </a:r>
          </a:p>
        </p:txBody>
      </p:sp>
      <p:sp>
        <p:nvSpPr>
          <p:cNvPr id="23" name="TextovéPole 22">
            <a:extLst>
              <a:ext uri="{FF2B5EF4-FFF2-40B4-BE49-F238E27FC236}">
                <a16:creationId xmlns:a16="http://schemas.microsoft.com/office/drawing/2014/main" id="{64E61205-6F1F-4689-BB1D-14B31F7AD7E2}"/>
              </a:ext>
            </a:extLst>
          </p:cNvPr>
          <p:cNvSpPr txBox="1"/>
          <p:nvPr/>
        </p:nvSpPr>
        <p:spPr>
          <a:xfrm>
            <a:off x="1672046" y="4059839"/>
            <a:ext cx="2005148" cy="593176"/>
          </a:xfrm>
          <a:prstGeom prst="rect">
            <a:avLst/>
          </a:prstGeom>
          <a:noFill/>
        </p:spPr>
        <p:txBody>
          <a:bodyPr wrap="square">
            <a:spAutoFit/>
          </a:bodyPr>
          <a:lstStyle/>
          <a:p>
            <a:pPr algn="ctr">
              <a:lnSpc>
                <a:spcPct val="150000"/>
              </a:lnSpc>
            </a:pPr>
            <a:r>
              <a:rPr lang="cs-CZ" sz="2400" i="1" dirty="0">
                <a:latin typeface="Castellar" panose="020A0402060406010301" pitchFamily="18" charset="0"/>
              </a:rPr>
              <a:t>O duši</a:t>
            </a:r>
          </a:p>
        </p:txBody>
      </p:sp>
      <p:sp>
        <p:nvSpPr>
          <p:cNvPr id="24" name="TextovéPole 23">
            <a:extLst>
              <a:ext uri="{FF2B5EF4-FFF2-40B4-BE49-F238E27FC236}">
                <a16:creationId xmlns:a16="http://schemas.microsoft.com/office/drawing/2014/main" id="{A9443C97-B776-42D9-948E-0A1B8E15B675}"/>
              </a:ext>
            </a:extLst>
          </p:cNvPr>
          <p:cNvSpPr txBox="1"/>
          <p:nvPr/>
        </p:nvSpPr>
        <p:spPr>
          <a:xfrm>
            <a:off x="5206648" y="5631840"/>
            <a:ext cx="4818017" cy="593176"/>
          </a:xfrm>
          <a:prstGeom prst="rect">
            <a:avLst/>
          </a:prstGeom>
          <a:noFill/>
        </p:spPr>
        <p:txBody>
          <a:bodyPr wrap="square">
            <a:spAutoFit/>
          </a:bodyPr>
          <a:lstStyle/>
          <a:p>
            <a:pPr algn="ctr">
              <a:lnSpc>
                <a:spcPct val="150000"/>
              </a:lnSpc>
            </a:pPr>
            <a:r>
              <a:rPr lang="cs-CZ" sz="2400" i="1" dirty="0">
                <a:latin typeface="Castellar" panose="020A0402060406010301" pitchFamily="18" charset="0"/>
              </a:rPr>
              <a:t>Etika </a:t>
            </a:r>
            <a:r>
              <a:rPr lang="cs-CZ" sz="2400" i="1" dirty="0" err="1">
                <a:latin typeface="Castellar" panose="020A0402060406010301" pitchFamily="18" charset="0"/>
              </a:rPr>
              <a:t>Níkomachova</a:t>
            </a:r>
            <a:endParaRPr lang="cs-CZ" sz="2400" i="1" dirty="0">
              <a:latin typeface="Castellar" panose="020A0402060406010301" pitchFamily="18" charset="0"/>
            </a:endParaRPr>
          </a:p>
        </p:txBody>
      </p:sp>
      <p:sp>
        <p:nvSpPr>
          <p:cNvPr id="25" name="TextovéPole 24">
            <a:extLst>
              <a:ext uri="{FF2B5EF4-FFF2-40B4-BE49-F238E27FC236}">
                <a16:creationId xmlns:a16="http://schemas.microsoft.com/office/drawing/2014/main" id="{8DC76D32-A48C-4931-812D-45775C1E5D90}"/>
              </a:ext>
            </a:extLst>
          </p:cNvPr>
          <p:cNvSpPr txBox="1"/>
          <p:nvPr/>
        </p:nvSpPr>
        <p:spPr>
          <a:xfrm>
            <a:off x="4658008" y="4514876"/>
            <a:ext cx="2005148" cy="461665"/>
          </a:xfrm>
          <a:prstGeom prst="rect">
            <a:avLst/>
          </a:prstGeom>
          <a:noFill/>
        </p:spPr>
        <p:txBody>
          <a:bodyPr wrap="square">
            <a:spAutoFit/>
          </a:bodyPr>
          <a:lstStyle/>
          <a:p>
            <a:pPr algn="ctr"/>
            <a:r>
              <a:rPr lang="cs-CZ" sz="2400" i="1" dirty="0">
                <a:latin typeface="Castellar" panose="020A0402060406010301" pitchFamily="18" charset="0"/>
              </a:rPr>
              <a:t>Politika</a:t>
            </a:r>
            <a:endParaRPr lang="cs-CZ" dirty="0"/>
          </a:p>
        </p:txBody>
      </p:sp>
      <p:sp>
        <p:nvSpPr>
          <p:cNvPr id="26" name="TextovéPole 25">
            <a:extLst>
              <a:ext uri="{FF2B5EF4-FFF2-40B4-BE49-F238E27FC236}">
                <a16:creationId xmlns:a16="http://schemas.microsoft.com/office/drawing/2014/main" id="{2C0E59A6-DFA1-4933-AB68-C2A7B74F4263}"/>
              </a:ext>
            </a:extLst>
          </p:cNvPr>
          <p:cNvSpPr txBox="1"/>
          <p:nvPr/>
        </p:nvSpPr>
        <p:spPr>
          <a:xfrm>
            <a:off x="6398960" y="1277212"/>
            <a:ext cx="4008120" cy="593176"/>
          </a:xfrm>
          <a:prstGeom prst="rect">
            <a:avLst/>
          </a:prstGeom>
          <a:noFill/>
        </p:spPr>
        <p:txBody>
          <a:bodyPr wrap="square">
            <a:spAutoFit/>
          </a:bodyPr>
          <a:lstStyle/>
          <a:p>
            <a:pPr algn="ctr">
              <a:lnSpc>
                <a:spcPct val="150000"/>
              </a:lnSpc>
            </a:pPr>
            <a:r>
              <a:rPr lang="cs-CZ" sz="2400" i="1" dirty="0" err="1">
                <a:latin typeface="Castellar" panose="020A0402060406010301" pitchFamily="18" charset="0"/>
              </a:rPr>
              <a:t>Meteorologiky</a:t>
            </a:r>
            <a:endParaRPr lang="cs-CZ" sz="2400" i="1" dirty="0">
              <a:latin typeface="Castellar" panose="020A0402060406010301" pitchFamily="18" charset="0"/>
            </a:endParaRPr>
          </a:p>
        </p:txBody>
      </p:sp>
      <p:sp>
        <p:nvSpPr>
          <p:cNvPr id="16" name="TextovéPole 15">
            <a:extLst>
              <a:ext uri="{FF2B5EF4-FFF2-40B4-BE49-F238E27FC236}">
                <a16:creationId xmlns:a16="http://schemas.microsoft.com/office/drawing/2014/main" id="{FBD4F11B-E32D-45BD-A72A-C4FBC91EA156}"/>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98828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z="2800" b="0" dirty="0"/>
              <a:t>4. 3. x. A. </a:t>
            </a:r>
            <a:r>
              <a:rPr lang="cs-CZ" altLang="cs-CZ" sz="2800" b="0" dirty="0" err="1"/>
              <a:t>Aristotelés</a:t>
            </a:r>
            <a:r>
              <a:rPr lang="cs-CZ" altLang="cs-CZ" sz="2800" b="0" dirty="0"/>
              <a:t> a Pluto</a:t>
            </a:r>
          </a:p>
        </p:txBody>
      </p:sp>
      <p:sp>
        <p:nvSpPr>
          <p:cNvPr id="3" name="Podnadpis 2"/>
          <p:cNvSpPr>
            <a:spLocks noGrp="1"/>
          </p:cNvSpPr>
          <p:nvPr>
            <p:ph idx="1"/>
          </p:nvPr>
        </p:nvSpPr>
        <p:spPr>
          <a:xfrm>
            <a:off x="720000" y="1692001"/>
            <a:ext cx="9576000" cy="4140000"/>
          </a:xfrm>
        </p:spPr>
        <p:txBody>
          <a:bodyPr/>
          <a:lstStyle/>
          <a:p>
            <a:pPr marL="72000" indent="0" algn="l" eaLnBrk="1" hangingPunct="1">
              <a:lnSpc>
                <a:spcPct val="100000"/>
              </a:lnSpc>
              <a:spcAft>
                <a:spcPts val="600"/>
              </a:spcAft>
              <a:buNone/>
              <a:defRPr/>
            </a:pPr>
            <a:r>
              <a:rPr lang="cs-CZ" altLang="cs-CZ" sz="2400" kern="1200" dirty="0"/>
              <a:t>d. Charakter a význam definice</a:t>
            </a:r>
            <a:endParaRPr lang="cs-CZ" sz="2400" kern="1200" dirty="0"/>
          </a:p>
          <a:p>
            <a:pPr algn="l" eaLnBrk="1" hangingPunct="1">
              <a:lnSpc>
                <a:spcPct val="100000"/>
              </a:lnSpc>
              <a:spcAft>
                <a:spcPts val="600"/>
              </a:spcAft>
              <a:defRPr/>
            </a:pPr>
            <a:r>
              <a:rPr lang="cs-CZ" sz="2000" dirty="0"/>
              <a:t>V případě moderní definice planety:</a:t>
            </a:r>
          </a:p>
          <a:p>
            <a:pPr marL="594900" lvl="1" indent="-342900">
              <a:spcAft>
                <a:spcPts val="600"/>
              </a:spcAft>
              <a:buFont typeface="Arial" panose="020B0604020202020204" pitchFamily="34" charset="0"/>
              <a:buChar char="•"/>
              <a:defRPr/>
            </a:pPr>
            <a:r>
              <a:rPr lang="cs-CZ" sz="1800" dirty="0"/>
              <a:t>Potřeba udělat pořádek v rostoucím počtu těles sluneční soustavy.</a:t>
            </a:r>
          </a:p>
          <a:p>
            <a:pPr marL="594900" lvl="1" indent="-342900">
              <a:spcAft>
                <a:spcPts val="600"/>
              </a:spcAft>
              <a:buFont typeface="Arial" panose="020B0604020202020204" pitchFamily="34" charset="0"/>
              <a:buChar char="•"/>
              <a:defRPr/>
            </a:pPr>
            <a:r>
              <a:rPr lang="cs-CZ" sz="1800" dirty="0"/>
              <a:t>Problematičnost či nemožnost postižení „bytnosti“ planety (geologická vs. dynamická definice).</a:t>
            </a:r>
          </a:p>
          <a:p>
            <a:pPr marL="594900" lvl="1" indent="-342900">
              <a:spcAft>
                <a:spcPts val="600"/>
              </a:spcAft>
              <a:buFont typeface="Arial" panose="020B0604020202020204" pitchFamily="34" charset="0"/>
              <a:buChar char="•"/>
              <a:defRPr/>
            </a:pPr>
            <a:r>
              <a:rPr lang="cs-CZ" sz="1800" dirty="0"/>
              <a:t>Otázka „co je planeta“ není vědeckou otázkou.</a:t>
            </a:r>
          </a:p>
          <a:p>
            <a:pPr marL="594900" lvl="1" indent="-342900">
              <a:spcAft>
                <a:spcPts val="600"/>
              </a:spcAft>
              <a:buFont typeface="Arial" panose="020B0604020202020204" pitchFamily="34" charset="0"/>
              <a:buChar char="•"/>
              <a:defRPr/>
            </a:pPr>
            <a:r>
              <a:rPr lang="cs-CZ" sz="1800" dirty="0"/>
              <a:t>Do značné míry kulturní záležitost.</a:t>
            </a:r>
          </a:p>
          <a:p>
            <a:pPr marL="594900" lvl="1" indent="-342900">
              <a:spcAft>
                <a:spcPts val="600"/>
              </a:spcAft>
              <a:buFont typeface="Arial" panose="020B0604020202020204" pitchFamily="34" charset="0"/>
              <a:buChar char="•"/>
              <a:defRPr/>
            </a:pPr>
            <a:r>
              <a:rPr lang="cs-CZ" sz="1800" dirty="0"/>
              <a:t>Petr </a:t>
            </a:r>
            <a:r>
              <a:rPr lang="cs-CZ" sz="1800" dirty="0" err="1"/>
              <a:t>Scheirich</a:t>
            </a:r>
            <a:r>
              <a:rPr lang="cs-CZ" sz="1800" dirty="0"/>
              <a:t> (Astronomický ústav AV ČR): „důležitější, než to, jak</a:t>
            </a:r>
            <a:br>
              <a:rPr lang="cs-CZ" sz="1800" dirty="0"/>
            </a:br>
            <a:r>
              <a:rPr lang="cs-CZ" sz="1800" dirty="0"/>
              <a:t>těm tělesům říkáme, je to, co se o nich můžeme dozvědět.“</a:t>
            </a:r>
            <a:br>
              <a:rPr lang="cs-CZ" sz="1800" dirty="0"/>
            </a:br>
            <a:endParaRPr lang="cs-CZ" sz="1800" dirty="0"/>
          </a:p>
          <a:p>
            <a:pPr marL="594900" lvl="1" indent="-342900">
              <a:spcAft>
                <a:spcPts val="600"/>
              </a:spcAft>
              <a:buFont typeface="Arial" panose="020B0604020202020204" pitchFamily="34" charset="0"/>
              <a:buChar char="•"/>
              <a:defRPr/>
            </a:pPr>
            <a:r>
              <a:rPr lang="cs-CZ" sz="1800" dirty="0"/>
              <a:t>Tedy definice planety nemá žádný vědecký význam?</a:t>
            </a:r>
            <a:endParaRPr lang="cs-CZ" dirty="0">
              <a:solidFill>
                <a:srgbClr val="FF0000"/>
              </a:solidFill>
            </a:endParaRPr>
          </a:p>
        </p:txBody>
      </p:sp>
      <p:sp>
        <p:nvSpPr>
          <p:cNvPr id="6" name="TextovéPole 5">
            <a:extLst>
              <a:ext uri="{FF2B5EF4-FFF2-40B4-BE49-F238E27FC236}">
                <a16:creationId xmlns:a16="http://schemas.microsoft.com/office/drawing/2014/main" id="{D0F5E92D-D943-4F97-B6C0-348CEA427953}"/>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271161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z="2800" b="0" dirty="0"/>
              <a:t>4. 3. x. A. </a:t>
            </a:r>
            <a:r>
              <a:rPr lang="cs-CZ" altLang="cs-CZ" sz="2800" b="0" dirty="0" err="1"/>
              <a:t>Aristotelés</a:t>
            </a:r>
            <a:r>
              <a:rPr lang="cs-CZ" altLang="cs-CZ" sz="2800" b="0" dirty="0"/>
              <a:t> a Pluto</a:t>
            </a:r>
          </a:p>
        </p:txBody>
      </p:sp>
      <p:sp>
        <p:nvSpPr>
          <p:cNvPr id="3" name="Podnadpis 2"/>
          <p:cNvSpPr>
            <a:spLocks noGrp="1"/>
          </p:cNvSpPr>
          <p:nvPr>
            <p:ph idx="1"/>
          </p:nvPr>
        </p:nvSpPr>
        <p:spPr>
          <a:xfrm>
            <a:off x="720000" y="1692001"/>
            <a:ext cx="4764140" cy="4140000"/>
          </a:xfrm>
        </p:spPr>
        <p:txBody>
          <a:bodyPr/>
          <a:lstStyle/>
          <a:p>
            <a:pPr marL="72000" indent="0" algn="l" eaLnBrk="1" hangingPunct="1">
              <a:lnSpc>
                <a:spcPct val="100000"/>
              </a:lnSpc>
              <a:spcAft>
                <a:spcPts val="600"/>
              </a:spcAft>
              <a:buNone/>
              <a:defRPr/>
            </a:pPr>
            <a:r>
              <a:rPr lang="cs-CZ" altLang="cs-CZ" sz="2400" kern="1200" dirty="0"/>
              <a:t>d. Charakter a význam definice</a:t>
            </a:r>
            <a:endParaRPr lang="cs-CZ" sz="2400" kern="1200" dirty="0"/>
          </a:p>
          <a:p>
            <a:pPr algn="l" eaLnBrk="1" hangingPunct="1">
              <a:lnSpc>
                <a:spcPct val="100000"/>
              </a:lnSpc>
              <a:spcAft>
                <a:spcPts val="600"/>
              </a:spcAft>
              <a:defRPr/>
            </a:pPr>
            <a:r>
              <a:rPr lang="cs-CZ" sz="2000" dirty="0"/>
              <a:t>V případě moderní definice planety:</a:t>
            </a:r>
          </a:p>
          <a:p>
            <a:pPr marL="594900" lvl="1" indent="-342900">
              <a:spcAft>
                <a:spcPts val="600"/>
              </a:spcAft>
              <a:buFont typeface="Arial" panose="020B0604020202020204" pitchFamily="34" charset="0"/>
              <a:buChar char="•"/>
              <a:defRPr/>
            </a:pPr>
            <a:r>
              <a:rPr lang="cs-CZ" sz="1800" dirty="0"/>
              <a:t>Význam pro porozumění sluneční soustavě (Pluto vs. jiná tělesa) ze strany laické veřejnosti – boj proti:</a:t>
            </a:r>
            <a:br>
              <a:rPr lang="cs-CZ" sz="1800" dirty="0"/>
            </a:br>
            <a:br>
              <a:rPr lang="cs-CZ" sz="1800" dirty="0"/>
            </a:br>
            <a:endParaRPr lang="cs-CZ" sz="1800" dirty="0"/>
          </a:p>
          <a:p>
            <a:pPr marL="594900" lvl="1" indent="-342900">
              <a:spcAft>
                <a:spcPts val="600"/>
              </a:spcAft>
              <a:buFont typeface="Arial" panose="020B0604020202020204" pitchFamily="34" charset="0"/>
              <a:buChar char="•"/>
              <a:defRPr/>
            </a:pPr>
            <a:r>
              <a:rPr lang="cs-CZ" sz="1800" dirty="0"/>
              <a:t>Tedy pouze </a:t>
            </a:r>
            <a:r>
              <a:rPr lang="cs-CZ" sz="1800" dirty="0">
                <a:solidFill>
                  <a:srgbClr val="FF0000"/>
                </a:solidFill>
              </a:rPr>
              <a:t>didaktický</a:t>
            </a:r>
            <a:r>
              <a:rPr lang="cs-CZ" sz="1800" dirty="0"/>
              <a:t>, příp. </a:t>
            </a:r>
            <a:r>
              <a:rPr lang="cs-CZ" sz="1800" dirty="0">
                <a:solidFill>
                  <a:srgbClr val="FF0000"/>
                </a:solidFill>
              </a:rPr>
              <a:t>kulturní</a:t>
            </a:r>
            <a:r>
              <a:rPr lang="cs-CZ" sz="1800" dirty="0"/>
              <a:t> význam!</a:t>
            </a:r>
          </a:p>
        </p:txBody>
      </p:sp>
      <p:pic>
        <p:nvPicPr>
          <p:cNvPr id="6" name="Obrázek 1">
            <a:extLst>
              <a:ext uri="{FF2B5EF4-FFF2-40B4-BE49-F238E27FC236}">
                <a16:creationId xmlns:a16="http://schemas.microsoft.com/office/drawing/2014/main" id="{BF2E0B41-AC3F-4460-96D1-D23CDA6B75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8249" y="1006112"/>
            <a:ext cx="6433751" cy="482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3">
            <a:extLst>
              <a:ext uri="{FF2B5EF4-FFF2-40B4-BE49-F238E27FC236}">
                <a16:creationId xmlns:a16="http://schemas.microsoft.com/office/drawing/2014/main" id="{2FC56FFD-6D24-4064-8CF0-82E4C08A0DEC}"/>
              </a:ext>
            </a:extLst>
          </p:cNvPr>
          <p:cNvSpPr txBox="1">
            <a:spLocks noChangeArrowheads="1"/>
          </p:cNvSpPr>
          <p:nvPr/>
        </p:nvSpPr>
        <p:spPr bwMode="auto">
          <a:xfrm>
            <a:off x="5484140" y="5865763"/>
            <a:ext cx="5266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sz="2000" dirty="0"/>
              <a:t>Mike Brown </a:t>
            </a:r>
            <a:r>
              <a:rPr lang="cs-CZ" sz="1200" dirty="0"/>
              <a:t>http://www.mikebrownsplanets.com/2009/08/planetary-placemats.html</a:t>
            </a:r>
            <a:endParaRPr lang="cs-CZ" dirty="0"/>
          </a:p>
        </p:txBody>
      </p:sp>
      <p:sp>
        <p:nvSpPr>
          <p:cNvPr id="8" name="TextovéPole 7">
            <a:extLst>
              <a:ext uri="{FF2B5EF4-FFF2-40B4-BE49-F238E27FC236}">
                <a16:creationId xmlns:a16="http://schemas.microsoft.com/office/drawing/2014/main" id="{F0F283CE-3268-4284-A35A-7A03557824F0}"/>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338600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pPr eaLnBrk="1" hangingPunct="1"/>
            <a:r>
              <a:rPr lang="cs-CZ" altLang="cs-CZ" sz="2800" b="0" dirty="0"/>
              <a:t>4. 3. x. B. </a:t>
            </a:r>
            <a:r>
              <a:rPr lang="cs-CZ" altLang="cs-CZ" sz="2800" b="0" dirty="0" err="1"/>
              <a:t>Aristotelés</a:t>
            </a:r>
            <a:r>
              <a:rPr lang="cs-CZ" altLang="cs-CZ" sz="2800" b="0" dirty="0"/>
              <a:t> a temná energie</a:t>
            </a:r>
          </a:p>
        </p:txBody>
      </p:sp>
      <p:pic>
        <p:nvPicPr>
          <p:cNvPr id="41987"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8849" y="1692002"/>
            <a:ext cx="3990975"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ovéPole 6"/>
          <p:cNvSpPr txBox="1">
            <a:spLocks noChangeArrowheads="1"/>
          </p:cNvSpPr>
          <p:nvPr/>
        </p:nvSpPr>
        <p:spPr bwMode="auto">
          <a:xfrm>
            <a:off x="2501811" y="5868715"/>
            <a:ext cx="230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altLang="cs-CZ"/>
              <a:t>© Michal Peichl</a:t>
            </a:r>
          </a:p>
        </p:txBody>
      </p:sp>
      <p:sp>
        <p:nvSpPr>
          <p:cNvPr id="41989" name="TextovéPole 8"/>
          <p:cNvSpPr txBox="1">
            <a:spLocks noChangeArrowheads="1"/>
          </p:cNvSpPr>
          <p:nvPr/>
        </p:nvSpPr>
        <p:spPr bwMode="auto">
          <a:xfrm>
            <a:off x="6142428" y="5868715"/>
            <a:ext cx="3042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cs-CZ" altLang="cs-CZ" dirty="0"/>
              <a:t>© Přírodovědci.cz</a:t>
            </a:r>
          </a:p>
        </p:txBody>
      </p:sp>
      <p:pic>
        <p:nvPicPr>
          <p:cNvPr id="41990"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8913" y="2093640"/>
            <a:ext cx="4789488"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FC713800-D7D3-4188-A29F-C1D4568EAA94}"/>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204395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z="2800" b="0" dirty="0"/>
              <a:t>4. 3. x. B. Aristotelés a temná energie</a:t>
            </a:r>
          </a:p>
        </p:txBody>
      </p:sp>
      <p:sp>
        <p:nvSpPr>
          <p:cNvPr id="3" name="Podnadpis 2"/>
          <p:cNvSpPr>
            <a:spLocks noGrp="1"/>
          </p:cNvSpPr>
          <p:nvPr>
            <p:ph idx="1"/>
          </p:nvPr>
        </p:nvSpPr>
        <p:spPr>
          <a:xfrm>
            <a:off x="720000" y="1692001"/>
            <a:ext cx="9576000" cy="4140000"/>
          </a:xfrm>
        </p:spPr>
        <p:txBody>
          <a:bodyPr/>
          <a:lstStyle/>
          <a:p>
            <a:pPr marL="72000" indent="0">
              <a:lnSpc>
                <a:spcPct val="100000"/>
              </a:lnSpc>
              <a:spcAft>
                <a:spcPts val="600"/>
              </a:spcAft>
              <a:buNone/>
              <a:defRPr/>
            </a:pPr>
            <a:r>
              <a:rPr lang="cs-CZ" altLang="cs-CZ" sz="2400" kern="1200" dirty="0"/>
              <a:t>a. Doklady spojení</a:t>
            </a:r>
          </a:p>
          <a:p>
            <a:pPr lvl="1">
              <a:spcAft>
                <a:spcPts val="600"/>
              </a:spcAft>
              <a:defRPr/>
            </a:pPr>
            <a:r>
              <a:rPr lang="cs-CZ" dirty="0"/>
              <a:t>Kulhánek, P. </a:t>
            </a:r>
            <a:r>
              <a:rPr lang="cs-CZ" i="1" dirty="0"/>
              <a:t>Moderní kosmologie </a:t>
            </a:r>
            <a:r>
              <a:rPr lang="cs-CZ" dirty="0"/>
              <a:t>(2011) – s. 11 (éter = kvintesence, pátý element), s. 19, 61.</a:t>
            </a:r>
            <a:br>
              <a:rPr lang="cs-CZ" dirty="0"/>
            </a:br>
            <a:endParaRPr lang="cs-CZ" dirty="0"/>
          </a:p>
          <a:p>
            <a:pPr lvl="1">
              <a:spcAft>
                <a:spcPts val="600"/>
              </a:spcAft>
              <a:defRPr/>
            </a:pPr>
            <a:r>
              <a:rPr lang="cs-CZ" dirty="0" err="1"/>
              <a:t>Amendola</a:t>
            </a:r>
            <a:r>
              <a:rPr lang="cs-CZ" dirty="0"/>
              <a:t>, L.+</a:t>
            </a:r>
            <a:r>
              <a:rPr lang="cs-CZ" dirty="0" err="1"/>
              <a:t>Tsujikawa</a:t>
            </a:r>
            <a:r>
              <a:rPr lang="cs-CZ" dirty="0"/>
              <a:t>, S. </a:t>
            </a:r>
            <a:r>
              <a:rPr lang="cs-CZ" i="1" dirty="0" err="1"/>
              <a:t>Dark</a:t>
            </a:r>
            <a:r>
              <a:rPr lang="cs-CZ" i="1" dirty="0"/>
              <a:t> </a:t>
            </a:r>
            <a:r>
              <a:rPr lang="cs-CZ" i="1" dirty="0" err="1"/>
              <a:t>Energy</a:t>
            </a:r>
            <a:r>
              <a:rPr lang="cs-CZ" i="1" dirty="0"/>
              <a:t>. </a:t>
            </a:r>
            <a:r>
              <a:rPr lang="cs-CZ" i="1" dirty="0" err="1"/>
              <a:t>Theory</a:t>
            </a:r>
            <a:r>
              <a:rPr lang="cs-CZ" i="1" dirty="0"/>
              <a:t> and </a:t>
            </a:r>
            <a:r>
              <a:rPr lang="cs-CZ" i="1" dirty="0" err="1"/>
              <a:t>Observations</a:t>
            </a:r>
            <a:r>
              <a:rPr lang="cs-CZ" i="1" dirty="0"/>
              <a:t> </a:t>
            </a:r>
            <a:r>
              <a:rPr lang="cs-CZ" dirty="0"/>
              <a:t>(2010) – Preface, s. </a:t>
            </a:r>
            <a:r>
              <a:rPr lang="cs-CZ" dirty="0" err="1"/>
              <a:t>ix</a:t>
            </a:r>
            <a:r>
              <a:rPr lang="cs-CZ" dirty="0"/>
              <a:t>.</a:t>
            </a:r>
            <a:br>
              <a:rPr lang="cs-CZ" dirty="0"/>
            </a:br>
            <a:endParaRPr lang="cs-CZ" dirty="0"/>
          </a:p>
          <a:p>
            <a:pPr lvl="1">
              <a:spcAft>
                <a:spcPts val="600"/>
              </a:spcAft>
              <a:defRPr/>
            </a:pPr>
            <a:r>
              <a:rPr lang="cs-CZ" dirty="0"/>
              <a:t>Siegfried, T. </a:t>
            </a:r>
            <a:r>
              <a:rPr lang="cs-CZ" i="1" dirty="0" err="1"/>
              <a:t>Strange</a:t>
            </a:r>
            <a:r>
              <a:rPr lang="cs-CZ" i="1" dirty="0"/>
              <a:t> </a:t>
            </a:r>
            <a:r>
              <a:rPr lang="cs-CZ" i="1" dirty="0" err="1"/>
              <a:t>Matters</a:t>
            </a:r>
            <a:r>
              <a:rPr lang="cs-CZ" i="1" dirty="0"/>
              <a:t>. </a:t>
            </a:r>
            <a:r>
              <a:rPr lang="cs-CZ" i="1" dirty="0" err="1"/>
              <a:t>Undiscovered</a:t>
            </a:r>
            <a:r>
              <a:rPr lang="cs-CZ" i="1" dirty="0"/>
              <a:t> </a:t>
            </a:r>
            <a:r>
              <a:rPr lang="cs-CZ" i="1" dirty="0" err="1"/>
              <a:t>Ideas</a:t>
            </a:r>
            <a:r>
              <a:rPr lang="cs-CZ" i="1" dirty="0"/>
              <a:t> </a:t>
            </a:r>
            <a:r>
              <a:rPr lang="cs-CZ" i="1" dirty="0" err="1"/>
              <a:t>at</a:t>
            </a:r>
            <a:r>
              <a:rPr lang="cs-CZ" i="1" dirty="0"/>
              <a:t> </a:t>
            </a:r>
            <a:r>
              <a:rPr lang="cs-CZ" i="1" dirty="0" err="1"/>
              <a:t>the</a:t>
            </a:r>
            <a:r>
              <a:rPr lang="cs-CZ" i="1" dirty="0"/>
              <a:t> </a:t>
            </a:r>
            <a:r>
              <a:rPr lang="cs-CZ" i="1" dirty="0" err="1"/>
              <a:t>Frontiers</a:t>
            </a:r>
            <a:r>
              <a:rPr lang="cs-CZ" i="1" dirty="0"/>
              <a:t> </a:t>
            </a:r>
            <a:r>
              <a:rPr lang="cs-CZ" i="1" dirty="0" err="1"/>
              <a:t>of</a:t>
            </a:r>
            <a:r>
              <a:rPr lang="cs-CZ" i="1" dirty="0"/>
              <a:t> </a:t>
            </a:r>
            <a:r>
              <a:rPr lang="cs-CZ" i="1" dirty="0" err="1"/>
              <a:t>Space</a:t>
            </a:r>
            <a:r>
              <a:rPr lang="cs-CZ" i="1" dirty="0"/>
              <a:t> and Time</a:t>
            </a:r>
            <a:r>
              <a:rPr lang="cs-CZ" dirty="0"/>
              <a:t> (2004) – s. 152.</a:t>
            </a:r>
            <a:br>
              <a:rPr lang="cs-CZ" dirty="0"/>
            </a:br>
            <a:endParaRPr lang="cs-CZ" dirty="0"/>
          </a:p>
          <a:p>
            <a:pPr lvl="1">
              <a:spcAft>
                <a:spcPts val="600"/>
              </a:spcAft>
              <a:defRPr/>
            </a:pPr>
            <a:r>
              <a:rPr lang="cs-CZ" dirty="0" err="1"/>
              <a:t>Krauss</a:t>
            </a:r>
            <a:r>
              <a:rPr lang="cs-CZ" dirty="0"/>
              <a:t>, L. </a:t>
            </a:r>
            <a:r>
              <a:rPr lang="cs-CZ" i="1" dirty="0" err="1"/>
              <a:t>Quintessence</a:t>
            </a:r>
            <a:r>
              <a:rPr lang="cs-CZ" i="1" dirty="0"/>
              <a:t>: </a:t>
            </a:r>
            <a:r>
              <a:rPr lang="cs-CZ" i="1" dirty="0" err="1"/>
              <a:t>The</a:t>
            </a:r>
            <a:r>
              <a:rPr lang="cs-CZ" i="1" dirty="0"/>
              <a:t> </a:t>
            </a:r>
            <a:r>
              <a:rPr lang="cs-CZ" i="1" dirty="0" err="1"/>
              <a:t>Mystery</a:t>
            </a:r>
            <a:r>
              <a:rPr lang="cs-CZ" i="1" dirty="0"/>
              <a:t> </a:t>
            </a:r>
            <a:r>
              <a:rPr lang="cs-CZ" i="1" dirty="0" err="1"/>
              <a:t>of</a:t>
            </a:r>
            <a:r>
              <a:rPr lang="cs-CZ" i="1" dirty="0"/>
              <a:t> </a:t>
            </a:r>
            <a:r>
              <a:rPr lang="cs-CZ" i="1" dirty="0" err="1"/>
              <a:t>Missing</a:t>
            </a:r>
            <a:r>
              <a:rPr lang="cs-CZ" i="1" dirty="0"/>
              <a:t> </a:t>
            </a:r>
            <a:r>
              <a:rPr lang="cs-CZ" i="1" dirty="0" err="1"/>
              <a:t>Mass</a:t>
            </a:r>
            <a:r>
              <a:rPr lang="cs-CZ" i="1" dirty="0"/>
              <a:t> in </a:t>
            </a:r>
            <a:r>
              <a:rPr lang="cs-CZ" i="1" dirty="0" err="1"/>
              <a:t>the</a:t>
            </a:r>
            <a:r>
              <a:rPr lang="cs-CZ" i="1" dirty="0"/>
              <a:t> </a:t>
            </a:r>
            <a:r>
              <a:rPr lang="cs-CZ" i="1" dirty="0" err="1"/>
              <a:t>Universe</a:t>
            </a:r>
            <a:r>
              <a:rPr lang="cs-CZ" i="1" dirty="0"/>
              <a:t> </a:t>
            </a:r>
            <a:r>
              <a:rPr lang="cs-CZ" dirty="0"/>
              <a:t>(2000) – s. 3.</a:t>
            </a:r>
          </a:p>
        </p:txBody>
      </p:sp>
      <p:sp>
        <p:nvSpPr>
          <p:cNvPr id="6" name="TextovéPole 5">
            <a:extLst>
              <a:ext uri="{FF2B5EF4-FFF2-40B4-BE49-F238E27FC236}">
                <a16:creationId xmlns:a16="http://schemas.microsoft.com/office/drawing/2014/main" id="{EB2A7E66-DDCD-4048-AACE-803CCF60573C}"/>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245308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ovéPole 2"/>
          <p:cNvSpPr txBox="1">
            <a:spLocks noChangeArrowheads="1"/>
          </p:cNvSpPr>
          <p:nvPr/>
        </p:nvSpPr>
        <p:spPr bwMode="auto">
          <a:xfrm>
            <a:off x="5919788" y="3500439"/>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altLang="cs-CZ" dirty="0">
                <a:latin typeface="Arial"/>
              </a:rPr>
              <a:t>X</a:t>
            </a:r>
          </a:p>
        </p:txBody>
      </p:sp>
      <p:sp>
        <p:nvSpPr>
          <p:cNvPr id="5" name="TextovéPole 4"/>
          <p:cNvSpPr txBox="1">
            <a:spLocks noChangeArrowheads="1"/>
          </p:cNvSpPr>
          <p:nvPr/>
        </p:nvSpPr>
        <p:spPr bwMode="auto">
          <a:xfrm rot="10800000">
            <a:off x="6721544" y="5615138"/>
            <a:ext cx="938077" cy="461665"/>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altLang="cs-CZ">
                <a:solidFill>
                  <a:srgbClr val="000000"/>
                </a:solidFill>
                <a:latin typeface="Arial"/>
              </a:rPr>
              <a:t>země</a:t>
            </a:r>
          </a:p>
        </p:txBody>
      </p:sp>
      <p:sp>
        <p:nvSpPr>
          <p:cNvPr id="16" name="TextovéPole 15"/>
          <p:cNvSpPr txBox="1">
            <a:spLocks noChangeArrowheads="1"/>
          </p:cNvSpPr>
          <p:nvPr/>
        </p:nvSpPr>
        <p:spPr bwMode="auto">
          <a:xfrm rot="-5400000">
            <a:off x="4910533" y="3207693"/>
            <a:ext cx="870751"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altLang="cs-CZ">
                <a:solidFill>
                  <a:srgbClr val="000000"/>
                </a:solidFill>
                <a:latin typeface="Arial"/>
              </a:rPr>
              <a:t>oheň</a:t>
            </a:r>
          </a:p>
        </p:txBody>
      </p:sp>
      <p:sp>
        <p:nvSpPr>
          <p:cNvPr id="44037" name="Nadpis 1"/>
          <p:cNvSpPr>
            <a:spLocks noGrp="1"/>
          </p:cNvSpPr>
          <p:nvPr>
            <p:ph type="title"/>
          </p:nvPr>
        </p:nvSpPr>
        <p:spPr/>
        <p:txBody>
          <a:bodyPr/>
          <a:lstStyle/>
          <a:p>
            <a:r>
              <a:rPr lang="cs-CZ" altLang="cs-CZ" sz="2800" b="0" dirty="0"/>
              <a:t>4. 3. x. B. </a:t>
            </a:r>
            <a:r>
              <a:rPr lang="cs-CZ" altLang="cs-CZ" sz="2800" b="0" dirty="0" err="1"/>
              <a:t>Aristotelés</a:t>
            </a:r>
            <a:r>
              <a:rPr lang="cs-CZ" altLang="cs-CZ" sz="2800" b="0" dirty="0"/>
              <a:t> a temná energie</a:t>
            </a:r>
          </a:p>
        </p:txBody>
      </p:sp>
      <p:sp>
        <p:nvSpPr>
          <p:cNvPr id="10" name="TextovéPole 3">
            <a:extLst>
              <a:ext uri="{FF2B5EF4-FFF2-40B4-BE49-F238E27FC236}">
                <a16:creationId xmlns:a16="http://schemas.microsoft.com/office/drawing/2014/main" id="{9396269F-6DC7-44FD-A4EB-ADA04F8B59E0}"/>
              </a:ext>
            </a:extLst>
          </p:cNvPr>
          <p:cNvSpPr txBox="1">
            <a:spLocks noChangeArrowheads="1"/>
          </p:cNvSpPr>
          <p:nvPr/>
        </p:nvSpPr>
        <p:spPr bwMode="auto">
          <a:xfrm>
            <a:off x="720000" y="1692000"/>
            <a:ext cx="5521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cs-CZ" dirty="0">
                <a:latin typeface="+mn-lt"/>
              </a:rPr>
              <a:t>b. Analogie </a:t>
            </a:r>
            <a:r>
              <a:rPr lang="cs-CZ" altLang="cs-CZ" i="1" dirty="0" err="1">
                <a:latin typeface="+mn-lt"/>
              </a:rPr>
              <a:t>aithér</a:t>
            </a:r>
            <a:r>
              <a:rPr lang="cs-CZ" altLang="cs-CZ" dirty="0">
                <a:latin typeface="+mn-lt"/>
              </a:rPr>
              <a:t> – temná energie</a:t>
            </a:r>
          </a:p>
        </p:txBody>
      </p:sp>
      <p:sp>
        <p:nvSpPr>
          <p:cNvPr id="9" name="TextovéPole 8">
            <a:extLst>
              <a:ext uri="{FF2B5EF4-FFF2-40B4-BE49-F238E27FC236}">
                <a16:creationId xmlns:a16="http://schemas.microsoft.com/office/drawing/2014/main" id="{2C897A3A-87D8-4C5D-B6FD-D9936EF9BBE8}"/>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941713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nodeType="afterGroup">
                            <p:stCondLst>
                              <p:cond delay="1500"/>
                            </p:stCondLst>
                            <p:childTnLst>
                              <p:par>
                                <p:cTn id="16" presetID="64" presetClass="path" presetSubtype="0" accel="50000" decel="50000" fill="hold" grpId="1" nodeType="afterEffect">
                                  <p:stCondLst>
                                    <p:cond delay="0"/>
                                  </p:stCondLst>
                                  <p:childTnLst>
                                    <p:animMotion origin="layout" path="M 1.94444E-6 -4.81481E-6 L -0.11962 -0.2787 " pathEditMode="relative" rAng="0" ptsTypes="AA">
                                      <p:cBhvr>
                                        <p:cTn id="17" dur="2000" fill="hold"/>
                                        <p:tgtEl>
                                          <p:spTgt spid="5"/>
                                        </p:tgtEl>
                                        <p:attrNameLst>
                                          <p:attrName>ppt_x</p:attrName>
                                          <p:attrName>ppt_y</p:attrName>
                                        </p:attrNameLst>
                                      </p:cBhvr>
                                      <p:rCtr x="-5990" y="-13935"/>
                                    </p:animMotion>
                                  </p:childTnLst>
                                </p:cTn>
                              </p:par>
                              <p:par>
                                <p:cTn id="18" presetID="35" presetClass="path" presetSubtype="0" accel="50000" decel="50000" fill="hold" grpId="1" nodeType="withEffect">
                                  <p:stCondLst>
                                    <p:cond delay="0"/>
                                  </p:stCondLst>
                                  <p:childTnLst>
                                    <p:animMotion origin="layout" path="M 4.44444E-6 1.11111E-6 L -0.12275 -0.00139 " pathEditMode="relative" rAng="0" ptsTypes="AA">
                                      <p:cBhvr>
                                        <p:cTn id="19" dur="1750" fill="hold"/>
                                        <p:tgtEl>
                                          <p:spTgt spid="16"/>
                                        </p:tgtEl>
                                        <p:attrNameLst>
                                          <p:attrName>ppt_x</p:attrName>
                                          <p:attrName>ppt_y</p:attrName>
                                        </p:attrNameLst>
                                      </p:cBhvr>
                                      <p:rCtr x="-614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pPr eaLnBrk="1" hangingPunct="1"/>
            <a:r>
              <a:rPr lang="cs-CZ" altLang="cs-CZ" sz="2800" b="0" dirty="0"/>
              <a:t>4. 3. x. B. </a:t>
            </a:r>
            <a:r>
              <a:rPr lang="cs-CZ" altLang="cs-CZ" sz="2800" b="0" dirty="0" err="1"/>
              <a:t>Aristotelés</a:t>
            </a:r>
            <a:r>
              <a:rPr lang="cs-CZ" altLang="cs-CZ" sz="2800" b="0" dirty="0"/>
              <a:t> a temná energie</a:t>
            </a:r>
          </a:p>
        </p:txBody>
      </p:sp>
      <p:sp>
        <p:nvSpPr>
          <p:cNvPr id="45059" name="TextovéPole 3"/>
          <p:cNvSpPr txBox="1">
            <a:spLocks noChangeArrowheads="1"/>
          </p:cNvSpPr>
          <p:nvPr/>
        </p:nvSpPr>
        <p:spPr bwMode="auto">
          <a:xfrm>
            <a:off x="720000" y="1692000"/>
            <a:ext cx="5521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cs-CZ" dirty="0">
                <a:latin typeface="+mn-lt"/>
              </a:rPr>
              <a:t>b. Analogie </a:t>
            </a:r>
            <a:r>
              <a:rPr lang="cs-CZ" altLang="cs-CZ" i="1" dirty="0" err="1">
                <a:latin typeface="+mn-lt"/>
              </a:rPr>
              <a:t>aithér</a:t>
            </a:r>
            <a:r>
              <a:rPr lang="cs-CZ" altLang="cs-CZ" dirty="0">
                <a:latin typeface="+mn-lt"/>
              </a:rPr>
              <a:t> – temná energie</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614" y="2110788"/>
            <a:ext cx="6296667" cy="4195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bdélník 3"/>
          <p:cNvSpPr>
            <a:spLocks noChangeArrowheads="1"/>
          </p:cNvSpPr>
          <p:nvPr/>
        </p:nvSpPr>
        <p:spPr bwMode="auto">
          <a:xfrm>
            <a:off x="2995614" y="6335712"/>
            <a:ext cx="7062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cs-CZ" altLang="cs-CZ" sz="1400" dirty="0">
                <a:solidFill>
                  <a:srgbClr val="000000"/>
                </a:solidFill>
                <a:latin typeface="Arial"/>
                <a:hlinkClick r:id="rId3"/>
              </a:rPr>
              <a:t>http://www.novinky.cz/cestovani/258727-uzasne-nocni-nebe-nad-kazachstanem-zaznamenane-amaterskou-fotografkou.html</a:t>
            </a:r>
            <a:r>
              <a:rPr lang="cs-CZ" altLang="cs-CZ" sz="1400" dirty="0">
                <a:solidFill>
                  <a:srgbClr val="000000"/>
                </a:solidFill>
                <a:latin typeface="Arial"/>
              </a:rPr>
              <a:t> (Autorka snímku: Olga </a:t>
            </a:r>
            <a:r>
              <a:rPr lang="cs-CZ" altLang="cs-CZ" sz="1400" dirty="0" err="1">
                <a:solidFill>
                  <a:srgbClr val="000000"/>
                </a:solidFill>
                <a:latin typeface="Arial"/>
              </a:rPr>
              <a:t>Kulakova</a:t>
            </a:r>
            <a:r>
              <a:rPr lang="cs-CZ" altLang="cs-CZ" sz="1400" dirty="0">
                <a:solidFill>
                  <a:srgbClr val="000000"/>
                </a:solidFill>
                <a:latin typeface="Arial"/>
              </a:rPr>
              <a:t>)</a:t>
            </a:r>
          </a:p>
        </p:txBody>
      </p:sp>
      <p:sp>
        <p:nvSpPr>
          <p:cNvPr id="8" name="TextovéPole 7">
            <a:extLst>
              <a:ext uri="{FF2B5EF4-FFF2-40B4-BE49-F238E27FC236}">
                <a16:creationId xmlns:a16="http://schemas.microsoft.com/office/drawing/2014/main" id="{CCB1DE37-4FB5-4CFB-B792-D7F13FCA8497}"/>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87423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pPr eaLnBrk="1" hangingPunct="1"/>
            <a:r>
              <a:rPr lang="cs-CZ" altLang="cs-CZ" sz="2800" b="0" dirty="0"/>
              <a:t>4. 3. x. B. Aristotelés a temná energie</a:t>
            </a:r>
          </a:p>
        </p:txBody>
      </p:sp>
      <p:sp>
        <p:nvSpPr>
          <p:cNvPr id="46083" name="TextovéPole 3"/>
          <p:cNvSpPr txBox="1">
            <a:spLocks noChangeArrowheads="1"/>
          </p:cNvSpPr>
          <p:nvPr/>
        </p:nvSpPr>
        <p:spPr bwMode="auto">
          <a:xfrm>
            <a:off x="720000" y="1692000"/>
            <a:ext cx="5529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cs-CZ" dirty="0">
                <a:latin typeface="+mn-lt"/>
              </a:rPr>
              <a:t>b. Analogie </a:t>
            </a:r>
            <a:r>
              <a:rPr lang="cs-CZ" altLang="cs-CZ" i="1" dirty="0" err="1">
                <a:latin typeface="+mn-lt"/>
              </a:rPr>
              <a:t>aithér</a:t>
            </a:r>
            <a:r>
              <a:rPr lang="cs-CZ" altLang="cs-CZ" dirty="0">
                <a:latin typeface="+mn-lt"/>
              </a:rPr>
              <a:t> – temná energie</a:t>
            </a:r>
          </a:p>
        </p:txBody>
      </p:sp>
      <p:pic>
        <p:nvPicPr>
          <p:cNvPr id="46084"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8167" y="2153665"/>
            <a:ext cx="5995665" cy="411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ovéPole 6"/>
          <p:cNvSpPr txBox="1">
            <a:spLocks noChangeArrowheads="1"/>
          </p:cNvSpPr>
          <p:nvPr/>
        </p:nvSpPr>
        <p:spPr bwMode="auto">
          <a:xfrm>
            <a:off x="3971120" y="6273355"/>
            <a:ext cx="4249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cs-CZ" sz="1400" dirty="0"/>
              <a:t>Zdroj: http://wfirst.gsfc.nasa.gov/dark_energy.html</a:t>
            </a:r>
          </a:p>
        </p:txBody>
      </p:sp>
      <p:sp>
        <p:nvSpPr>
          <p:cNvPr id="8" name="TextovéPole 7">
            <a:extLst>
              <a:ext uri="{FF2B5EF4-FFF2-40B4-BE49-F238E27FC236}">
                <a16:creationId xmlns:a16="http://schemas.microsoft.com/office/drawing/2014/main" id="{B1F5575B-F8D8-4A36-B485-B02089281FA0}"/>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405557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pPr eaLnBrk="1" hangingPunct="1"/>
            <a:r>
              <a:rPr lang="cs-CZ" altLang="cs-CZ" sz="2800" b="0" dirty="0"/>
              <a:t>4. 3. x. B. </a:t>
            </a:r>
            <a:r>
              <a:rPr lang="cs-CZ" altLang="cs-CZ" sz="2800" b="0" dirty="0" err="1"/>
              <a:t>Aristotelés</a:t>
            </a:r>
            <a:r>
              <a:rPr lang="cs-CZ" altLang="cs-CZ" sz="2800" b="0" dirty="0"/>
              <a:t> a temná energie</a:t>
            </a:r>
          </a:p>
        </p:txBody>
      </p:sp>
      <p:sp>
        <p:nvSpPr>
          <p:cNvPr id="46083" name="TextovéPole 3"/>
          <p:cNvSpPr txBox="1">
            <a:spLocks noChangeArrowheads="1"/>
          </p:cNvSpPr>
          <p:nvPr/>
        </p:nvSpPr>
        <p:spPr bwMode="auto">
          <a:xfrm>
            <a:off x="720000" y="1691999"/>
            <a:ext cx="5529793"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cs-CZ" dirty="0">
                <a:latin typeface="+mn-lt"/>
              </a:rPr>
              <a:t>b. Analogie </a:t>
            </a:r>
            <a:r>
              <a:rPr lang="cs-CZ" altLang="cs-CZ" i="1" dirty="0" err="1">
                <a:latin typeface="+mn-lt"/>
              </a:rPr>
              <a:t>aithér</a:t>
            </a:r>
            <a:r>
              <a:rPr lang="cs-CZ" altLang="cs-CZ" dirty="0">
                <a:latin typeface="+mn-lt"/>
              </a:rPr>
              <a:t> – temná energie</a:t>
            </a:r>
          </a:p>
        </p:txBody>
      </p:sp>
      <p:sp>
        <p:nvSpPr>
          <p:cNvPr id="8" name="TextovéPole 6">
            <a:extLst>
              <a:ext uri="{FF2B5EF4-FFF2-40B4-BE49-F238E27FC236}">
                <a16:creationId xmlns:a16="http://schemas.microsoft.com/office/drawing/2014/main" id="{FE5AE77E-B504-4ABC-AD57-F85FCE82A3F3}"/>
              </a:ext>
            </a:extLst>
          </p:cNvPr>
          <p:cNvSpPr txBox="1">
            <a:spLocks noChangeArrowheads="1"/>
          </p:cNvSpPr>
          <p:nvPr/>
        </p:nvSpPr>
        <p:spPr bwMode="auto">
          <a:xfrm>
            <a:off x="3744912" y="6550223"/>
            <a:ext cx="4702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cs-CZ" sz="1400" dirty="0"/>
              <a:t>Zdroj: http://www.wired.com/2008/12/dark-energy-ein/</a:t>
            </a:r>
          </a:p>
        </p:txBody>
      </p:sp>
      <p:pic>
        <p:nvPicPr>
          <p:cNvPr id="9" name="Obrázek 1">
            <a:extLst>
              <a:ext uri="{FF2B5EF4-FFF2-40B4-BE49-F238E27FC236}">
                <a16:creationId xmlns:a16="http://schemas.microsoft.com/office/drawing/2014/main" id="{52E2EBEE-3AEC-4B27-BBD3-3399ADC87A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4912" y="2266762"/>
            <a:ext cx="470217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ovéPole 9">
            <a:extLst>
              <a:ext uri="{FF2B5EF4-FFF2-40B4-BE49-F238E27FC236}">
                <a16:creationId xmlns:a16="http://schemas.microsoft.com/office/drawing/2014/main" id="{CFF6DBF2-699A-4A80-A9B9-8DB9BE373688}"/>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243138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z="2800" b="0" dirty="0"/>
              <a:t>4. 3. x. B. Aristotelés a temná energie</a:t>
            </a:r>
          </a:p>
        </p:txBody>
      </p:sp>
      <p:sp>
        <p:nvSpPr>
          <p:cNvPr id="3" name="Podnadpis 2"/>
          <p:cNvSpPr>
            <a:spLocks noGrp="1"/>
          </p:cNvSpPr>
          <p:nvPr>
            <p:ph idx="1"/>
          </p:nvPr>
        </p:nvSpPr>
        <p:spPr>
          <a:xfrm>
            <a:off x="720000" y="1692001"/>
            <a:ext cx="9576000" cy="4140000"/>
          </a:xfrm>
        </p:spPr>
        <p:txBody>
          <a:bodyPr/>
          <a:lstStyle/>
          <a:p>
            <a:pPr marL="72000" indent="0">
              <a:spcAft>
                <a:spcPts val="600"/>
              </a:spcAft>
              <a:buNone/>
              <a:defRPr/>
            </a:pPr>
            <a:r>
              <a:rPr lang="cs-CZ" altLang="cs-CZ" sz="2400" kern="1200" dirty="0"/>
              <a:t>b. Analogie </a:t>
            </a:r>
            <a:r>
              <a:rPr lang="cs-CZ" altLang="cs-CZ" sz="2400" i="1" kern="1200" dirty="0" err="1"/>
              <a:t>aithér</a:t>
            </a:r>
            <a:r>
              <a:rPr lang="cs-CZ" altLang="cs-CZ" sz="2400" kern="1200" dirty="0"/>
              <a:t> – temná energie</a:t>
            </a:r>
          </a:p>
          <a:p>
            <a:pPr marL="594900" lvl="1" indent="-342900">
              <a:spcAft>
                <a:spcPts val="600"/>
              </a:spcAft>
              <a:buFont typeface="Arial" pitchFamily="34" charset="0"/>
              <a:buChar char="•"/>
            </a:pPr>
            <a:r>
              <a:rPr lang="cs-CZ" dirty="0"/>
              <a:t>Pozorování pohybu/děje odlišného od pohybů/dějů důvěrně/už známých</a:t>
            </a:r>
          </a:p>
          <a:p>
            <a:pPr marL="594900" lvl="1" indent="-342900">
              <a:spcAft>
                <a:spcPts val="600"/>
              </a:spcAft>
              <a:buFont typeface="Arial" pitchFamily="34" charset="0"/>
              <a:buChar char="•"/>
            </a:pPr>
            <a:r>
              <a:rPr lang="cs-CZ" dirty="0"/>
              <a:t>Postulování nového principu či příčiny tohoto pohybu/děje</a:t>
            </a:r>
          </a:p>
          <a:p>
            <a:pPr marL="1153350" lvl="2" indent="-285750">
              <a:spcAft>
                <a:spcPts val="600"/>
              </a:spcAft>
              <a:buClr>
                <a:schemeClr val="tx2"/>
              </a:buClr>
              <a:buFont typeface="Wingdings" panose="05000000000000000000" pitchFamily="2" charset="2"/>
              <a:buChar char="§"/>
            </a:pPr>
            <a:r>
              <a:rPr lang="cs-CZ" dirty="0"/>
              <a:t>„temná energie“ vs. </a:t>
            </a:r>
            <a:r>
              <a:rPr lang="cs-CZ" i="1" dirty="0"/>
              <a:t>„</a:t>
            </a:r>
            <a:r>
              <a:rPr lang="cs-CZ" i="1" dirty="0" err="1"/>
              <a:t>próton</a:t>
            </a:r>
            <a:r>
              <a:rPr lang="cs-CZ" i="1" dirty="0"/>
              <a:t> sóma“</a:t>
            </a:r>
            <a:r>
              <a:rPr lang="cs-CZ" dirty="0"/>
              <a:t>!</a:t>
            </a:r>
          </a:p>
          <a:p>
            <a:pPr marL="1153350" lvl="2" indent="-285750">
              <a:spcAft>
                <a:spcPts val="600"/>
              </a:spcAft>
              <a:buClr>
                <a:schemeClr val="tx2"/>
              </a:buClr>
              <a:buFont typeface="Wingdings" panose="05000000000000000000" pitchFamily="2" charset="2"/>
              <a:buChar char="§"/>
            </a:pPr>
            <a:r>
              <a:rPr lang="cs-CZ" dirty="0"/>
              <a:t>odvolávka na předchůdce („předkové“, „staří“ X Aristotelés)</a:t>
            </a:r>
          </a:p>
          <a:p>
            <a:pPr marL="594900" lvl="1" indent="-342900">
              <a:spcAft>
                <a:spcPts val="600"/>
              </a:spcAft>
              <a:buFont typeface="Arial" pitchFamily="34" charset="0"/>
              <a:buChar char="•"/>
            </a:pPr>
            <a:r>
              <a:rPr lang="cs-CZ" dirty="0"/>
              <a:t>Obtížně pozorovatelné či nepozorovatelné</a:t>
            </a:r>
          </a:p>
          <a:p>
            <a:pPr marL="594900" lvl="1" indent="-342900">
              <a:spcAft>
                <a:spcPts val="600"/>
              </a:spcAft>
              <a:buFont typeface="Arial" pitchFamily="34" charset="0"/>
              <a:buChar char="•"/>
            </a:pPr>
            <a:r>
              <a:rPr lang="cs-CZ" dirty="0"/>
              <a:t>Snaha zjistit více… </a:t>
            </a:r>
            <a:r>
              <a:rPr lang="cs-CZ" dirty="0">
                <a:sym typeface="Wingdings" pitchFamily="2" charset="2"/>
              </a:rPr>
              <a:t> rozdílné postupy (a hodnocení)</a:t>
            </a:r>
            <a:endParaRPr lang="cs-CZ" dirty="0"/>
          </a:p>
        </p:txBody>
      </p:sp>
      <p:sp>
        <p:nvSpPr>
          <p:cNvPr id="6" name="TextovéPole 5">
            <a:extLst>
              <a:ext uri="{FF2B5EF4-FFF2-40B4-BE49-F238E27FC236}">
                <a16:creationId xmlns:a16="http://schemas.microsoft.com/office/drawing/2014/main" id="{A55F3F6B-7599-466A-A9FC-6177DCFB76B0}"/>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341903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z="2800" b="0" dirty="0"/>
              <a:t>4. 3. x. B. Aristotelés a temná energie</a:t>
            </a:r>
          </a:p>
        </p:txBody>
      </p:sp>
      <p:sp>
        <p:nvSpPr>
          <p:cNvPr id="3" name="Podnadpis 2"/>
          <p:cNvSpPr>
            <a:spLocks noGrp="1"/>
          </p:cNvSpPr>
          <p:nvPr>
            <p:ph idx="1"/>
          </p:nvPr>
        </p:nvSpPr>
        <p:spPr>
          <a:xfrm>
            <a:off x="720000" y="1692001"/>
            <a:ext cx="2888173" cy="421004"/>
          </a:xfrm>
        </p:spPr>
        <p:txBody>
          <a:bodyPr/>
          <a:lstStyle/>
          <a:p>
            <a:pPr marL="72000" indent="0">
              <a:spcAft>
                <a:spcPts val="600"/>
              </a:spcAft>
              <a:buNone/>
              <a:defRPr/>
            </a:pPr>
            <a:r>
              <a:rPr lang="cs-CZ" altLang="cs-CZ" sz="2400" kern="1200" dirty="0"/>
              <a:t>c. Odlišnosti</a:t>
            </a:r>
          </a:p>
        </p:txBody>
      </p:sp>
      <p:sp>
        <p:nvSpPr>
          <p:cNvPr id="6" name="Zástupný symbol pro obsah 4">
            <a:extLst>
              <a:ext uri="{FF2B5EF4-FFF2-40B4-BE49-F238E27FC236}">
                <a16:creationId xmlns:a16="http://schemas.microsoft.com/office/drawing/2014/main" id="{A0B1EF3D-9972-4E6B-A5C9-EA5D0A6B7996}"/>
              </a:ext>
            </a:extLst>
          </p:cNvPr>
          <p:cNvSpPr txBox="1">
            <a:spLocks/>
          </p:cNvSpPr>
          <p:nvPr/>
        </p:nvSpPr>
        <p:spPr>
          <a:xfrm>
            <a:off x="6285472" y="2399248"/>
            <a:ext cx="5220000" cy="3240000"/>
          </a:xfrm>
          <a:prstGeom prst="rect">
            <a:avLst/>
          </a:prstGeom>
        </p:spPr>
        <p:txBody>
          <a:bodyPr vert="horz" lIns="0" tIns="0" rIns="0" bIns="0" rtlCol="0">
            <a:noAutofit/>
          </a:bodyPr>
          <a:lst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342900" indent="-342900">
              <a:lnSpc>
                <a:spcPct val="100000"/>
              </a:lnSpc>
              <a:spcAft>
                <a:spcPts val="600"/>
              </a:spcAft>
              <a:buFont typeface="Arial" panose="020B0604020202020204" pitchFamily="34" charset="0"/>
              <a:buChar char="•"/>
            </a:pPr>
            <a:r>
              <a:rPr lang="cs-CZ" sz="2000" kern="0" dirty="0"/>
              <a:t>Tvorba teorií s empiricky přístupnými důsledky</a:t>
            </a:r>
          </a:p>
          <a:p>
            <a:pPr marL="342900" indent="-342900">
              <a:lnSpc>
                <a:spcPct val="100000"/>
              </a:lnSpc>
              <a:spcAft>
                <a:spcPts val="600"/>
              </a:spcAft>
              <a:buFont typeface="Arial" panose="020B0604020202020204" pitchFamily="34" charset="0"/>
              <a:buChar char="•"/>
            </a:pPr>
            <a:br>
              <a:rPr lang="cs-CZ" sz="1600" kern="0" dirty="0"/>
            </a:br>
            <a:endParaRPr lang="cs-CZ" sz="1600" kern="0" dirty="0"/>
          </a:p>
          <a:p>
            <a:pPr marL="342900" indent="-342900">
              <a:lnSpc>
                <a:spcPct val="100000"/>
              </a:lnSpc>
              <a:spcAft>
                <a:spcPts val="600"/>
              </a:spcAft>
              <a:buFont typeface="Arial" panose="020B0604020202020204" pitchFamily="34" charset="0"/>
              <a:buChar char="•"/>
            </a:pPr>
            <a:r>
              <a:rPr lang="cs-CZ" sz="2000" kern="0" dirty="0"/>
              <a:t>Široká a kritická vědecká komunita a spolupráce</a:t>
            </a:r>
            <a:br>
              <a:rPr lang="cs-CZ" sz="2000" kern="0" dirty="0"/>
            </a:br>
            <a:endParaRPr lang="cs-CZ" sz="2000" kern="0" dirty="0"/>
          </a:p>
          <a:p>
            <a:pPr marL="342900" indent="-342900">
              <a:lnSpc>
                <a:spcPct val="100000"/>
              </a:lnSpc>
              <a:spcAft>
                <a:spcPts val="600"/>
              </a:spcAft>
              <a:buFont typeface="Arial" panose="020B0604020202020204" pitchFamily="34" charset="0"/>
              <a:buChar char="•"/>
            </a:pPr>
            <a:r>
              <a:rPr lang="cs-CZ" sz="2000" kern="0" dirty="0"/>
              <a:t>Čistě fyzikální zkoumání</a:t>
            </a:r>
          </a:p>
          <a:p>
            <a:pPr marL="1200150" lvl="2" indent="-285750">
              <a:lnSpc>
                <a:spcPct val="100000"/>
              </a:lnSpc>
              <a:spcAft>
                <a:spcPts val="600"/>
              </a:spcAft>
              <a:buClr>
                <a:schemeClr val="tx2"/>
              </a:buClr>
              <a:buFont typeface="Arial" panose="020B0604020202020204" pitchFamily="34" charset="0"/>
              <a:buChar char="•"/>
            </a:pPr>
            <a:r>
              <a:rPr lang="cs-CZ" sz="1600" kern="0" dirty="0"/>
              <a:t>Kvantitativní určení principu</a:t>
            </a:r>
          </a:p>
        </p:txBody>
      </p:sp>
      <p:sp>
        <p:nvSpPr>
          <p:cNvPr id="7" name="Zástupný symbol pro obsah 4">
            <a:extLst>
              <a:ext uri="{FF2B5EF4-FFF2-40B4-BE49-F238E27FC236}">
                <a16:creationId xmlns:a16="http://schemas.microsoft.com/office/drawing/2014/main" id="{85FD52C1-4188-4611-B4C2-26A69E70E067}"/>
              </a:ext>
            </a:extLst>
          </p:cNvPr>
          <p:cNvSpPr txBox="1">
            <a:spLocks/>
          </p:cNvSpPr>
          <p:nvPr/>
        </p:nvSpPr>
        <p:spPr>
          <a:xfrm>
            <a:off x="720000" y="2399248"/>
            <a:ext cx="5220000" cy="3276000"/>
          </a:xfrm>
          <a:prstGeom prst="rect">
            <a:avLst/>
          </a:prstGeom>
        </p:spPr>
        <p:txBody>
          <a:bodyPr vert="horz" lIns="0" tIns="0" rIns="0" bIns="0" rtlCol="0">
            <a:noAutofit/>
          </a:bodyPr>
          <a:lst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342900" indent="-342900">
              <a:lnSpc>
                <a:spcPct val="100000"/>
              </a:lnSpc>
              <a:spcAft>
                <a:spcPts val="600"/>
              </a:spcAft>
              <a:buFont typeface="Arial" panose="020B0604020202020204" pitchFamily="34" charset="0"/>
              <a:buChar char="•"/>
            </a:pPr>
            <a:r>
              <a:rPr lang="cs-CZ" sz="2000" dirty="0"/>
              <a:t>Deduktivní důkazy</a:t>
            </a:r>
          </a:p>
          <a:p>
            <a:pPr marL="1200150" lvl="2" indent="-285750">
              <a:lnSpc>
                <a:spcPct val="100000"/>
              </a:lnSpc>
              <a:spcAft>
                <a:spcPts val="600"/>
              </a:spcAft>
              <a:buClr>
                <a:schemeClr val="tx2"/>
              </a:buClr>
              <a:buFont typeface="Arial" panose="020B0604020202020204" pitchFamily="34" charset="0"/>
              <a:buChar char="•"/>
            </a:pPr>
            <a:r>
              <a:rPr lang="cs-CZ" sz="1600" dirty="0"/>
              <a:t>Menší důraz na jistá pozorování (světlo, teplo) </a:t>
            </a:r>
            <a:r>
              <a:rPr lang="cs-CZ" sz="1600" dirty="0">
                <a:sym typeface="Wingdings" pitchFamily="2" charset="2"/>
              </a:rPr>
              <a:t> problémy teorie</a:t>
            </a:r>
            <a:br>
              <a:rPr lang="cs-CZ" sz="1600" dirty="0">
                <a:sym typeface="Wingdings" pitchFamily="2" charset="2"/>
              </a:rPr>
            </a:br>
            <a:endParaRPr lang="cs-CZ" sz="2000" dirty="0">
              <a:sym typeface="Wingdings" pitchFamily="2" charset="2"/>
            </a:endParaRPr>
          </a:p>
          <a:p>
            <a:pPr marL="342900" indent="-342900">
              <a:lnSpc>
                <a:spcPct val="100000"/>
              </a:lnSpc>
              <a:spcAft>
                <a:spcPts val="600"/>
              </a:spcAft>
              <a:buFont typeface="Arial" panose="020B0604020202020204" pitchFamily="34" charset="0"/>
              <a:buChar char="•"/>
            </a:pPr>
            <a:r>
              <a:rPr lang="cs-CZ" sz="2000" dirty="0"/>
              <a:t>Výtvor jednotlivce, omezené možnosti spolupráce</a:t>
            </a:r>
            <a:br>
              <a:rPr lang="cs-CZ" sz="2000" dirty="0"/>
            </a:br>
            <a:endParaRPr lang="cs-CZ" sz="2000" dirty="0"/>
          </a:p>
          <a:p>
            <a:pPr marL="342900" indent="-342900">
              <a:lnSpc>
                <a:spcPct val="100000"/>
              </a:lnSpc>
              <a:spcAft>
                <a:spcPts val="600"/>
              </a:spcAft>
              <a:buFont typeface="Arial" panose="020B0604020202020204" pitchFamily="34" charset="0"/>
              <a:buChar char="•"/>
            </a:pPr>
            <a:r>
              <a:rPr lang="cs-CZ" sz="2000" dirty="0"/>
              <a:t>Metafyzický kontext teorie</a:t>
            </a:r>
          </a:p>
          <a:p>
            <a:pPr marL="1200150" lvl="2" indent="-285750">
              <a:lnSpc>
                <a:spcPct val="100000"/>
              </a:lnSpc>
              <a:spcAft>
                <a:spcPts val="600"/>
              </a:spcAft>
              <a:buClr>
                <a:schemeClr val="tx2"/>
              </a:buClr>
              <a:buFont typeface="Arial" panose="020B0604020202020204" pitchFamily="34" charset="0"/>
              <a:buChar char="•"/>
            </a:pPr>
            <a:r>
              <a:rPr lang="cs-CZ" sz="1600" dirty="0"/>
              <a:t>Hodnotící soudy až zbožštění principu</a:t>
            </a:r>
            <a:endParaRPr lang="cs-CZ" sz="1600" kern="0" dirty="0"/>
          </a:p>
        </p:txBody>
      </p:sp>
      <p:sp>
        <p:nvSpPr>
          <p:cNvPr id="8" name="TextovéPole 7">
            <a:extLst>
              <a:ext uri="{FF2B5EF4-FFF2-40B4-BE49-F238E27FC236}">
                <a16:creationId xmlns:a16="http://schemas.microsoft.com/office/drawing/2014/main" id="{336E1543-22D1-4AB4-A368-24DDFDACAB69}"/>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46375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cs-CZ" altLang="cs-CZ" sz="3200" dirty="0"/>
              <a:t>4. 3. x. Aristotelova fyzika dnes</a:t>
            </a:r>
          </a:p>
        </p:txBody>
      </p:sp>
      <p:sp>
        <p:nvSpPr>
          <p:cNvPr id="3075" name="Rectangle 3"/>
          <p:cNvSpPr>
            <a:spLocks noGrp="1" noChangeArrowheads="1"/>
          </p:cNvSpPr>
          <p:nvPr>
            <p:ph type="body" idx="1"/>
          </p:nvPr>
        </p:nvSpPr>
        <p:spPr>
          <a:xfrm>
            <a:off x="720000" y="1692000"/>
            <a:ext cx="9576000" cy="4140000"/>
          </a:xfrm>
        </p:spPr>
        <p:txBody>
          <a:bodyPr/>
          <a:lstStyle/>
          <a:p>
            <a:pPr marL="738600" indent="-533400">
              <a:spcAft>
                <a:spcPts val="600"/>
              </a:spcAft>
              <a:buFontTx/>
              <a:buAutoNum type="alphaUcPeriod"/>
            </a:pPr>
            <a:r>
              <a:rPr lang="cs-CZ" altLang="cs-CZ" sz="2400" dirty="0">
                <a:sym typeface="Wingdings" panose="05000000000000000000" pitchFamily="2" charset="2"/>
              </a:rPr>
              <a:t>Aristotelés a Pluto</a:t>
            </a:r>
            <a:br>
              <a:rPr lang="cs-CZ" altLang="cs-CZ" sz="2400" dirty="0">
                <a:sym typeface="Wingdings" panose="05000000000000000000" pitchFamily="2" charset="2"/>
              </a:rPr>
            </a:br>
            <a:endParaRPr lang="cs-CZ" altLang="cs-CZ" sz="2400" dirty="0">
              <a:sym typeface="Wingdings" panose="05000000000000000000" pitchFamily="2" charset="2"/>
            </a:endParaRPr>
          </a:p>
          <a:p>
            <a:pPr marL="738600" indent="-533400">
              <a:spcAft>
                <a:spcPts val="600"/>
              </a:spcAft>
              <a:buFontTx/>
              <a:buAutoNum type="alphaUcPeriod"/>
            </a:pPr>
            <a:r>
              <a:rPr lang="cs-CZ" altLang="cs-CZ" sz="2400" dirty="0"/>
              <a:t>Aristotelés a „temná energie“</a:t>
            </a:r>
            <a:br>
              <a:rPr lang="cs-CZ" altLang="cs-CZ" sz="2400" dirty="0">
                <a:sym typeface="Wingdings" panose="05000000000000000000" pitchFamily="2" charset="2"/>
              </a:rPr>
            </a:br>
            <a:endParaRPr lang="cs-CZ" altLang="cs-CZ" sz="2400" dirty="0">
              <a:sym typeface="Wingdings" panose="05000000000000000000" pitchFamily="2" charset="2"/>
            </a:endParaRPr>
          </a:p>
          <a:p>
            <a:pPr marL="738600" indent="-533400">
              <a:spcAft>
                <a:spcPts val="600"/>
              </a:spcAft>
              <a:buFontTx/>
              <a:buAutoNum type="alphaUcPeriod"/>
            </a:pPr>
            <a:r>
              <a:rPr lang="cs-CZ" altLang="cs-CZ" sz="2400" dirty="0">
                <a:sym typeface="Wingdings" panose="05000000000000000000" pitchFamily="2" charset="2"/>
              </a:rPr>
              <a:t>Aristotelés a teorie relativity</a:t>
            </a:r>
            <a:endParaRPr lang="cs-CZ" altLang="cs-CZ" dirty="0">
              <a:sym typeface="Wingdings" panose="05000000000000000000" pitchFamily="2" charset="2"/>
            </a:endParaRPr>
          </a:p>
        </p:txBody>
      </p:sp>
      <p:sp>
        <p:nvSpPr>
          <p:cNvPr id="6" name="TextovéPole 5">
            <a:extLst>
              <a:ext uri="{FF2B5EF4-FFF2-40B4-BE49-F238E27FC236}">
                <a16:creationId xmlns:a16="http://schemas.microsoft.com/office/drawing/2014/main" id="{67608465-8C27-455D-9DC2-34D51A2B7457}"/>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eaLnBrk="1" hangingPunct="1"/>
            <a:r>
              <a:rPr lang="cs-CZ" altLang="cs-CZ" sz="2800" b="0" dirty="0"/>
              <a:t>4. 3. x. C. </a:t>
            </a:r>
            <a:r>
              <a:rPr lang="cs-CZ" altLang="cs-CZ" sz="2800" b="0" dirty="0" err="1"/>
              <a:t>Aristotelés</a:t>
            </a:r>
            <a:r>
              <a:rPr lang="cs-CZ" altLang="cs-CZ" sz="2800" b="0" dirty="0"/>
              <a:t> a teorie relativity</a:t>
            </a:r>
          </a:p>
        </p:txBody>
      </p:sp>
      <p:sp>
        <p:nvSpPr>
          <p:cNvPr id="48131" name="Podnadpis 2"/>
          <p:cNvSpPr>
            <a:spLocks noGrp="1"/>
          </p:cNvSpPr>
          <p:nvPr>
            <p:ph idx="1"/>
          </p:nvPr>
        </p:nvSpPr>
        <p:spPr>
          <a:xfrm>
            <a:off x="1245476" y="1692002"/>
            <a:ext cx="9230935" cy="4139998"/>
          </a:xfrm>
        </p:spPr>
        <p:txBody>
          <a:bodyPr/>
          <a:lstStyle/>
          <a:p>
            <a:pPr marL="342900" indent="-342900">
              <a:lnSpc>
                <a:spcPct val="100000"/>
              </a:lnSpc>
              <a:spcAft>
                <a:spcPts val="600"/>
              </a:spcAft>
              <a:buFont typeface="Arial" panose="020B0604020202020204" pitchFamily="34" charset="0"/>
              <a:buChar char="•"/>
            </a:pPr>
            <a:r>
              <a:rPr lang="en-US" sz="2000" dirty="0"/>
              <a:t>Special Relativity and possible Lorentz violations</a:t>
            </a:r>
            <a:r>
              <a:rPr lang="cs-CZ" sz="2000" dirty="0"/>
              <a:t> </a:t>
            </a:r>
            <a:r>
              <a:rPr lang="en-US" sz="2000" dirty="0"/>
              <a:t>consistently coexist in Aristotle space-time</a:t>
            </a:r>
            <a:endParaRPr lang="cs-CZ" sz="2000" dirty="0"/>
          </a:p>
          <a:p>
            <a:pPr marL="800100" lvl="1" indent="-342900" algn="l">
              <a:spcAft>
                <a:spcPts val="600"/>
              </a:spcAft>
              <a:buFont typeface="Arial" panose="020B0604020202020204" pitchFamily="34" charset="0"/>
              <a:buChar char="•"/>
            </a:pPr>
            <a:r>
              <a:rPr lang="en-US" sz="1600" dirty="0"/>
              <a:t>B. </a:t>
            </a:r>
            <a:r>
              <a:rPr lang="en-US" sz="1600" dirty="0" err="1"/>
              <a:t>Chaverondier</a:t>
            </a:r>
            <a:r>
              <a:rPr lang="cs-CZ" sz="1600" dirty="0"/>
              <a:t> </a:t>
            </a:r>
            <a:r>
              <a:rPr lang="en-US" sz="1600" dirty="0"/>
              <a:t>(https://www.researchgate.net/profile/Bernard_Chaverondier)</a:t>
            </a:r>
          </a:p>
          <a:p>
            <a:pPr marL="1257300" lvl="2" indent="-342900" algn="l">
              <a:spcAft>
                <a:spcPts val="600"/>
              </a:spcAft>
              <a:buClr>
                <a:schemeClr val="tx2"/>
              </a:buClr>
              <a:buFont typeface="Arial" panose="020B0604020202020204" pitchFamily="34" charset="0"/>
              <a:buChar char="•"/>
            </a:pPr>
            <a:r>
              <a:rPr lang="en-US" sz="1200" dirty="0"/>
              <a:t>CNIM (French industrial engineering contractor and equipment manufacturer.), Paris, France, </a:t>
            </a:r>
            <a:r>
              <a:rPr lang="en-US" sz="1200" dirty="0" err="1"/>
              <a:t>Cnim</a:t>
            </a:r>
            <a:r>
              <a:rPr lang="en-US" sz="1200" dirty="0"/>
              <a:t> system </a:t>
            </a:r>
            <a:r>
              <a:rPr lang="en-US" sz="1200" dirty="0" err="1"/>
              <a:t>industriel</a:t>
            </a:r>
            <a:r>
              <a:rPr lang="en-US" sz="1200" dirty="0"/>
              <a:t>, Calculation expert</a:t>
            </a:r>
          </a:p>
          <a:p>
            <a:pPr marL="800100" lvl="1" indent="-342900" algn="l">
              <a:spcAft>
                <a:spcPts val="600"/>
              </a:spcAft>
              <a:buFont typeface="Arial" panose="020B0604020202020204" pitchFamily="34" charset="0"/>
              <a:buChar char="•"/>
            </a:pPr>
            <a:endParaRPr lang="cs-CZ" sz="1600" dirty="0"/>
          </a:p>
          <a:p>
            <a:pPr marL="800100" lvl="1" indent="-342900" algn="l">
              <a:spcAft>
                <a:spcPts val="600"/>
              </a:spcAft>
              <a:buFont typeface="Arial" panose="020B0604020202020204" pitchFamily="34" charset="0"/>
              <a:buChar char="•"/>
            </a:pPr>
            <a:r>
              <a:rPr lang="cs-CZ" sz="1600" dirty="0"/>
              <a:t>https://arxiv.org/</a:t>
            </a:r>
            <a:r>
              <a:rPr lang="cs-CZ" sz="1600" dirty="0" err="1"/>
              <a:t>abs</a:t>
            </a:r>
            <a:r>
              <a:rPr lang="cs-CZ" sz="1600" dirty="0"/>
              <a:t>/0805.2417, 15. 5. 2008, zřejmě nepublikováno</a:t>
            </a:r>
            <a:br>
              <a:rPr lang="cs-CZ" sz="1600" dirty="0"/>
            </a:br>
            <a:endParaRPr lang="cs-CZ" sz="1600" dirty="0"/>
          </a:p>
          <a:p>
            <a:pPr marL="800100" lvl="1" indent="-342900" algn="l">
              <a:spcAft>
                <a:spcPts val="600"/>
              </a:spcAft>
              <a:buFont typeface="Arial" panose="020B0604020202020204" pitchFamily="34" charset="0"/>
              <a:buChar char="•"/>
            </a:pPr>
            <a:r>
              <a:rPr lang="cs-CZ" sz="1600" dirty="0"/>
              <a:t>geometrický rámec Aristotelovy koncepce </a:t>
            </a:r>
            <a:r>
              <a:rPr lang="cs-CZ" sz="1600" dirty="0" err="1"/>
              <a:t>časo</a:t>
            </a:r>
            <a:r>
              <a:rPr lang="cs-CZ" sz="1600" dirty="0"/>
              <a:t>-prostoru je nutný pro odvození Lorentzovy transformace (přechod mezi vztažnými soustavami v rámci STR) z fyzikálních hypotéz</a:t>
            </a:r>
          </a:p>
          <a:p>
            <a:pPr marL="800100" lvl="1" indent="-342900" algn="l">
              <a:spcAft>
                <a:spcPts val="600"/>
              </a:spcAft>
              <a:buFont typeface="Arial" panose="020B0604020202020204" pitchFamily="34" charset="0"/>
              <a:buChar char="•"/>
            </a:pPr>
            <a:r>
              <a:rPr lang="cs-CZ" sz="1600" dirty="0"/>
              <a:t>Aristotelova geometrie časoprostoru podle autora dává zákony zachování energie, hybnosti a momentu hybnosti</a:t>
            </a:r>
            <a:br>
              <a:rPr lang="cs-CZ" sz="1600" dirty="0"/>
            </a:br>
            <a:endParaRPr lang="cs-CZ" sz="1600" dirty="0"/>
          </a:p>
          <a:p>
            <a:pPr marL="800100" lvl="1" indent="-342900" algn="l">
              <a:spcAft>
                <a:spcPts val="600"/>
              </a:spcAft>
              <a:buFont typeface="Arial" panose="020B0604020202020204" pitchFamily="34" charset="0"/>
              <a:buChar char="•"/>
            </a:pPr>
            <a:r>
              <a:rPr lang="cs-CZ" sz="1600" dirty="0"/>
              <a:t>jinak velmi komplikovaný a formalizovaný text</a:t>
            </a:r>
          </a:p>
          <a:p>
            <a:pPr marL="800100" lvl="1" indent="-342900" algn="l">
              <a:buFont typeface="Arial" panose="020B0604020202020204" pitchFamily="34" charset="0"/>
              <a:buChar char="•"/>
            </a:pPr>
            <a:endParaRPr lang="cs-CZ" sz="1600" dirty="0"/>
          </a:p>
        </p:txBody>
      </p:sp>
      <p:sp>
        <p:nvSpPr>
          <p:cNvPr id="5" name="TextovéPole 4">
            <a:extLst>
              <a:ext uri="{FF2B5EF4-FFF2-40B4-BE49-F238E27FC236}">
                <a16:creationId xmlns:a16="http://schemas.microsoft.com/office/drawing/2014/main" id="{60FB4870-5225-4045-A16E-90EB63072064}"/>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22017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131">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8131">
                                            <p:txEl>
                                              <p:pRg st="6" end="6"/>
                                            </p:txEl>
                                          </p:spTgt>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eaLnBrk="1" hangingPunct="1"/>
            <a:r>
              <a:rPr lang="cs-CZ" altLang="cs-CZ" sz="2800" b="0" dirty="0"/>
              <a:t>4. 3. x. C. </a:t>
            </a:r>
            <a:r>
              <a:rPr lang="cs-CZ" altLang="cs-CZ" sz="2800" b="0" dirty="0" err="1"/>
              <a:t>Aristotelés</a:t>
            </a:r>
            <a:r>
              <a:rPr lang="cs-CZ" altLang="cs-CZ" sz="2800" b="0" dirty="0"/>
              <a:t> a teorie relativity</a:t>
            </a:r>
          </a:p>
        </p:txBody>
      </p:sp>
      <p:sp>
        <p:nvSpPr>
          <p:cNvPr id="48131" name="Podnadpis 2"/>
          <p:cNvSpPr>
            <a:spLocks noGrp="1"/>
          </p:cNvSpPr>
          <p:nvPr>
            <p:ph idx="1"/>
          </p:nvPr>
        </p:nvSpPr>
        <p:spPr>
          <a:xfrm>
            <a:off x="1245476" y="1692002"/>
            <a:ext cx="9230935" cy="4139998"/>
          </a:xfrm>
        </p:spPr>
        <p:txBody>
          <a:bodyPr/>
          <a:lstStyle/>
          <a:p>
            <a:pPr marL="342900" indent="-342900">
              <a:lnSpc>
                <a:spcPct val="100000"/>
              </a:lnSpc>
              <a:spcAft>
                <a:spcPts val="600"/>
              </a:spcAft>
              <a:buFont typeface="Arial" panose="020B0604020202020204" pitchFamily="34" charset="0"/>
              <a:buChar char="•"/>
            </a:pPr>
            <a:r>
              <a:rPr lang="en-US" sz="2000" dirty="0"/>
              <a:t>Special relativity as the limit of an Aristotelian</a:t>
            </a:r>
            <a:r>
              <a:rPr lang="cs-CZ" sz="2000" dirty="0"/>
              <a:t> </a:t>
            </a:r>
            <a:r>
              <a:rPr lang="en-US" sz="2000" dirty="0"/>
              <a:t>universal friction theory under Reye’s assumption</a:t>
            </a:r>
            <a:endParaRPr lang="cs-CZ" sz="2000" dirty="0"/>
          </a:p>
          <a:p>
            <a:pPr marL="800100" lvl="1" indent="-342900" algn="l">
              <a:spcAft>
                <a:spcPts val="600"/>
              </a:spcAft>
              <a:buFont typeface="Arial" panose="020B0604020202020204" pitchFamily="34" charset="0"/>
              <a:buChar char="•"/>
            </a:pPr>
            <a:r>
              <a:rPr lang="it-IT" sz="1600" dirty="0"/>
              <a:t>Ettore Minguzzi</a:t>
            </a:r>
            <a:r>
              <a:rPr lang="cs-CZ" sz="1600" dirty="0"/>
              <a:t> </a:t>
            </a:r>
            <a:r>
              <a:rPr lang="it-IT" sz="1600" dirty="0"/>
              <a:t>(http://www.dma.unifi.it/~minguzzi/)</a:t>
            </a:r>
          </a:p>
          <a:p>
            <a:pPr marL="1257300" lvl="2" indent="-342900" algn="l">
              <a:spcAft>
                <a:spcPts val="600"/>
              </a:spcAft>
              <a:buClr>
                <a:schemeClr val="tx2"/>
              </a:buClr>
              <a:buFont typeface="Arial" panose="020B0604020202020204" pitchFamily="34" charset="0"/>
              <a:buChar char="•"/>
            </a:pPr>
            <a:r>
              <a:rPr lang="it-IT" sz="1200" dirty="0"/>
              <a:t>Associate Professor MAT/07-Mathematical Physics (with 2012 Italian full professor qualification)  at Università degli Studi di Firenze,</a:t>
            </a:r>
            <a:r>
              <a:rPr lang="cs-CZ" sz="1200" dirty="0"/>
              <a:t> </a:t>
            </a:r>
            <a:r>
              <a:rPr lang="it-IT" sz="1200" dirty="0"/>
              <a:t>Facoltà di Ingegneria,</a:t>
            </a:r>
            <a:r>
              <a:rPr lang="cs-CZ" sz="1200" dirty="0"/>
              <a:t> </a:t>
            </a:r>
            <a:r>
              <a:rPr lang="it-IT" sz="1200" dirty="0"/>
              <a:t>Dipartimento di Matematica e Informatica "U. Dini"</a:t>
            </a:r>
          </a:p>
          <a:p>
            <a:pPr marL="800100" lvl="1" indent="-342900" algn="l">
              <a:spcAft>
                <a:spcPts val="600"/>
              </a:spcAft>
              <a:buFont typeface="Arial" panose="020B0604020202020204" pitchFamily="34" charset="0"/>
              <a:buChar char="•"/>
            </a:pPr>
            <a:endParaRPr lang="cs-CZ" sz="1600" dirty="0"/>
          </a:p>
          <a:p>
            <a:pPr marL="800100" lvl="1" indent="-342900" algn="l">
              <a:spcAft>
                <a:spcPts val="600"/>
              </a:spcAft>
              <a:buFont typeface="Arial" panose="020B0604020202020204" pitchFamily="34" charset="0"/>
              <a:buChar char="•"/>
            </a:pPr>
            <a:r>
              <a:rPr lang="cs-CZ" sz="1600" dirty="0"/>
              <a:t>https://arxiv.org/</a:t>
            </a:r>
            <a:r>
              <a:rPr lang="cs-CZ" sz="1600" dirty="0" err="1"/>
              <a:t>abs</a:t>
            </a:r>
            <a:r>
              <a:rPr lang="cs-CZ" sz="1600" dirty="0"/>
              <a:t>/1412.0010, 28. 11. 2014, zřejmě nepublikováno</a:t>
            </a:r>
          </a:p>
          <a:p>
            <a:pPr marL="800100" lvl="1" indent="-342900" algn="l">
              <a:spcAft>
                <a:spcPts val="600"/>
              </a:spcAft>
              <a:buFont typeface="Arial" panose="020B0604020202020204" pitchFamily="34" charset="0"/>
              <a:buChar char="•"/>
            </a:pPr>
            <a:endParaRPr lang="cs-CZ" sz="1600" dirty="0"/>
          </a:p>
          <a:p>
            <a:pPr marL="800100" lvl="1" indent="-342900" algn="l">
              <a:spcAft>
                <a:spcPts val="600"/>
              </a:spcAft>
              <a:buFont typeface="Arial" panose="020B0604020202020204" pitchFamily="34" charset="0"/>
              <a:buChar char="•"/>
            </a:pPr>
            <a:r>
              <a:rPr lang="cs-CZ" sz="1600" dirty="0"/>
              <a:t>text se zabývá mechanikou, která počítá s třením, tj. bez Galileova principu relativity: těleso v pohybu, na něž nepůsobí síla, se třením zastaví</a:t>
            </a:r>
          </a:p>
          <a:p>
            <a:pPr marL="800100" lvl="1" indent="-342900" algn="l">
              <a:spcAft>
                <a:spcPts val="600"/>
              </a:spcAft>
              <a:buFont typeface="Arial" panose="020B0604020202020204" pitchFamily="34" charset="0"/>
              <a:buChar char="•"/>
            </a:pPr>
            <a:r>
              <a:rPr lang="cs-CZ" sz="1600" dirty="0">
                <a:sym typeface="Wingdings" panose="05000000000000000000" pitchFamily="2" charset="2"/>
              </a:rPr>
              <a:t> </a:t>
            </a:r>
            <a:r>
              <a:rPr lang="cs-CZ" sz="1600" dirty="0"/>
              <a:t>existuje absolutní vztažný systém (ten, v rámci něhož těleso stojí) – reprezentován </a:t>
            </a:r>
            <a:r>
              <a:rPr lang="cs-CZ" sz="1600" dirty="0" err="1"/>
              <a:t>étherem</a:t>
            </a:r>
            <a:endParaRPr lang="cs-CZ" sz="1600" dirty="0"/>
          </a:p>
        </p:txBody>
      </p:sp>
      <p:sp>
        <p:nvSpPr>
          <p:cNvPr id="5" name="TextovéPole 4">
            <a:extLst>
              <a:ext uri="{FF2B5EF4-FFF2-40B4-BE49-F238E27FC236}">
                <a16:creationId xmlns:a16="http://schemas.microsoft.com/office/drawing/2014/main" id="{B15DB038-BDAE-4310-B0C9-0A99530F4A66}"/>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36950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000"/>
                                  </p:stCondLst>
                                  <p:childTnLst>
                                    <p:set>
                                      <p:cBhvr>
                                        <p:cTn id="15" dur="1" fill="hold">
                                          <p:stCondLst>
                                            <p:cond delay="0"/>
                                          </p:stCondLst>
                                        </p:cTn>
                                        <p:tgtEl>
                                          <p:spTgt spid="48131">
                                            <p:txEl>
                                              <p:pRg st="6" end="6"/>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childTnLst>
                                    <p:set>
                                      <p:cBhvr>
                                        <p:cTn id="18"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eaLnBrk="1" hangingPunct="1"/>
            <a:r>
              <a:rPr lang="cs-CZ" altLang="cs-CZ" sz="2800" b="0" dirty="0"/>
              <a:t>4. 3. x. C. Aristotelés a teorie relativity</a:t>
            </a:r>
          </a:p>
        </p:txBody>
      </p:sp>
      <p:sp>
        <p:nvSpPr>
          <p:cNvPr id="48131" name="Podnadpis 2"/>
          <p:cNvSpPr>
            <a:spLocks noGrp="1"/>
          </p:cNvSpPr>
          <p:nvPr>
            <p:ph idx="1"/>
          </p:nvPr>
        </p:nvSpPr>
        <p:spPr>
          <a:xfrm>
            <a:off x="1245476" y="1692002"/>
            <a:ext cx="9230935" cy="4139998"/>
          </a:xfrm>
        </p:spPr>
        <p:txBody>
          <a:bodyPr/>
          <a:lstStyle/>
          <a:p>
            <a:pPr marL="342900" indent="-342900">
              <a:lnSpc>
                <a:spcPct val="100000"/>
              </a:lnSpc>
              <a:spcAft>
                <a:spcPts val="600"/>
              </a:spcAft>
              <a:buFont typeface="Arial" panose="020B0604020202020204" pitchFamily="34" charset="0"/>
              <a:buChar char="•"/>
            </a:pPr>
            <a:r>
              <a:rPr lang="en-US" sz="2000" dirty="0"/>
              <a:t>Special relativity as the limit of an Aristotelian</a:t>
            </a:r>
            <a:r>
              <a:rPr lang="cs-CZ" sz="2000" dirty="0"/>
              <a:t> </a:t>
            </a:r>
            <a:r>
              <a:rPr lang="en-US" sz="2000" dirty="0"/>
              <a:t>universal friction theory under Reye’s assumption</a:t>
            </a:r>
            <a:endParaRPr lang="cs-CZ" sz="2000" dirty="0"/>
          </a:p>
          <a:p>
            <a:pPr marL="800100" lvl="1" indent="-342900" algn="l">
              <a:spcAft>
                <a:spcPts val="600"/>
              </a:spcAft>
              <a:buFont typeface="Arial" panose="020B0604020202020204" pitchFamily="34" charset="0"/>
              <a:buChar char="•"/>
            </a:pPr>
            <a:r>
              <a:rPr lang="it-IT" sz="1600" dirty="0"/>
              <a:t>Ettore Minguzzi</a:t>
            </a:r>
            <a:r>
              <a:rPr lang="cs-CZ" sz="1600" dirty="0"/>
              <a:t> </a:t>
            </a:r>
            <a:r>
              <a:rPr lang="it-IT" sz="1600" dirty="0"/>
              <a:t>(http://www.dma.unifi.it/~minguzzi/)</a:t>
            </a:r>
            <a:br>
              <a:rPr lang="cs-CZ" sz="1600" dirty="0"/>
            </a:br>
            <a:endParaRPr lang="it-IT" sz="1600" dirty="0"/>
          </a:p>
          <a:p>
            <a:pPr marL="800100" lvl="1" indent="-342900" algn="l">
              <a:spcAft>
                <a:spcPts val="600"/>
              </a:spcAft>
              <a:buFont typeface="Arial" panose="020B0604020202020204" pitchFamily="34" charset="0"/>
              <a:buChar char="•"/>
            </a:pPr>
            <a:r>
              <a:rPr lang="cs-CZ" sz="1600" dirty="0"/>
              <a:t>v takové mechanice závisí hmotnost tělesa na jeho rychlosti stejně jako v STR, tedy STR lze vyvodit z konceptu absolutního prostoru a aristotelské mechaniky</a:t>
            </a:r>
          </a:p>
          <a:p>
            <a:pPr marL="1257300" lvl="2" indent="-342900" algn="l">
              <a:spcAft>
                <a:spcPts val="600"/>
              </a:spcAft>
              <a:buClr>
                <a:schemeClr val="tx2"/>
              </a:buClr>
              <a:buFont typeface="Arial" panose="020B0604020202020204" pitchFamily="34" charset="0"/>
              <a:buChar char="•"/>
            </a:pPr>
            <a:r>
              <a:rPr lang="cs-CZ" sz="1400" dirty="0"/>
              <a:t>když se totiž při určité rychlosti tření (a tím i zrychlení) blíží nule, absolutní prostor přestává být pozorovatelný</a:t>
            </a:r>
          </a:p>
          <a:p>
            <a:pPr marL="800100" lvl="1" indent="-342900" algn="l">
              <a:spcAft>
                <a:spcPts val="600"/>
              </a:spcAft>
              <a:buFont typeface="Arial" panose="020B0604020202020204" pitchFamily="34" charset="0"/>
              <a:buChar char="•"/>
            </a:pPr>
            <a:r>
              <a:rPr lang="cs-CZ" sz="1600" dirty="0"/>
              <a:t>autor mj. formuluje aristotelské ekvivalenty Newtonových pohybových zákonů:</a:t>
            </a:r>
          </a:p>
          <a:p>
            <a:pPr marL="1257300" lvl="2" indent="-342900" algn="l">
              <a:spcAft>
                <a:spcPts val="600"/>
              </a:spcAft>
              <a:buClr>
                <a:schemeClr val="tx2"/>
              </a:buClr>
              <a:buFont typeface="Arial" panose="020B0604020202020204" pitchFamily="34" charset="0"/>
              <a:buChar char="•"/>
            </a:pPr>
            <a:r>
              <a:rPr lang="cs-CZ" sz="1400" dirty="0"/>
              <a:t>těleso, na které nepůsobí síla, zůstává v klidu</a:t>
            </a:r>
          </a:p>
          <a:p>
            <a:pPr marL="1257300" lvl="2" indent="-342900" algn="l">
              <a:spcAft>
                <a:spcPts val="600"/>
              </a:spcAft>
              <a:buClr>
                <a:schemeClr val="tx2"/>
              </a:buClr>
              <a:buFont typeface="Arial" panose="020B0604020202020204" pitchFamily="34" charset="0"/>
              <a:buChar char="•"/>
            </a:pPr>
            <a:r>
              <a:rPr lang="cs-CZ" sz="1400" dirty="0"/>
              <a:t>m*v=1/h*F, kde h &gt; 0 je konstanta úměrnosti nezávislá na tělesa a s rozměrem frekvence</a:t>
            </a:r>
          </a:p>
          <a:p>
            <a:pPr marL="800100" lvl="1" indent="-342900" algn="l">
              <a:buFont typeface="Arial" panose="020B0604020202020204" pitchFamily="34" charset="0"/>
              <a:buChar char="•"/>
            </a:pPr>
            <a:endParaRPr lang="cs-CZ" sz="1600" dirty="0"/>
          </a:p>
        </p:txBody>
      </p:sp>
      <p:sp>
        <p:nvSpPr>
          <p:cNvPr id="5" name="TextovéPole 4">
            <a:extLst>
              <a:ext uri="{FF2B5EF4-FFF2-40B4-BE49-F238E27FC236}">
                <a16:creationId xmlns:a16="http://schemas.microsoft.com/office/drawing/2014/main" id="{E9087F6E-DD0D-441E-B748-ADDEA8FADF40}"/>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16111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1000"/>
                                        <p:tgtEl>
                                          <p:spTgt spid="48131">
                                            <p:txEl>
                                              <p:pRg st="2" end="2"/>
                                            </p:txEl>
                                          </p:spTgt>
                                        </p:tgtEl>
                                      </p:cBhvr>
                                    </p:animEffect>
                                    <p:anim calcmode="lin" valueType="num">
                                      <p:cBhvr>
                                        <p:cTn id="13"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8131">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2000"/>
                                  </p:stCondLst>
                                  <p:childTnLst>
                                    <p:set>
                                      <p:cBhvr>
                                        <p:cTn id="17" dur="1" fill="hold">
                                          <p:stCondLst>
                                            <p:cond delay="0"/>
                                          </p:stCondLst>
                                        </p:cTn>
                                        <p:tgtEl>
                                          <p:spTgt spid="48131">
                                            <p:txEl>
                                              <p:pRg st="3" end="3"/>
                                            </p:txEl>
                                          </p:spTgt>
                                        </p:tgtEl>
                                        <p:attrNameLst>
                                          <p:attrName>style.visibility</p:attrName>
                                        </p:attrNameLst>
                                      </p:cBhvr>
                                      <p:to>
                                        <p:strVal val="visible"/>
                                      </p:to>
                                    </p:set>
                                    <p:animEffect transition="in" filter="fade">
                                      <p:cBhvr>
                                        <p:cTn id="18" dur="1000"/>
                                        <p:tgtEl>
                                          <p:spTgt spid="48131">
                                            <p:txEl>
                                              <p:pRg st="3" end="3"/>
                                            </p:txEl>
                                          </p:spTgt>
                                        </p:tgtEl>
                                      </p:cBhvr>
                                    </p:animEffect>
                                    <p:anim calcmode="lin" valueType="num">
                                      <p:cBhvr>
                                        <p:cTn id="19" dur="1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8131">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2000"/>
                                  </p:stCondLst>
                                  <p:childTnLst>
                                    <p:set>
                                      <p:cBhvr>
                                        <p:cTn id="23" dur="1" fill="hold">
                                          <p:stCondLst>
                                            <p:cond delay="0"/>
                                          </p:stCondLst>
                                        </p:cTn>
                                        <p:tgtEl>
                                          <p:spTgt spid="48131">
                                            <p:txEl>
                                              <p:pRg st="4" end="4"/>
                                            </p:txEl>
                                          </p:spTgt>
                                        </p:tgtEl>
                                        <p:attrNameLst>
                                          <p:attrName>style.visibility</p:attrName>
                                        </p:attrNameLst>
                                      </p:cBhvr>
                                      <p:to>
                                        <p:strVal val="visible"/>
                                      </p:to>
                                    </p:set>
                                    <p:animEffect transition="in" filter="fade">
                                      <p:cBhvr>
                                        <p:cTn id="24" dur="1000"/>
                                        <p:tgtEl>
                                          <p:spTgt spid="48131">
                                            <p:txEl>
                                              <p:pRg st="4" end="4"/>
                                            </p:txEl>
                                          </p:spTgt>
                                        </p:tgtEl>
                                      </p:cBhvr>
                                    </p:animEffect>
                                    <p:anim calcmode="lin" valueType="num">
                                      <p:cBhvr>
                                        <p:cTn id="25" dur="1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8131">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7000"/>
                            </p:stCondLst>
                            <p:childTnLst>
                              <p:par>
                                <p:cTn id="28" presetID="42" presetClass="entr" presetSubtype="0" fill="hold" grpId="0" nodeType="afterEffect">
                                  <p:stCondLst>
                                    <p:cond delay="2000"/>
                                  </p:stCondLst>
                                  <p:childTnLst>
                                    <p:set>
                                      <p:cBhvr>
                                        <p:cTn id="29" dur="1" fill="hold">
                                          <p:stCondLst>
                                            <p:cond delay="0"/>
                                          </p:stCondLst>
                                        </p:cTn>
                                        <p:tgtEl>
                                          <p:spTgt spid="48131">
                                            <p:txEl>
                                              <p:pRg st="5" end="5"/>
                                            </p:txEl>
                                          </p:spTgt>
                                        </p:tgtEl>
                                        <p:attrNameLst>
                                          <p:attrName>style.visibility</p:attrName>
                                        </p:attrNameLst>
                                      </p:cBhvr>
                                      <p:to>
                                        <p:strVal val="visible"/>
                                      </p:to>
                                    </p:set>
                                    <p:animEffect transition="in" filter="fade">
                                      <p:cBhvr>
                                        <p:cTn id="30" dur="1000"/>
                                        <p:tgtEl>
                                          <p:spTgt spid="48131">
                                            <p:txEl>
                                              <p:pRg st="5" end="5"/>
                                            </p:txEl>
                                          </p:spTgt>
                                        </p:tgtEl>
                                      </p:cBhvr>
                                    </p:animEffect>
                                    <p:anim calcmode="lin" valueType="num">
                                      <p:cBhvr>
                                        <p:cTn id="31" dur="10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8131">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0"/>
                            </p:stCondLst>
                            <p:childTnLst>
                              <p:par>
                                <p:cTn id="34" presetID="42" presetClass="entr" presetSubtype="0" fill="hold" grpId="0" nodeType="afterEffect">
                                  <p:stCondLst>
                                    <p:cond delay="2000"/>
                                  </p:stCondLst>
                                  <p:childTnLst>
                                    <p:set>
                                      <p:cBhvr>
                                        <p:cTn id="35" dur="1" fill="hold">
                                          <p:stCondLst>
                                            <p:cond delay="0"/>
                                          </p:stCondLst>
                                        </p:cTn>
                                        <p:tgtEl>
                                          <p:spTgt spid="48131">
                                            <p:txEl>
                                              <p:pRg st="6" end="6"/>
                                            </p:txEl>
                                          </p:spTgt>
                                        </p:tgtEl>
                                        <p:attrNameLst>
                                          <p:attrName>style.visibility</p:attrName>
                                        </p:attrNameLst>
                                      </p:cBhvr>
                                      <p:to>
                                        <p:strVal val="visible"/>
                                      </p:to>
                                    </p:set>
                                    <p:animEffect transition="in" filter="fade">
                                      <p:cBhvr>
                                        <p:cTn id="36" dur="1000"/>
                                        <p:tgtEl>
                                          <p:spTgt spid="48131">
                                            <p:txEl>
                                              <p:pRg st="6" end="6"/>
                                            </p:txEl>
                                          </p:spTgt>
                                        </p:tgtEl>
                                      </p:cBhvr>
                                    </p:animEffect>
                                    <p:anim calcmode="lin" valueType="num">
                                      <p:cBhvr>
                                        <p:cTn id="37" dur="1000" fill="hold"/>
                                        <p:tgtEl>
                                          <p:spTgt spid="48131">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81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eaLnBrk="1" hangingPunct="1"/>
            <a:r>
              <a:rPr lang="cs-CZ" altLang="cs-CZ" sz="2800" b="0" dirty="0"/>
              <a:t>4. 3. x. C. </a:t>
            </a:r>
            <a:r>
              <a:rPr lang="cs-CZ" altLang="cs-CZ" sz="2800" b="0" dirty="0" err="1"/>
              <a:t>Aristotelés</a:t>
            </a:r>
            <a:r>
              <a:rPr lang="cs-CZ" altLang="cs-CZ" sz="2800" b="0" dirty="0"/>
              <a:t> a teorie relativity</a:t>
            </a:r>
          </a:p>
        </p:txBody>
      </p:sp>
      <p:sp>
        <p:nvSpPr>
          <p:cNvPr id="48131" name="Podnadpis 2"/>
          <p:cNvSpPr>
            <a:spLocks noGrp="1"/>
          </p:cNvSpPr>
          <p:nvPr>
            <p:ph idx="1"/>
          </p:nvPr>
        </p:nvSpPr>
        <p:spPr>
          <a:xfrm>
            <a:off x="1245476" y="1692002"/>
            <a:ext cx="9230935" cy="4139998"/>
          </a:xfrm>
        </p:spPr>
        <p:txBody>
          <a:bodyPr/>
          <a:lstStyle/>
          <a:p>
            <a:pPr marL="342900" indent="-342900">
              <a:lnSpc>
                <a:spcPct val="100000"/>
              </a:lnSpc>
              <a:spcAft>
                <a:spcPts val="600"/>
              </a:spcAft>
              <a:buFont typeface="Arial" panose="020B0604020202020204" pitchFamily="34" charset="0"/>
              <a:buChar char="•"/>
            </a:pPr>
            <a:r>
              <a:rPr lang="en-US" sz="2000" dirty="0"/>
              <a:t>Is General Relativity a (partial) Return of Aristotelian Physics?</a:t>
            </a:r>
            <a:endParaRPr lang="cs-CZ" sz="2000" dirty="0"/>
          </a:p>
          <a:p>
            <a:pPr marL="800100" lvl="1" indent="-342900" algn="l">
              <a:spcAft>
                <a:spcPts val="600"/>
              </a:spcAft>
              <a:buFont typeface="Arial" panose="020B0604020202020204" pitchFamily="34" charset="0"/>
              <a:buChar char="•"/>
            </a:pPr>
            <a:r>
              <a:rPr lang="en-US" sz="1600" dirty="0"/>
              <a:t>H. </a:t>
            </a:r>
            <a:r>
              <a:rPr lang="en-US" sz="1600" dirty="0" err="1"/>
              <a:t>Pietschmann</a:t>
            </a:r>
            <a:r>
              <a:rPr lang="cs-CZ" sz="1600" dirty="0"/>
              <a:t> </a:t>
            </a:r>
            <a:r>
              <a:rPr lang="en-US" sz="1600" dirty="0"/>
              <a:t>(https://homepage.univie.ac.at/herbert.pietschmann/)</a:t>
            </a:r>
          </a:p>
          <a:p>
            <a:pPr marL="1257300" lvl="2" indent="-342900" algn="l">
              <a:spcAft>
                <a:spcPts val="600"/>
              </a:spcAft>
              <a:buClr>
                <a:schemeClr val="tx2"/>
              </a:buClr>
              <a:buFont typeface="Arial" panose="020B0604020202020204" pitchFamily="34" charset="0"/>
              <a:buChar char="•"/>
            </a:pPr>
            <a:r>
              <a:rPr lang="en-US" sz="1200" dirty="0"/>
              <a:t>Institute for Theoretical Physics, Faculty of Physics, Univ. of Vienna</a:t>
            </a:r>
            <a:br>
              <a:rPr lang="cs-CZ" sz="1200" dirty="0"/>
            </a:br>
            <a:endParaRPr lang="cs-CZ" sz="1600" dirty="0"/>
          </a:p>
          <a:p>
            <a:pPr marL="800100" lvl="1" indent="-342900" algn="l">
              <a:spcAft>
                <a:spcPts val="600"/>
              </a:spcAft>
              <a:buFont typeface="Arial" panose="020B0604020202020204" pitchFamily="34" charset="0"/>
              <a:buChar char="•"/>
            </a:pPr>
            <a:r>
              <a:rPr lang="cs-CZ" sz="1600" dirty="0"/>
              <a:t>https://arxiv.org/</a:t>
            </a:r>
            <a:r>
              <a:rPr lang="cs-CZ" sz="1600" dirty="0" err="1"/>
              <a:t>abs</a:t>
            </a:r>
            <a:r>
              <a:rPr lang="cs-CZ" sz="1600" dirty="0"/>
              <a:t>/1604.06491, 23. 2. 2016, zřejmě nepublikováno</a:t>
            </a:r>
            <a:br>
              <a:rPr lang="cs-CZ" sz="1600" dirty="0"/>
            </a:br>
            <a:endParaRPr lang="cs-CZ" sz="1600" dirty="0"/>
          </a:p>
          <a:p>
            <a:pPr marL="800100" lvl="1" indent="-342900" algn="l">
              <a:spcAft>
                <a:spcPts val="600"/>
              </a:spcAft>
              <a:buFont typeface="Arial" panose="020B0604020202020204" pitchFamily="34" charset="0"/>
              <a:buChar char="•"/>
            </a:pPr>
            <a:r>
              <a:rPr lang="cs-CZ" sz="1600" dirty="0"/>
              <a:t>analogie s dualismem OTR a kvantové mechaniky: v aristotelské fyzice je „přirozený pohyb“, který odpovídá pohybu v zakřiveném prostoročasu (gravitace v OTR není žádná síla), a dále tu je „násilný pohyb“ v důsledku aplikace vnější síly – </a:t>
            </a:r>
            <a:r>
              <a:rPr lang="cs-CZ" sz="1600"/>
              <a:t>ten odpovídá kvantové </a:t>
            </a:r>
            <a:r>
              <a:rPr lang="cs-CZ" sz="1600" dirty="0"/>
              <a:t>mechanice a zbylým třem interakcím</a:t>
            </a:r>
          </a:p>
        </p:txBody>
      </p:sp>
      <p:sp>
        <p:nvSpPr>
          <p:cNvPr id="4" name="TextovéPole 3">
            <a:extLst>
              <a:ext uri="{FF2B5EF4-FFF2-40B4-BE49-F238E27FC236}">
                <a16:creationId xmlns:a16="http://schemas.microsoft.com/office/drawing/2014/main" id="{83795E71-7590-4296-9375-B0A93BE05F05}"/>
              </a:ext>
            </a:extLst>
          </p:cNvPr>
          <p:cNvSpPr txBox="1"/>
          <p:nvPr/>
        </p:nvSpPr>
        <p:spPr>
          <a:xfrm>
            <a:off x="10294482" y="657452"/>
            <a:ext cx="1947072" cy="276999"/>
          </a:xfrm>
          <a:prstGeom prst="rect">
            <a:avLst/>
          </a:prstGeom>
          <a:noFill/>
        </p:spPr>
        <p:txBody>
          <a:bodyPr wrap="square" rtlCol="0">
            <a:spAutoFit/>
          </a:bodyPr>
          <a:lstStyle/>
          <a:p>
            <a:pPr algn="ctr"/>
            <a:r>
              <a:rPr lang="cs-CZ" sz="1200" dirty="0"/>
              <a:t>5. Aristotelova fyzika dnes </a:t>
            </a:r>
            <a:endParaRPr lang="sk-SK" sz="1200" dirty="0"/>
          </a:p>
        </p:txBody>
      </p:sp>
    </p:spTree>
    <p:extLst>
      <p:ext uri="{BB962C8B-B14F-4D97-AF65-F5344CB8AC3E}">
        <p14:creationId xmlns:p14="http://schemas.microsoft.com/office/powerpoint/2010/main" val="14316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eaLnBrk="1" hangingPunct="1"/>
            <a:r>
              <a:rPr lang="cs-CZ" altLang="cs-CZ" sz="2800" b="0" dirty="0"/>
              <a:t>4. 3. x. C. </a:t>
            </a:r>
            <a:r>
              <a:rPr lang="cs-CZ" altLang="cs-CZ" sz="2800" b="0" dirty="0" err="1"/>
              <a:t>Aristotelés</a:t>
            </a:r>
            <a:r>
              <a:rPr lang="cs-CZ" altLang="cs-CZ" sz="2800" b="0" dirty="0"/>
              <a:t> a teorie relativity</a:t>
            </a:r>
          </a:p>
        </p:txBody>
      </p:sp>
      <p:sp>
        <p:nvSpPr>
          <p:cNvPr id="48131" name="Podnadpis 2"/>
          <p:cNvSpPr>
            <a:spLocks noGrp="1"/>
          </p:cNvSpPr>
          <p:nvPr>
            <p:ph idx="1"/>
          </p:nvPr>
        </p:nvSpPr>
        <p:spPr>
          <a:xfrm>
            <a:off x="1245476" y="1692002"/>
            <a:ext cx="9230935" cy="4139998"/>
          </a:xfrm>
        </p:spPr>
        <p:txBody>
          <a:bodyPr/>
          <a:lstStyle/>
          <a:p>
            <a:pPr marL="342900" indent="-342900">
              <a:lnSpc>
                <a:spcPct val="100000"/>
              </a:lnSpc>
              <a:spcAft>
                <a:spcPts val="600"/>
              </a:spcAft>
              <a:buFont typeface="Arial" panose="020B0604020202020204" pitchFamily="34" charset="0"/>
              <a:buChar char="•"/>
            </a:pPr>
            <a:r>
              <a:rPr lang="en-US" sz="2000" dirty="0"/>
              <a:t>Einstein contra Aristotle: the sound from the heavens</a:t>
            </a:r>
            <a:endParaRPr lang="cs-CZ" sz="2000" dirty="0"/>
          </a:p>
          <a:p>
            <a:pPr marL="800100" lvl="1" indent="-342900" algn="l">
              <a:spcAft>
                <a:spcPts val="600"/>
              </a:spcAft>
              <a:buFont typeface="Arial" panose="020B0604020202020204" pitchFamily="34" charset="0"/>
              <a:buChar char="•"/>
            </a:pPr>
            <a:r>
              <a:rPr lang="pt-BR" sz="1600" dirty="0"/>
              <a:t>J. C. S. Neves</a:t>
            </a:r>
          </a:p>
          <a:p>
            <a:pPr marL="1257300" lvl="2" indent="-342900" algn="l">
              <a:spcAft>
                <a:spcPts val="600"/>
              </a:spcAft>
              <a:buClr>
                <a:schemeClr val="tx2"/>
              </a:buClr>
              <a:buFont typeface="Arial" panose="020B0604020202020204" pitchFamily="34" charset="0"/>
              <a:buChar char="•"/>
            </a:pPr>
            <a:r>
              <a:rPr lang="pt-BR" sz="1200" dirty="0"/>
              <a:t>Pós-doutorando do</a:t>
            </a:r>
            <a:r>
              <a:rPr lang="cs-CZ" sz="1200" dirty="0"/>
              <a:t> </a:t>
            </a:r>
            <a:r>
              <a:rPr lang="pt-BR" sz="1200" dirty="0"/>
              <a:t>Instituto de Matemática, Estatística e Computação Científica, Universidade Estadual de Campinas13083-859, Campinas, SP, Brazil</a:t>
            </a:r>
            <a:br>
              <a:rPr lang="cs-CZ" sz="1600" dirty="0"/>
            </a:br>
            <a:endParaRPr lang="cs-CZ" sz="1600" dirty="0"/>
          </a:p>
          <a:p>
            <a:pPr marL="800100" lvl="1" indent="-342900" algn="l">
              <a:spcAft>
                <a:spcPts val="600"/>
              </a:spcAft>
              <a:buFont typeface="Arial" panose="020B0604020202020204" pitchFamily="34" charset="0"/>
              <a:buChar char="•"/>
            </a:pPr>
            <a:r>
              <a:rPr lang="cs-CZ" sz="1600" dirty="0"/>
              <a:t>https://arxiv.org/</a:t>
            </a:r>
            <a:r>
              <a:rPr lang="cs-CZ" sz="1600" dirty="0" err="1"/>
              <a:t>abs</a:t>
            </a:r>
            <a:r>
              <a:rPr lang="cs-CZ" sz="1600" dirty="0"/>
              <a:t>/1604.08869, </a:t>
            </a:r>
          </a:p>
          <a:p>
            <a:pPr marL="800100" lvl="1" indent="-342900" algn="l">
              <a:spcAft>
                <a:spcPts val="600"/>
              </a:spcAft>
              <a:buFont typeface="Arial" panose="020B0604020202020204" pitchFamily="34" charset="0"/>
              <a:buChar char="•"/>
            </a:pPr>
            <a:r>
              <a:rPr lang="cs-CZ" sz="1600" dirty="0">
                <a:solidFill>
                  <a:srgbClr val="FF0000"/>
                </a:solidFill>
              </a:rPr>
              <a:t>publikováno</a:t>
            </a:r>
            <a:r>
              <a:rPr lang="cs-CZ" sz="1600" dirty="0"/>
              <a:t> (!): </a:t>
            </a:r>
            <a:r>
              <a:rPr lang="fr-FR" sz="1600" i="1" dirty="0"/>
              <a:t>Physics Essays</a:t>
            </a:r>
            <a:r>
              <a:rPr lang="fr-FR" sz="1600" dirty="0"/>
              <a:t> 30 (3), 279 (2017)</a:t>
            </a:r>
            <a:r>
              <a:rPr lang="cs-CZ" sz="1600" dirty="0"/>
              <a:t>, </a:t>
            </a:r>
            <a:r>
              <a:rPr lang="pt-BR" sz="1600" dirty="0"/>
              <a:t>https://physicsessays.org/browse-journal-2/product/1584-9-j-c-s-neves-einstein-contra-aristotle-the-sound-from-the-heavens.html</a:t>
            </a:r>
            <a:br>
              <a:rPr lang="cs-CZ" sz="1600" dirty="0"/>
            </a:br>
            <a:endParaRPr lang="cs-CZ" sz="1600" dirty="0"/>
          </a:p>
          <a:p>
            <a:pPr marL="800100" lvl="1" indent="-342900" algn="l">
              <a:spcAft>
                <a:spcPts val="600"/>
              </a:spcAft>
              <a:buFont typeface="Arial" panose="020B0604020202020204" pitchFamily="34" charset="0"/>
              <a:buChar char="•"/>
            </a:pPr>
            <a:r>
              <a:rPr lang="cs-CZ" sz="1600" dirty="0"/>
              <a:t>detekce gravitačních vln znamená možnost „slyšet pohyb nebeských těles během jejich pohybů“, což vlastně odpovídá pýthagorejské představě – tak Einsteinova teorie jde stejným směrem jako </a:t>
            </a:r>
            <a:r>
              <a:rPr lang="cs-CZ" sz="1600" dirty="0" err="1"/>
              <a:t>pýthagorejci</a:t>
            </a:r>
            <a:r>
              <a:rPr lang="cs-CZ" sz="1600" dirty="0"/>
              <a:t> a proti Aristotelovi</a:t>
            </a:r>
          </a:p>
        </p:txBody>
      </p:sp>
      <p:sp>
        <p:nvSpPr>
          <p:cNvPr id="4" name="TextovéPole 3">
            <a:extLst>
              <a:ext uri="{FF2B5EF4-FFF2-40B4-BE49-F238E27FC236}">
                <a16:creationId xmlns:a16="http://schemas.microsoft.com/office/drawing/2014/main" id="{0A6BDBB9-7CF0-40DD-8D1A-AD6BA72CE1E9}"/>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14316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pPr eaLnBrk="1" hangingPunct="1"/>
            <a:r>
              <a:rPr lang="cs-CZ" altLang="cs-CZ" sz="3200" dirty="0" err="1"/>
              <a:t>Aristotelés</a:t>
            </a:r>
            <a:r>
              <a:rPr lang="cs-CZ" altLang="cs-CZ" sz="3200" dirty="0"/>
              <a:t> – fyzik skutečně živý?</a:t>
            </a:r>
          </a:p>
        </p:txBody>
      </p:sp>
      <p:sp>
        <p:nvSpPr>
          <p:cNvPr id="50179" name="Podnadpis 2"/>
          <p:cNvSpPr>
            <a:spLocks noGrp="1"/>
          </p:cNvSpPr>
          <p:nvPr>
            <p:ph idx="1"/>
          </p:nvPr>
        </p:nvSpPr>
        <p:spPr>
          <a:xfrm>
            <a:off x="1245476" y="1692002"/>
            <a:ext cx="9230935" cy="4139998"/>
          </a:xfrm>
        </p:spPr>
        <p:txBody>
          <a:bodyPr/>
          <a:lstStyle/>
          <a:p>
            <a:pPr marL="457200" indent="-457200">
              <a:lnSpc>
                <a:spcPct val="100000"/>
              </a:lnSpc>
              <a:spcAft>
                <a:spcPts val="600"/>
              </a:spcAft>
              <a:buFont typeface="+mj-lt"/>
              <a:buAutoNum type="alphaUcPeriod"/>
            </a:pPr>
            <a:r>
              <a:rPr lang="cs-CZ" sz="2000" dirty="0"/>
              <a:t>Aristotelés a Pluto</a:t>
            </a:r>
          </a:p>
          <a:p>
            <a:pPr marL="914400" lvl="1" indent="-457200" algn="l">
              <a:spcAft>
                <a:spcPts val="600"/>
              </a:spcAft>
              <a:buFont typeface="Arial" pitchFamily="34" charset="0"/>
              <a:buChar char="•"/>
            </a:pPr>
            <a:r>
              <a:rPr lang="cs-CZ" sz="1800" dirty="0"/>
              <a:t>„Planeta“ asi nemá jednoznačně určitelnou „bytnost“, možná není „přirozeným druhem“ (na rozdíl od „hvězdy“)</a:t>
            </a:r>
          </a:p>
          <a:p>
            <a:pPr marL="914400" lvl="1" indent="-457200" algn="l">
              <a:spcAft>
                <a:spcPts val="600"/>
              </a:spcAft>
              <a:buFont typeface="Arial" pitchFamily="34" charset="0"/>
              <a:buChar char="•"/>
            </a:pPr>
            <a:r>
              <a:rPr lang="cs-CZ" sz="1800" dirty="0"/>
              <a:t>Definice (planety) nemá dnes (pro současnou astronomii) takový význam jako měla definice (obecně) pro Aristotela</a:t>
            </a:r>
          </a:p>
          <a:p>
            <a:pPr marL="457200" indent="-457200">
              <a:lnSpc>
                <a:spcPct val="100000"/>
              </a:lnSpc>
              <a:spcAft>
                <a:spcPts val="600"/>
              </a:spcAft>
              <a:buFont typeface="Arial" pitchFamily="34" charset="0"/>
              <a:buAutoNum type="alphaUcPeriod"/>
            </a:pPr>
            <a:r>
              <a:rPr lang="cs-CZ" sz="2000" dirty="0"/>
              <a:t>Aristotelés a temná energie</a:t>
            </a:r>
          </a:p>
          <a:p>
            <a:pPr marL="914400" lvl="1" indent="-457200" algn="l">
              <a:spcAft>
                <a:spcPts val="600"/>
              </a:spcAft>
              <a:buFont typeface="Arial" pitchFamily="34" charset="0"/>
              <a:buChar char="•"/>
            </a:pPr>
            <a:r>
              <a:rPr lang="cs-CZ" sz="1800" dirty="0"/>
              <a:t>Podobnost v metodologii při postulování </a:t>
            </a:r>
            <a:r>
              <a:rPr lang="cs-CZ" sz="1800" i="1" dirty="0" err="1"/>
              <a:t>aithéru</a:t>
            </a:r>
            <a:r>
              <a:rPr lang="cs-CZ" sz="1800" dirty="0"/>
              <a:t> a temné energie</a:t>
            </a:r>
          </a:p>
          <a:p>
            <a:pPr marL="914400" lvl="1" indent="-457200" algn="l">
              <a:spcAft>
                <a:spcPts val="600"/>
              </a:spcAft>
              <a:buFont typeface="Arial" pitchFamily="34" charset="0"/>
              <a:buChar char="•"/>
            </a:pPr>
            <a:r>
              <a:rPr lang="cs-CZ" sz="1800" dirty="0"/>
              <a:t>Navzdory rozdílům (daným dobou a kulturou) lze Aristotelův postup do určitého bodu považovat za korektní</a:t>
            </a:r>
          </a:p>
          <a:p>
            <a:pPr marL="457200" indent="-457200">
              <a:lnSpc>
                <a:spcPct val="100000"/>
              </a:lnSpc>
              <a:spcAft>
                <a:spcPts val="600"/>
              </a:spcAft>
              <a:buFont typeface="+mj-lt"/>
              <a:buAutoNum type="alphaUcPeriod"/>
            </a:pPr>
            <a:r>
              <a:rPr lang="cs-CZ" sz="2000" dirty="0" err="1"/>
              <a:t>Aristotelés</a:t>
            </a:r>
            <a:r>
              <a:rPr lang="cs-CZ" sz="2000" dirty="0"/>
              <a:t> a teorie relativity</a:t>
            </a:r>
          </a:p>
          <a:p>
            <a:pPr marL="914400" lvl="1" indent="-457200" algn="l">
              <a:spcAft>
                <a:spcPts val="600"/>
              </a:spcAft>
              <a:buFont typeface="Arial" panose="020B0604020202020204" pitchFamily="34" charset="0"/>
              <a:buChar char="•"/>
            </a:pPr>
            <a:r>
              <a:rPr lang="cs-CZ" sz="1800" dirty="0"/>
              <a:t>Pozoruhodné snahy interpretovat Aristotela v souladu s teoriemi relativity!</a:t>
            </a:r>
          </a:p>
          <a:p>
            <a:pPr marL="914400" lvl="1" indent="-457200" algn="l">
              <a:spcAft>
                <a:spcPts val="600"/>
              </a:spcAft>
              <a:buFont typeface="Arial" panose="020B0604020202020204" pitchFamily="34" charset="0"/>
              <a:buChar char="•"/>
            </a:pPr>
            <a:r>
              <a:rPr lang="cs-CZ" sz="1800" dirty="0"/>
              <a:t>Z vědeckého hlediska spíše rarity, nikoli součást postupu poznání.</a:t>
            </a:r>
          </a:p>
        </p:txBody>
      </p:sp>
      <p:sp>
        <p:nvSpPr>
          <p:cNvPr id="5" name="TextovéPole 4">
            <a:extLst>
              <a:ext uri="{FF2B5EF4-FFF2-40B4-BE49-F238E27FC236}">
                <a16:creationId xmlns:a16="http://schemas.microsoft.com/office/drawing/2014/main" id="{C9B71200-B0DB-4124-BED0-1BA650B29FE3}"/>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455470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5E7B837-A815-42FE-9502-74092FE62547}"/>
              </a:ext>
            </a:extLst>
          </p:cNvPr>
          <p:cNvSpPr>
            <a:spLocks noGrp="1"/>
          </p:cNvSpPr>
          <p:nvPr>
            <p:ph type="sldNum" sz="quarter" idx="11"/>
          </p:nvPr>
        </p:nvSpPr>
        <p:spPr/>
        <p:txBody>
          <a:bodyPr/>
          <a:lstStyle/>
          <a:p>
            <a:fld id="{D6D6C118-631F-4A80-9886-907009361577}" type="slidenum">
              <a:rPr lang="cs-CZ" altLang="cs-CZ" smtClean="0"/>
              <a:pPr/>
              <a:t>26</a:t>
            </a:fld>
            <a:endParaRPr lang="cs-CZ" altLang="cs-CZ" dirty="0"/>
          </a:p>
        </p:txBody>
      </p:sp>
      <p:sp>
        <p:nvSpPr>
          <p:cNvPr id="3" name="Nadpis 2">
            <a:extLst>
              <a:ext uri="{FF2B5EF4-FFF2-40B4-BE49-F238E27FC236}">
                <a16:creationId xmlns:a16="http://schemas.microsoft.com/office/drawing/2014/main" id="{04248EAE-9147-4D67-99C1-1893844EC226}"/>
              </a:ext>
            </a:extLst>
          </p:cNvPr>
          <p:cNvSpPr>
            <a:spLocks noGrp="1"/>
          </p:cNvSpPr>
          <p:nvPr>
            <p:ph type="title"/>
          </p:nvPr>
        </p:nvSpPr>
        <p:spPr>
          <a:xfrm>
            <a:off x="719400" y="2850107"/>
            <a:ext cx="10753200" cy="1157786"/>
          </a:xfrm>
        </p:spPr>
        <p:txBody>
          <a:bodyPr/>
          <a:lstStyle/>
          <a:p>
            <a:r>
              <a:rPr lang="cs-CZ" sz="4000" dirty="0"/>
              <a:t>Příště – návrat do pozemského světa</a:t>
            </a:r>
            <a:endParaRPr lang="cs-CZ" dirty="0"/>
          </a:p>
        </p:txBody>
      </p:sp>
      <p:sp>
        <p:nvSpPr>
          <p:cNvPr id="6" name="TextovéPole 5">
            <a:extLst>
              <a:ext uri="{FF2B5EF4-FFF2-40B4-BE49-F238E27FC236}">
                <a16:creationId xmlns:a16="http://schemas.microsoft.com/office/drawing/2014/main" id="{9B506850-2C25-45B1-AEFA-27E843725D98}"/>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8977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D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04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cs-CZ" altLang="cs-CZ" sz="3200" dirty="0"/>
              <a:t>4. 3. x. Aristotelova fyzika dnes</a:t>
            </a:r>
          </a:p>
        </p:txBody>
      </p:sp>
      <p:sp>
        <p:nvSpPr>
          <p:cNvPr id="3075" name="Rectangle 3"/>
          <p:cNvSpPr>
            <a:spLocks noGrp="1" noChangeArrowheads="1"/>
          </p:cNvSpPr>
          <p:nvPr>
            <p:ph type="body" idx="1"/>
          </p:nvPr>
        </p:nvSpPr>
        <p:spPr>
          <a:xfrm>
            <a:off x="720000" y="1692000"/>
            <a:ext cx="9576000" cy="4140000"/>
          </a:xfrm>
        </p:spPr>
        <p:txBody>
          <a:bodyPr/>
          <a:lstStyle/>
          <a:p>
            <a:pPr eaLnBrk="1" hangingPunct="1">
              <a:lnSpc>
                <a:spcPct val="100000"/>
              </a:lnSpc>
              <a:spcAft>
                <a:spcPts val="600"/>
              </a:spcAft>
            </a:pPr>
            <a:r>
              <a:rPr lang="cs-CZ" altLang="cs-CZ" sz="2000" dirty="0"/>
              <a:t>Jiří Podolský (Ústav teoretické fyziky MFF UK)</a:t>
            </a:r>
          </a:p>
          <a:p>
            <a:pPr lvl="1" eaLnBrk="1" hangingPunct="1">
              <a:spcAft>
                <a:spcPts val="600"/>
              </a:spcAft>
            </a:pPr>
            <a:r>
              <a:rPr lang="cs-CZ" altLang="cs-CZ" sz="1800" dirty="0"/>
              <a:t>http://www.matfyz.cz/</a:t>
            </a:r>
            <a:r>
              <a:rPr lang="cs-CZ" altLang="cs-CZ" sz="1800" dirty="0" err="1"/>
              <a:t>clanky</a:t>
            </a:r>
            <a:r>
              <a:rPr lang="cs-CZ" altLang="cs-CZ" sz="1800" dirty="0"/>
              <a:t>/265-video-jiri-podolsky-astronomie-matka-fyziky-cesta-od-mytu-k-vede; (19. 2. 2015)</a:t>
            </a:r>
          </a:p>
          <a:p>
            <a:pPr lvl="1" eaLnBrk="1" hangingPunct="1">
              <a:spcAft>
                <a:spcPts val="600"/>
              </a:spcAft>
            </a:pPr>
            <a:r>
              <a:rPr lang="cs-CZ" altLang="cs-CZ" sz="1800" dirty="0"/>
              <a:t>1:30:50 – 1:34:35: „Budu hanět Aristotela…“</a:t>
            </a:r>
          </a:p>
          <a:p>
            <a:pPr lvl="1" eaLnBrk="1" hangingPunct="1">
              <a:spcAft>
                <a:spcPts val="600"/>
              </a:spcAft>
            </a:pPr>
            <a:r>
              <a:rPr lang="cs-CZ" altLang="cs-CZ" sz="1800" dirty="0"/>
              <a:t>Na prvním místě 4 živly a nebeská kvintesence (</a:t>
            </a:r>
            <a:r>
              <a:rPr lang="cs-CZ" altLang="cs-CZ" sz="1800" dirty="0" err="1"/>
              <a:t>étér</a:t>
            </a:r>
            <a:r>
              <a:rPr lang="cs-CZ" altLang="cs-CZ" sz="1800" dirty="0"/>
              <a:t>).</a:t>
            </a:r>
            <a:br>
              <a:rPr lang="cs-CZ" altLang="cs-CZ" sz="1800" dirty="0"/>
            </a:br>
            <a:endParaRPr lang="cs-CZ" altLang="cs-CZ" sz="1800" dirty="0"/>
          </a:p>
          <a:p>
            <a:pPr eaLnBrk="1" hangingPunct="1">
              <a:lnSpc>
                <a:spcPct val="100000"/>
              </a:lnSpc>
              <a:spcAft>
                <a:spcPts val="600"/>
              </a:spcAft>
            </a:pPr>
            <a:r>
              <a:rPr lang="cs-CZ" altLang="cs-CZ" sz="2000" dirty="0"/>
              <a:t>Josef Krob</a:t>
            </a:r>
          </a:p>
          <a:p>
            <a:pPr lvl="1" eaLnBrk="1" hangingPunct="1">
              <a:spcAft>
                <a:spcPts val="600"/>
              </a:spcAft>
            </a:pPr>
            <a:r>
              <a:rPr lang="cs-CZ" altLang="cs-CZ" sz="1800" i="1" dirty="0"/>
              <a:t>Z dějin ontologie</a:t>
            </a:r>
            <a:r>
              <a:rPr lang="cs-CZ" altLang="cs-CZ" sz="1800" dirty="0"/>
              <a:t>. Brno 2001.</a:t>
            </a:r>
          </a:p>
          <a:p>
            <a:pPr lvl="1" eaLnBrk="1" hangingPunct="1">
              <a:spcAft>
                <a:spcPts val="600"/>
              </a:spcAft>
            </a:pPr>
            <a:r>
              <a:rPr lang="cs-CZ" altLang="cs-CZ" sz="1800" dirty="0"/>
              <a:t>Dějiny ontologie jako postupné vyvracení Aristotelových omylů.</a:t>
            </a:r>
            <a:br>
              <a:rPr lang="cs-CZ" altLang="cs-CZ" sz="1800" dirty="0"/>
            </a:br>
            <a:endParaRPr lang="cs-CZ" altLang="cs-CZ" sz="1800" dirty="0"/>
          </a:p>
          <a:p>
            <a:pPr eaLnBrk="1" hangingPunct="1">
              <a:lnSpc>
                <a:spcPct val="100000"/>
              </a:lnSpc>
              <a:spcAft>
                <a:spcPts val="600"/>
              </a:spcAft>
            </a:pPr>
            <a:r>
              <a:rPr lang="cs-CZ" altLang="cs-CZ" sz="2000" dirty="0"/>
              <a:t>Josef Petrželka</a:t>
            </a:r>
          </a:p>
          <a:p>
            <a:pPr lvl="1" eaLnBrk="1" hangingPunct="1">
              <a:spcAft>
                <a:spcPts val="600"/>
              </a:spcAft>
            </a:pPr>
            <a:r>
              <a:rPr lang="cs-CZ" altLang="cs-CZ" sz="1800" dirty="0"/>
              <a:t>„Proč studovat ještě dnes Aristotela (a Platóna)?“ </a:t>
            </a:r>
            <a:r>
              <a:rPr lang="cs-CZ" altLang="cs-CZ" sz="1800" i="1" dirty="0" err="1"/>
              <a:t>Aithér</a:t>
            </a:r>
            <a:r>
              <a:rPr lang="cs-CZ" altLang="cs-CZ" sz="1800" dirty="0"/>
              <a:t> VI (2014)/11, s. 124-133.</a:t>
            </a:r>
            <a:endParaRPr lang="cs-CZ" altLang="cs-CZ" dirty="0"/>
          </a:p>
        </p:txBody>
      </p:sp>
      <p:sp>
        <p:nvSpPr>
          <p:cNvPr id="5" name="TextovéPole 4">
            <a:extLst>
              <a:ext uri="{FF2B5EF4-FFF2-40B4-BE49-F238E27FC236}">
                <a16:creationId xmlns:a16="http://schemas.microsoft.com/office/drawing/2014/main" id="{13895E91-7DE1-49BE-8F6E-F04D08E7E6E3}"/>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87682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50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50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500"/>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500"/>
                                        <p:tgtEl>
                                          <p:spTgt spid="307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fade">
                                      <p:cBhvr>
                                        <p:cTn id="24" dur="500"/>
                                        <p:tgtEl>
                                          <p:spTgt spid="307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500"/>
                                        <p:tgtEl>
                                          <p:spTgt spid="307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7" end="7"/>
                                            </p:txEl>
                                          </p:spTgt>
                                        </p:tgtEl>
                                        <p:attrNameLst>
                                          <p:attrName>style.visibility</p:attrName>
                                        </p:attrNameLst>
                                      </p:cBhvr>
                                      <p:to>
                                        <p:strVal val="visible"/>
                                      </p:to>
                                    </p:set>
                                    <p:animEffect transition="in" filter="fade">
                                      <p:cBhvr>
                                        <p:cTn id="32" dur="500"/>
                                        <p:tgtEl>
                                          <p:spTgt spid="307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fade">
                                      <p:cBhvr>
                                        <p:cTn id="35"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altLang="cs-CZ" sz="2800" b="0" dirty="0"/>
              <a:t>4. 3. x. A. </a:t>
            </a:r>
            <a:r>
              <a:rPr lang="cs-CZ" altLang="cs-CZ" sz="2800" b="0" dirty="0" err="1"/>
              <a:t>Aristotelés</a:t>
            </a:r>
            <a:r>
              <a:rPr lang="cs-CZ" altLang="cs-CZ" sz="2800" b="0" dirty="0"/>
              <a:t> a Pluto</a:t>
            </a:r>
            <a:endParaRPr lang="cs-CZ" altLang="cs-CZ" sz="3600" b="0" dirty="0"/>
          </a:p>
        </p:txBody>
      </p:sp>
      <p:pic>
        <p:nvPicPr>
          <p:cNvPr id="33795"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6894" y="1916113"/>
            <a:ext cx="3990975"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ovéPole 6"/>
          <p:cNvSpPr txBox="1">
            <a:spLocks noChangeArrowheads="1"/>
          </p:cNvSpPr>
          <p:nvPr/>
        </p:nvSpPr>
        <p:spPr bwMode="auto">
          <a:xfrm>
            <a:off x="2659856" y="6092826"/>
            <a:ext cx="230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altLang="cs-CZ"/>
              <a:t>© Michal Peichl</a:t>
            </a:r>
          </a:p>
        </p:txBody>
      </p:sp>
      <p:pic>
        <p:nvPicPr>
          <p:cNvPr id="33797" name="Obráze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7869" y="2375694"/>
            <a:ext cx="444341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ovéPole 8"/>
          <p:cNvSpPr txBox="1">
            <a:spLocks noChangeArrowheads="1"/>
          </p:cNvSpPr>
          <p:nvPr/>
        </p:nvSpPr>
        <p:spPr bwMode="auto">
          <a:xfrm>
            <a:off x="7058025" y="6092826"/>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altLang="cs-CZ"/>
              <a:t>© NASA</a:t>
            </a:r>
          </a:p>
        </p:txBody>
      </p:sp>
      <p:sp>
        <p:nvSpPr>
          <p:cNvPr id="9" name="TextovéPole 8">
            <a:extLst>
              <a:ext uri="{FF2B5EF4-FFF2-40B4-BE49-F238E27FC236}">
                <a16:creationId xmlns:a16="http://schemas.microsoft.com/office/drawing/2014/main" id="{5BD1EB4B-A13C-4F80-A6CB-B3E2C216FF8B}"/>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361942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pPr eaLnBrk="1" hangingPunct="1"/>
            <a:r>
              <a:rPr lang="cs-CZ" altLang="cs-CZ" sz="2800" b="0" dirty="0"/>
              <a:t>4. 3. x. A. </a:t>
            </a:r>
            <a:r>
              <a:rPr lang="cs-CZ" altLang="cs-CZ" sz="2800" b="0" dirty="0" err="1"/>
              <a:t>Aristotelés</a:t>
            </a:r>
            <a:r>
              <a:rPr lang="cs-CZ" altLang="cs-CZ" sz="2800" b="0" dirty="0"/>
              <a:t> a Pluto</a:t>
            </a:r>
          </a:p>
        </p:txBody>
      </p:sp>
      <p:sp>
        <p:nvSpPr>
          <p:cNvPr id="34819" name="TextovéPole 6"/>
          <p:cNvSpPr txBox="1">
            <a:spLocks noChangeArrowheads="1"/>
          </p:cNvSpPr>
          <p:nvPr/>
        </p:nvSpPr>
        <p:spPr bwMode="auto">
          <a:xfrm>
            <a:off x="2552700" y="6116151"/>
            <a:ext cx="230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altLang="cs-CZ" dirty="0"/>
              <a:t>© Michal </a:t>
            </a:r>
            <a:r>
              <a:rPr lang="cs-CZ" altLang="cs-CZ" dirty="0" err="1"/>
              <a:t>Peichl</a:t>
            </a:r>
            <a:endParaRPr lang="cs-CZ" altLang="cs-CZ" dirty="0"/>
          </a:p>
        </p:txBody>
      </p:sp>
      <p:sp>
        <p:nvSpPr>
          <p:cNvPr id="34820" name="TextovéPole 8"/>
          <p:cNvSpPr txBox="1">
            <a:spLocks noChangeArrowheads="1"/>
          </p:cNvSpPr>
          <p:nvPr/>
        </p:nvSpPr>
        <p:spPr bwMode="auto">
          <a:xfrm>
            <a:off x="6208714" y="5976451"/>
            <a:ext cx="4105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altLang="cs-CZ" dirty="0"/>
              <a:t>© P. </a:t>
            </a:r>
            <a:r>
              <a:rPr lang="cs-CZ" altLang="cs-CZ" dirty="0" err="1"/>
              <a:t>Chodas</a:t>
            </a:r>
            <a:r>
              <a:rPr lang="cs-CZ" altLang="cs-CZ" dirty="0"/>
              <a:t> (NASA/JPL);</a:t>
            </a:r>
            <a:br>
              <a:rPr lang="cs-CZ" altLang="cs-CZ" dirty="0"/>
            </a:br>
            <a:r>
              <a:rPr lang="cs-CZ" altLang="cs-CZ" dirty="0"/>
              <a:t>převzato z Aldebaran.cz</a:t>
            </a:r>
          </a:p>
        </p:txBody>
      </p:sp>
      <p:pic>
        <p:nvPicPr>
          <p:cNvPr id="3482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278064"/>
            <a:ext cx="4217988"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1550988"/>
            <a:ext cx="4186237"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ovéPole 4"/>
          <p:cNvSpPr txBox="1">
            <a:spLocks noChangeArrowheads="1"/>
          </p:cNvSpPr>
          <p:nvPr/>
        </p:nvSpPr>
        <p:spPr bwMode="auto">
          <a:xfrm>
            <a:off x="2208214" y="1550989"/>
            <a:ext cx="367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dirty="0">
                <a:latin typeface="+mn-lt"/>
              </a:rPr>
              <a:t>a. Neviditelný problém</a:t>
            </a:r>
          </a:p>
        </p:txBody>
      </p:sp>
      <p:sp>
        <p:nvSpPr>
          <p:cNvPr id="10" name="TextovéPole 9">
            <a:extLst>
              <a:ext uri="{FF2B5EF4-FFF2-40B4-BE49-F238E27FC236}">
                <a16:creationId xmlns:a16="http://schemas.microsoft.com/office/drawing/2014/main" id="{08F8F99C-7F84-4688-AF96-577AC44B6150}"/>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81716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pPr eaLnBrk="1" hangingPunct="1"/>
            <a:r>
              <a:rPr lang="cs-CZ" altLang="cs-CZ" sz="2800" b="0" dirty="0"/>
              <a:t>4. 3. x. A. </a:t>
            </a:r>
            <a:r>
              <a:rPr lang="cs-CZ" altLang="cs-CZ" sz="2800" b="0" dirty="0" err="1"/>
              <a:t>Aristotelés</a:t>
            </a:r>
            <a:r>
              <a:rPr lang="cs-CZ" altLang="cs-CZ" sz="2800" b="0" dirty="0"/>
              <a:t> a Pluto</a:t>
            </a:r>
          </a:p>
        </p:txBody>
      </p:sp>
      <p:sp>
        <p:nvSpPr>
          <p:cNvPr id="3" name="Podnadpis 2"/>
          <p:cNvSpPr>
            <a:spLocks noGrp="1"/>
          </p:cNvSpPr>
          <p:nvPr>
            <p:ph idx="1"/>
          </p:nvPr>
        </p:nvSpPr>
        <p:spPr>
          <a:xfrm>
            <a:off x="720000" y="1692001"/>
            <a:ext cx="9576000" cy="4140000"/>
          </a:xfrm>
        </p:spPr>
        <p:txBody>
          <a:bodyPr/>
          <a:lstStyle/>
          <a:p>
            <a:pPr marL="0" indent="0">
              <a:lnSpc>
                <a:spcPct val="100000"/>
              </a:lnSpc>
              <a:spcAft>
                <a:spcPts val="600"/>
              </a:spcAft>
              <a:buNone/>
              <a:defRPr/>
            </a:pPr>
            <a:r>
              <a:rPr lang="cs-CZ" altLang="cs-CZ" sz="2400" kern="1200" dirty="0"/>
              <a:t>b. Kolik je planet?</a:t>
            </a:r>
            <a:endParaRPr lang="cs-CZ" sz="2400" kern="1200" dirty="0"/>
          </a:p>
          <a:p>
            <a:pPr marL="285750" indent="-285750">
              <a:lnSpc>
                <a:spcPct val="100000"/>
              </a:lnSpc>
              <a:spcAft>
                <a:spcPts val="600"/>
              </a:spcAft>
              <a:buFont typeface="Arial" panose="020B0604020202020204" pitchFamily="34" charset="0"/>
              <a:buChar char="•"/>
              <a:defRPr/>
            </a:pPr>
            <a:r>
              <a:rPr lang="cs-CZ" sz="1600" dirty="0"/>
              <a:t>Aristotelés: 5 (7)</a:t>
            </a:r>
          </a:p>
          <a:p>
            <a:pPr marL="285750" indent="-285750">
              <a:lnSpc>
                <a:spcPct val="100000"/>
              </a:lnSpc>
              <a:spcAft>
                <a:spcPts val="600"/>
              </a:spcAft>
              <a:buFont typeface="Arial" panose="020B0604020202020204" pitchFamily="34" charset="0"/>
              <a:buChar char="•"/>
              <a:defRPr/>
            </a:pPr>
            <a:r>
              <a:rPr lang="cs-CZ" sz="1600" dirty="0"/>
              <a:t>Pozdní antika a středověk: 7</a:t>
            </a:r>
          </a:p>
          <a:p>
            <a:pPr marL="285750" indent="-285750">
              <a:lnSpc>
                <a:spcPct val="100000"/>
              </a:lnSpc>
              <a:spcAft>
                <a:spcPts val="600"/>
              </a:spcAft>
              <a:buFont typeface="Arial" panose="020B0604020202020204" pitchFamily="34" charset="0"/>
              <a:buChar char="•"/>
              <a:defRPr/>
            </a:pPr>
            <a:r>
              <a:rPr lang="cs-CZ" sz="1600" dirty="0"/>
              <a:t>Po Koperníkovi (Galilei): 6</a:t>
            </a:r>
          </a:p>
          <a:p>
            <a:pPr marL="285750" indent="-285750">
              <a:lnSpc>
                <a:spcPct val="100000"/>
              </a:lnSpc>
              <a:spcAft>
                <a:spcPts val="600"/>
              </a:spcAft>
              <a:buFont typeface="Arial" panose="020B0604020202020204" pitchFamily="34" charset="0"/>
              <a:buChar char="•"/>
              <a:defRPr/>
            </a:pPr>
            <a:r>
              <a:rPr lang="cs-CZ" sz="1600" dirty="0"/>
              <a:t>1781: + Uran (W. </a:t>
            </a:r>
            <a:r>
              <a:rPr lang="cs-CZ" sz="1600" dirty="0" err="1"/>
              <a:t>Herschel</a:t>
            </a:r>
            <a:r>
              <a:rPr lang="cs-CZ" sz="1600" dirty="0"/>
              <a:t>) = 7</a:t>
            </a:r>
          </a:p>
          <a:p>
            <a:pPr marL="285750" indent="-285750">
              <a:lnSpc>
                <a:spcPct val="100000"/>
              </a:lnSpc>
              <a:spcAft>
                <a:spcPts val="600"/>
              </a:spcAft>
              <a:buFont typeface="Arial" panose="020B0604020202020204" pitchFamily="34" charset="0"/>
              <a:buChar char="•"/>
              <a:defRPr/>
            </a:pPr>
            <a:r>
              <a:rPr lang="cs-CZ" sz="1600" dirty="0"/>
              <a:t>1801-07: + Ceres, Pallas, Juno, Vesta = 11</a:t>
            </a:r>
          </a:p>
          <a:p>
            <a:pPr marL="285750" indent="-285750">
              <a:lnSpc>
                <a:spcPct val="100000"/>
              </a:lnSpc>
              <a:spcAft>
                <a:spcPts val="600"/>
              </a:spcAft>
              <a:buFont typeface="Arial" panose="020B0604020202020204" pitchFamily="34" charset="0"/>
              <a:buChar char="•"/>
              <a:defRPr/>
            </a:pPr>
            <a:r>
              <a:rPr lang="cs-CZ" sz="1600" dirty="0"/>
              <a:t>1846: + Neptun (J. Galle podle předpovědi U. </a:t>
            </a:r>
            <a:r>
              <a:rPr lang="cs-CZ" sz="1600" dirty="0" err="1"/>
              <a:t>Le</a:t>
            </a:r>
            <a:r>
              <a:rPr lang="cs-CZ" sz="1600" dirty="0"/>
              <a:t> </a:t>
            </a:r>
            <a:r>
              <a:rPr lang="cs-CZ" sz="1600" dirty="0" err="1"/>
              <a:t>Verriera</a:t>
            </a:r>
            <a:r>
              <a:rPr lang="cs-CZ" sz="1600" dirty="0"/>
              <a:t>) = 13</a:t>
            </a:r>
          </a:p>
          <a:p>
            <a:pPr marL="285750" indent="-285750">
              <a:lnSpc>
                <a:spcPct val="100000"/>
              </a:lnSpc>
              <a:spcAft>
                <a:spcPts val="600"/>
              </a:spcAft>
              <a:buFont typeface="Arial" panose="020B0604020202020204" pitchFamily="34" charset="0"/>
              <a:buChar char="•"/>
              <a:defRPr/>
            </a:pPr>
            <a:r>
              <a:rPr lang="cs-CZ" sz="1600" dirty="0"/>
              <a:t>60. léta 19. st.: přes 100 asteroidů </a:t>
            </a:r>
            <a:r>
              <a:rPr lang="cs-CZ" sz="1600" dirty="0">
                <a:sym typeface="Wingdings" panose="05000000000000000000" pitchFamily="2" charset="2"/>
              </a:rPr>
              <a:t></a:t>
            </a:r>
            <a:r>
              <a:rPr lang="cs-CZ" sz="1600" dirty="0"/>
              <a:t> „malé planety“ („</a:t>
            </a:r>
            <a:r>
              <a:rPr lang="cs-CZ" sz="1600" dirty="0" err="1"/>
              <a:t>kleine</a:t>
            </a:r>
            <a:r>
              <a:rPr lang="cs-CZ" sz="1600" dirty="0"/>
              <a:t> </a:t>
            </a:r>
            <a:r>
              <a:rPr lang="cs-CZ" sz="1600" dirty="0" err="1"/>
              <a:t>Planeten</a:t>
            </a:r>
            <a:r>
              <a:rPr lang="cs-CZ" sz="1600" dirty="0"/>
              <a:t>“, „minor </a:t>
            </a:r>
            <a:r>
              <a:rPr lang="cs-CZ" sz="1600" dirty="0" err="1"/>
              <a:t>planets</a:t>
            </a:r>
            <a:r>
              <a:rPr lang="cs-CZ" sz="1600" dirty="0"/>
              <a:t>“) </a:t>
            </a:r>
            <a:r>
              <a:rPr lang="cs-CZ" sz="1600" dirty="0">
                <a:sym typeface="Wingdings" panose="05000000000000000000" pitchFamily="2" charset="2"/>
              </a:rPr>
              <a:t> 8 planet</a:t>
            </a:r>
            <a:endParaRPr lang="cs-CZ" sz="1600" dirty="0"/>
          </a:p>
          <a:p>
            <a:pPr marL="285750" indent="-285750">
              <a:lnSpc>
                <a:spcPct val="100000"/>
              </a:lnSpc>
              <a:spcAft>
                <a:spcPts val="600"/>
              </a:spcAft>
              <a:buFont typeface="Arial" panose="020B0604020202020204" pitchFamily="34" charset="0"/>
              <a:buChar char="•"/>
              <a:defRPr/>
            </a:pPr>
            <a:r>
              <a:rPr lang="cs-CZ" sz="1600" dirty="0"/>
              <a:t>1930: + Pluto (C. </a:t>
            </a:r>
            <a:r>
              <a:rPr lang="cs-CZ" sz="1600" dirty="0" err="1"/>
              <a:t>Tombaugh</a:t>
            </a:r>
            <a:r>
              <a:rPr lang="cs-CZ" sz="1600" dirty="0"/>
              <a:t> – USA) = 9</a:t>
            </a:r>
          </a:p>
          <a:p>
            <a:pPr marL="285750" indent="-285750">
              <a:lnSpc>
                <a:spcPct val="100000"/>
              </a:lnSpc>
              <a:spcAft>
                <a:spcPts val="600"/>
              </a:spcAft>
              <a:buFont typeface="Arial" panose="020B0604020202020204" pitchFamily="34" charset="0"/>
              <a:buChar char="•"/>
              <a:defRPr/>
            </a:pPr>
            <a:r>
              <a:rPr lang="cs-CZ" sz="1600" dirty="0"/>
              <a:t>2002 </a:t>
            </a:r>
            <a:r>
              <a:rPr lang="cs-CZ" sz="1600" dirty="0" err="1"/>
              <a:t>Quaoar</a:t>
            </a:r>
            <a:r>
              <a:rPr lang="cs-CZ" sz="1600" dirty="0"/>
              <a:t>, 2003 </a:t>
            </a:r>
            <a:r>
              <a:rPr lang="cs-CZ" sz="1600" dirty="0" err="1"/>
              <a:t>Sedna</a:t>
            </a:r>
            <a:r>
              <a:rPr lang="cs-CZ" sz="1600" dirty="0"/>
              <a:t> (oboje M. Brown) – podobná velikost jako Pluto (9)</a:t>
            </a:r>
          </a:p>
          <a:p>
            <a:pPr marL="285750" indent="-285750">
              <a:lnSpc>
                <a:spcPct val="100000"/>
              </a:lnSpc>
              <a:spcAft>
                <a:spcPts val="600"/>
              </a:spcAft>
              <a:buFont typeface="Arial" panose="020B0604020202020204" pitchFamily="34" charset="0"/>
              <a:buChar char="•"/>
              <a:defRPr/>
            </a:pPr>
            <a:r>
              <a:rPr lang="cs-CZ" sz="1600" dirty="0"/>
              <a:t>2005 + </a:t>
            </a:r>
            <a:r>
              <a:rPr lang="cs-CZ" sz="1600" dirty="0" err="1"/>
              <a:t>Eris</a:t>
            </a:r>
            <a:r>
              <a:rPr lang="cs-CZ" sz="1600" dirty="0"/>
              <a:t> (M. Brown) – domněle větší než Pluto = 10 ? </a:t>
            </a:r>
            <a:r>
              <a:rPr lang="cs-CZ" sz="1600" dirty="0">
                <a:sym typeface="Wingdings" panose="05000000000000000000" pitchFamily="2" charset="2"/>
              </a:rPr>
              <a:t></a:t>
            </a:r>
          </a:p>
          <a:p>
            <a:pPr marL="285750" indent="-285750">
              <a:lnSpc>
                <a:spcPct val="100000"/>
              </a:lnSpc>
              <a:spcAft>
                <a:spcPts val="600"/>
              </a:spcAft>
              <a:buFont typeface="Arial" panose="020B0604020202020204" pitchFamily="34" charset="0"/>
              <a:buChar char="•"/>
              <a:defRPr/>
            </a:pPr>
            <a:r>
              <a:rPr lang="cs-CZ" sz="1600" dirty="0">
                <a:solidFill>
                  <a:srgbClr val="FF0000"/>
                </a:solidFill>
              </a:rPr>
              <a:t>nutnost definice planety!</a:t>
            </a:r>
          </a:p>
        </p:txBody>
      </p:sp>
      <p:sp>
        <p:nvSpPr>
          <p:cNvPr id="6" name="TextovéPole 5">
            <a:extLst>
              <a:ext uri="{FF2B5EF4-FFF2-40B4-BE49-F238E27FC236}">
                <a16:creationId xmlns:a16="http://schemas.microsoft.com/office/drawing/2014/main" id="{38A30D4F-FA3B-482D-94A2-DCD5B60C0416}"/>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145128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grpId="0" nodeType="afterEffect">
                                  <p:stCondLst>
                                    <p:cond delay="100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6000"/>
                            </p:stCondLst>
                            <p:childTnLst>
                              <p:par>
                                <p:cTn id="27" presetID="1" presetClass="entr" presetSubtype="0" fill="hold" grpId="0" nodeType="afterEffect">
                                  <p:stCondLst>
                                    <p:cond delay="100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par>
                          <p:cTn id="29" fill="hold">
                            <p:stCondLst>
                              <p:cond delay="7000"/>
                            </p:stCondLst>
                            <p:childTnLst>
                              <p:par>
                                <p:cTn id="30" presetID="1" presetClass="entr" presetSubtype="0" fill="hold" grpId="0" nodeType="afterEffect">
                                  <p:stCondLst>
                                    <p:cond delay="100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par>
                          <p:cTn id="32" fill="hold">
                            <p:stCondLst>
                              <p:cond delay="8000"/>
                            </p:stCondLst>
                            <p:childTnLst>
                              <p:par>
                                <p:cTn id="33" presetID="1" presetClass="entr" presetSubtype="0" fill="hold" grpId="0" nodeType="afterEffect">
                                  <p:stCondLst>
                                    <p:cond delay="100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par>
                          <p:cTn id="35" fill="hold">
                            <p:stCondLst>
                              <p:cond delay="9000"/>
                            </p:stCondLst>
                            <p:childTnLst>
                              <p:par>
                                <p:cTn id="36" presetID="1" presetClass="entr" presetSubtype="0" fill="hold" grpId="0" nodeType="afterEffect">
                                  <p:stCondLst>
                                    <p:cond delay="100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pPr eaLnBrk="1" hangingPunct="1"/>
            <a:r>
              <a:rPr lang="cs-CZ" altLang="cs-CZ" sz="2800" b="0" dirty="0"/>
              <a:t>4. 3. x. A. </a:t>
            </a:r>
            <a:r>
              <a:rPr lang="cs-CZ" altLang="cs-CZ" sz="2800" b="0" dirty="0" err="1"/>
              <a:t>Aristotelés</a:t>
            </a:r>
            <a:r>
              <a:rPr lang="cs-CZ" altLang="cs-CZ" sz="2800" b="0" dirty="0"/>
              <a:t> a Pluto</a:t>
            </a:r>
          </a:p>
        </p:txBody>
      </p:sp>
      <p:sp>
        <p:nvSpPr>
          <p:cNvPr id="36867" name="Podnadpis 2"/>
          <p:cNvSpPr>
            <a:spLocks noGrp="1"/>
          </p:cNvSpPr>
          <p:nvPr>
            <p:ph idx="1"/>
          </p:nvPr>
        </p:nvSpPr>
        <p:spPr>
          <a:xfrm>
            <a:off x="720000" y="1692002"/>
            <a:ext cx="9576000" cy="4140000"/>
          </a:xfrm>
        </p:spPr>
        <p:txBody>
          <a:bodyPr/>
          <a:lstStyle/>
          <a:p>
            <a:pPr marL="72000" indent="0" algn="l">
              <a:lnSpc>
                <a:spcPct val="100000"/>
              </a:lnSpc>
              <a:spcAft>
                <a:spcPts val="600"/>
              </a:spcAft>
              <a:buNone/>
            </a:pPr>
            <a:r>
              <a:rPr lang="cs-CZ" altLang="cs-CZ" sz="2400" kern="1200" dirty="0"/>
              <a:t>c. Definice planety IAU (2006)</a:t>
            </a:r>
            <a:r>
              <a:rPr kumimoji="0" lang="cs-CZ" altLang="cs-CZ" sz="2400" b="0"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altLang="cs-CZ" sz="1200" b="0" i="0" u="none" strike="noStrike" kern="1200" cap="none" spc="0" normalizeH="0" baseline="0" noProof="0" dirty="0">
                <a:ln>
                  <a:noFill/>
                </a:ln>
                <a:solidFill>
                  <a:srgbClr val="000000"/>
                </a:solidFill>
                <a:effectLst/>
                <a:uLnTx/>
                <a:uFillTx/>
                <a:ea typeface="+mn-ea"/>
                <a:cs typeface="+mn-cs"/>
              </a:rPr>
              <a:t>(viz http://www1.asu.cas.cz/</a:t>
            </a:r>
            <a:r>
              <a:rPr kumimoji="0" lang="cs-CZ" altLang="cs-CZ" sz="1200" b="0" i="0" u="none" strike="noStrike" kern="1200" cap="none" spc="0" normalizeH="0" baseline="0" noProof="0" dirty="0" err="1">
                <a:ln>
                  <a:noFill/>
                </a:ln>
                <a:solidFill>
                  <a:srgbClr val="000000"/>
                </a:solidFill>
                <a:effectLst/>
                <a:uLnTx/>
                <a:uFillTx/>
                <a:ea typeface="+mn-ea"/>
                <a:cs typeface="+mn-cs"/>
              </a:rPr>
              <a:t>cesky</a:t>
            </a:r>
            <a:r>
              <a:rPr kumimoji="0" lang="cs-CZ" altLang="cs-CZ" sz="1200" b="0" i="0" u="none" strike="noStrike" kern="1200" cap="none" spc="0" normalizeH="0" baseline="0" noProof="0" dirty="0">
                <a:ln>
                  <a:noFill/>
                </a:ln>
                <a:solidFill>
                  <a:srgbClr val="000000"/>
                </a:solidFill>
                <a:effectLst/>
                <a:uLnTx/>
                <a:uFillTx/>
                <a:ea typeface="+mn-ea"/>
                <a:cs typeface="+mn-cs"/>
              </a:rPr>
              <a:t>/</a:t>
            </a:r>
            <a:r>
              <a:rPr kumimoji="0" lang="cs-CZ" altLang="cs-CZ" sz="1200" b="0" i="0" u="none" strike="noStrike" kern="1200" cap="none" spc="0" normalizeH="0" baseline="0" noProof="0" dirty="0" err="1">
                <a:ln>
                  <a:noFill/>
                </a:ln>
                <a:solidFill>
                  <a:srgbClr val="000000"/>
                </a:solidFill>
                <a:effectLst/>
                <a:uLnTx/>
                <a:uFillTx/>
                <a:ea typeface="+mn-ea"/>
                <a:cs typeface="+mn-cs"/>
              </a:rPr>
              <a:t>new</a:t>
            </a:r>
            <a:r>
              <a:rPr kumimoji="0" lang="cs-CZ" altLang="cs-CZ" sz="1200" b="0" i="0" u="none" strike="noStrike" kern="1200" cap="none" spc="0" normalizeH="0" baseline="0" noProof="0" dirty="0">
                <a:ln>
                  <a:noFill/>
                </a:ln>
                <a:solidFill>
                  <a:srgbClr val="000000"/>
                </a:solidFill>
                <a:effectLst/>
                <a:uLnTx/>
                <a:uFillTx/>
                <a:ea typeface="+mn-ea"/>
                <a:cs typeface="+mn-cs"/>
              </a:rPr>
              <a:t>/planety.html)</a:t>
            </a:r>
            <a:endParaRPr lang="cs-CZ" sz="1200" dirty="0"/>
          </a:p>
          <a:p>
            <a:pPr algn="l">
              <a:lnSpc>
                <a:spcPct val="100000"/>
              </a:lnSpc>
              <a:spcAft>
                <a:spcPts val="600"/>
              </a:spcAft>
            </a:pPr>
            <a:r>
              <a:rPr lang="cs-CZ" sz="1800" dirty="0"/>
              <a:t>Současná pozorování mění naše chápání planetárních soustav a je důležité, aby názvosloví odráželo naše současné znalosti. To se zvlášť týká označení „planety“. Slovo „planeta“ původně označovalo tuláky (poutníky), kteří byli známi jen jako světla pohybující se po obloze. Nedávné objevy nás přivedly k vytvoření takové nové definice, kterou můžeme získat na základě dostupných vědeckých informací.</a:t>
            </a:r>
            <a:endParaRPr lang="cs-CZ" sz="1800" b="1" i="1" dirty="0"/>
          </a:p>
          <a:p>
            <a:pPr algn="l">
              <a:lnSpc>
                <a:spcPct val="100000"/>
              </a:lnSpc>
              <a:spcAft>
                <a:spcPts val="600"/>
              </a:spcAft>
            </a:pPr>
            <a:r>
              <a:rPr lang="cs-CZ" sz="1800" b="1" i="1" dirty="0"/>
              <a:t>Rozhodnutí 5A</a:t>
            </a:r>
          </a:p>
          <a:p>
            <a:pPr algn="l">
              <a:lnSpc>
                <a:spcPct val="100000"/>
              </a:lnSpc>
              <a:spcAft>
                <a:spcPts val="600"/>
              </a:spcAft>
            </a:pPr>
            <a:r>
              <a:rPr lang="cs-CZ" sz="1800" dirty="0"/>
              <a:t>IAU proto rozhoduje, že planety a ostatní tělesa naší sluneční soustavy se budou dělit do tří kategorií následujícím způsobem:</a:t>
            </a:r>
          </a:p>
          <a:p>
            <a:pPr algn="l">
              <a:lnSpc>
                <a:spcPct val="100000"/>
              </a:lnSpc>
              <a:spcAft>
                <a:spcPts val="600"/>
              </a:spcAft>
            </a:pPr>
            <a:r>
              <a:rPr lang="cs-CZ" sz="1800" dirty="0"/>
              <a:t>Planeta je nebeské těleso, které</a:t>
            </a:r>
          </a:p>
          <a:p>
            <a:pPr marL="809625" lvl="1" indent="-285750" algn="l">
              <a:spcAft>
                <a:spcPts val="600"/>
              </a:spcAft>
              <a:buFont typeface="Arial" pitchFamily="34" charset="0"/>
              <a:buChar char="•"/>
            </a:pPr>
            <a:r>
              <a:rPr lang="cs-CZ" sz="1200" dirty="0"/>
              <a:t>obíhá okolo Slunce </a:t>
            </a:r>
          </a:p>
          <a:p>
            <a:pPr marL="809625" lvl="1" indent="-285750" algn="l">
              <a:spcAft>
                <a:spcPts val="600"/>
              </a:spcAft>
              <a:buFont typeface="Arial" pitchFamily="34" charset="0"/>
              <a:buChar char="•"/>
            </a:pPr>
            <a:r>
              <a:rPr lang="cs-CZ" sz="1200" dirty="0"/>
              <a:t>má dostatečnou hmotnost, aby jeho vlastní gravitace překonala vnitřní síly pevného tělesa, takže dosáhne tvaru odpovídajícího hydrostatické rovnováze (přibližně kulatého) a </a:t>
            </a:r>
          </a:p>
          <a:p>
            <a:pPr marL="809625" lvl="1" indent="-285750" algn="l">
              <a:spcAft>
                <a:spcPts val="600"/>
              </a:spcAft>
              <a:buFont typeface="Arial" pitchFamily="34" charset="0"/>
              <a:buChar char="•"/>
            </a:pPr>
            <a:r>
              <a:rPr lang="cs-CZ" sz="1200" dirty="0"/>
              <a:t>vyčistilo okolí své dráhy. </a:t>
            </a:r>
          </a:p>
        </p:txBody>
      </p:sp>
      <p:sp>
        <p:nvSpPr>
          <p:cNvPr id="6" name="TextovéPole 5">
            <a:extLst>
              <a:ext uri="{FF2B5EF4-FFF2-40B4-BE49-F238E27FC236}">
                <a16:creationId xmlns:a16="http://schemas.microsoft.com/office/drawing/2014/main" id="{F5190A48-90EE-4C59-9465-F51D0F94E0FA}"/>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226350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pPr eaLnBrk="1" hangingPunct="1"/>
            <a:r>
              <a:rPr lang="cs-CZ" altLang="cs-CZ" sz="2800" b="0" dirty="0"/>
              <a:t>4. 3. x. A. </a:t>
            </a:r>
            <a:r>
              <a:rPr lang="cs-CZ" altLang="cs-CZ" sz="2800" b="0" dirty="0" err="1"/>
              <a:t>Aristotelés</a:t>
            </a:r>
            <a:r>
              <a:rPr lang="cs-CZ" altLang="cs-CZ" sz="2800" b="0" dirty="0"/>
              <a:t> a Pluto</a:t>
            </a:r>
          </a:p>
        </p:txBody>
      </p:sp>
      <p:sp>
        <p:nvSpPr>
          <p:cNvPr id="36867" name="Podnadpis 2"/>
          <p:cNvSpPr>
            <a:spLocks noGrp="1"/>
          </p:cNvSpPr>
          <p:nvPr>
            <p:ph idx="1"/>
          </p:nvPr>
        </p:nvSpPr>
        <p:spPr>
          <a:xfrm>
            <a:off x="720000" y="1692002"/>
            <a:ext cx="9576000" cy="4140000"/>
          </a:xfrm>
        </p:spPr>
        <p:txBody>
          <a:bodyPr/>
          <a:lstStyle/>
          <a:p>
            <a:pPr marL="72000" indent="0" algn="l">
              <a:lnSpc>
                <a:spcPct val="100000"/>
              </a:lnSpc>
              <a:spcAft>
                <a:spcPts val="600"/>
              </a:spcAft>
              <a:buNone/>
            </a:pPr>
            <a:r>
              <a:rPr lang="cs-CZ" altLang="cs-CZ" sz="2400" kern="1200" dirty="0"/>
              <a:t>c. Definice planety IAU (2006)</a:t>
            </a:r>
            <a:r>
              <a:rPr kumimoji="0" lang="cs-CZ" altLang="cs-CZ" sz="2400" b="0"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cs-CZ" altLang="cs-CZ" sz="1200" b="0" i="0" u="none" strike="noStrike" kern="1200" cap="none" spc="0" normalizeH="0" baseline="0" noProof="0" dirty="0">
                <a:ln>
                  <a:noFill/>
                </a:ln>
                <a:solidFill>
                  <a:srgbClr val="000000"/>
                </a:solidFill>
                <a:effectLst/>
                <a:uLnTx/>
                <a:uFillTx/>
                <a:ea typeface="Yu Mincho Demibold" panose="020B0400000000000000" pitchFamily="18" charset="-128"/>
              </a:rPr>
              <a:t>(viz </a:t>
            </a:r>
            <a:r>
              <a:rPr kumimoji="0" lang="cs-CZ" altLang="cs-CZ" sz="1200" b="0" i="0" u="none" strike="noStrike" kern="1200" cap="none" spc="0" normalizeH="0" baseline="0" noProof="0" dirty="0">
                <a:ln>
                  <a:noFill/>
                </a:ln>
                <a:solidFill>
                  <a:srgbClr val="000000"/>
                </a:solidFill>
                <a:effectLst/>
                <a:uLnTx/>
                <a:uFillTx/>
                <a:ea typeface="Yu Mincho Demibold" panose="020B0400000000000000" pitchFamily="18" charset="-128"/>
                <a:hlinkClick r:id="rId2"/>
              </a:rPr>
              <a:t>http://www1.asu.cas.cz/</a:t>
            </a:r>
            <a:r>
              <a:rPr kumimoji="0" lang="cs-CZ" altLang="cs-CZ" sz="1200" b="0" i="0" u="none" strike="noStrike" kern="1200" cap="none" spc="0" normalizeH="0" baseline="0" noProof="0" dirty="0" err="1">
                <a:ln>
                  <a:noFill/>
                </a:ln>
                <a:solidFill>
                  <a:srgbClr val="000000"/>
                </a:solidFill>
                <a:effectLst/>
                <a:uLnTx/>
                <a:uFillTx/>
                <a:ea typeface="Yu Mincho Demibold" panose="020B0400000000000000" pitchFamily="18" charset="-128"/>
                <a:hlinkClick r:id="rId2"/>
              </a:rPr>
              <a:t>cesky</a:t>
            </a:r>
            <a:r>
              <a:rPr kumimoji="0" lang="cs-CZ" altLang="cs-CZ" sz="1200" b="0" i="0" u="none" strike="noStrike" kern="1200" cap="none" spc="0" normalizeH="0" baseline="0" noProof="0" dirty="0">
                <a:ln>
                  <a:noFill/>
                </a:ln>
                <a:solidFill>
                  <a:srgbClr val="000000"/>
                </a:solidFill>
                <a:effectLst/>
                <a:uLnTx/>
                <a:uFillTx/>
                <a:ea typeface="Yu Mincho Demibold" panose="020B0400000000000000" pitchFamily="18" charset="-128"/>
                <a:hlinkClick r:id="rId2"/>
              </a:rPr>
              <a:t>/</a:t>
            </a:r>
            <a:r>
              <a:rPr kumimoji="0" lang="cs-CZ" altLang="cs-CZ" sz="1200" b="0" i="0" u="none" strike="noStrike" kern="1200" cap="none" spc="0" normalizeH="0" baseline="0" noProof="0" dirty="0" err="1">
                <a:ln>
                  <a:noFill/>
                </a:ln>
                <a:solidFill>
                  <a:srgbClr val="000000"/>
                </a:solidFill>
                <a:effectLst/>
                <a:uLnTx/>
                <a:uFillTx/>
                <a:ea typeface="Yu Mincho Demibold" panose="020B0400000000000000" pitchFamily="18" charset="-128"/>
                <a:hlinkClick r:id="rId2"/>
              </a:rPr>
              <a:t>new</a:t>
            </a:r>
            <a:r>
              <a:rPr kumimoji="0" lang="cs-CZ" altLang="cs-CZ" sz="1200" b="0" i="0" u="none" strike="noStrike" kern="1200" cap="none" spc="0" normalizeH="0" baseline="0" noProof="0" dirty="0">
                <a:ln>
                  <a:noFill/>
                </a:ln>
                <a:solidFill>
                  <a:srgbClr val="000000"/>
                </a:solidFill>
                <a:effectLst/>
                <a:uLnTx/>
                <a:uFillTx/>
                <a:ea typeface="Yu Mincho Demibold" panose="020B0400000000000000" pitchFamily="18" charset="-128"/>
                <a:hlinkClick r:id="rId2"/>
              </a:rPr>
              <a:t>/planety.html</a:t>
            </a:r>
            <a:r>
              <a:rPr kumimoji="0" lang="cs-CZ" altLang="cs-CZ" sz="1200" b="0" i="0" u="none" strike="noStrike" kern="1200" cap="none" spc="0" normalizeH="0" baseline="0" noProof="0" dirty="0">
                <a:ln>
                  <a:noFill/>
                </a:ln>
                <a:solidFill>
                  <a:srgbClr val="000000"/>
                </a:solidFill>
                <a:effectLst/>
                <a:uLnTx/>
                <a:uFillTx/>
                <a:ea typeface="Yu Mincho Demibold" panose="020B0400000000000000" pitchFamily="18" charset="-128"/>
              </a:rPr>
              <a:t>)</a:t>
            </a:r>
          </a:p>
          <a:p>
            <a:pPr marL="72000" indent="0" algn="l">
              <a:lnSpc>
                <a:spcPct val="100000"/>
              </a:lnSpc>
              <a:spcAft>
                <a:spcPts val="600"/>
              </a:spcAft>
              <a:buNone/>
            </a:pPr>
            <a:endParaRPr lang="cs-CZ" sz="1200" dirty="0"/>
          </a:p>
          <a:p>
            <a:pPr marL="0" lvl="3" algn="l">
              <a:lnSpc>
                <a:spcPct val="100000"/>
              </a:lnSpc>
              <a:spcAft>
                <a:spcPts val="600"/>
              </a:spcAft>
              <a:defRPr/>
            </a:pPr>
            <a:r>
              <a:rPr lang="cs-CZ" sz="1600" b="1" i="1" dirty="0"/>
              <a:t>Rozhodnutí IAU: Pluto</a:t>
            </a:r>
          </a:p>
          <a:p>
            <a:pPr marL="0" lvl="3" algn="l">
              <a:lnSpc>
                <a:spcPct val="100000"/>
              </a:lnSpc>
              <a:spcAft>
                <a:spcPts val="600"/>
              </a:spcAft>
              <a:defRPr/>
            </a:pPr>
            <a:r>
              <a:rPr lang="cs-CZ" sz="1600" b="1" i="1" dirty="0"/>
              <a:t>Rozhodnutí 6A</a:t>
            </a:r>
          </a:p>
          <a:p>
            <a:pPr marL="0" lvl="3" algn="l">
              <a:lnSpc>
                <a:spcPct val="100000"/>
              </a:lnSpc>
              <a:spcAft>
                <a:spcPts val="600"/>
              </a:spcAft>
              <a:defRPr/>
            </a:pPr>
            <a:endParaRPr lang="cs-CZ" sz="1200" b="1" i="1" dirty="0"/>
          </a:p>
          <a:p>
            <a:pPr algn="l">
              <a:lnSpc>
                <a:spcPct val="100000"/>
              </a:lnSpc>
              <a:spcAft>
                <a:spcPts val="600"/>
              </a:spcAft>
              <a:defRPr/>
            </a:pPr>
            <a:r>
              <a:rPr lang="cs-CZ" sz="2000" dirty="0"/>
              <a:t>IAU dále rozhoduje:</a:t>
            </a:r>
          </a:p>
          <a:p>
            <a:pPr algn="l">
              <a:lnSpc>
                <a:spcPct val="100000"/>
              </a:lnSpc>
              <a:spcAft>
                <a:spcPts val="600"/>
              </a:spcAft>
              <a:defRPr/>
            </a:pPr>
            <a:r>
              <a:rPr lang="cs-CZ" sz="2000" dirty="0"/>
              <a:t>Pluto je dle výše uvedené definice trpasličí planetou a je shledáno prototypem nové kategorie </a:t>
            </a:r>
            <a:r>
              <a:rPr lang="cs-CZ" sz="2000" dirty="0" err="1"/>
              <a:t>transneptunických</a:t>
            </a:r>
            <a:r>
              <a:rPr lang="cs-CZ" sz="2000" dirty="0"/>
              <a:t> objektů.</a:t>
            </a:r>
          </a:p>
        </p:txBody>
      </p:sp>
      <p:sp>
        <p:nvSpPr>
          <p:cNvPr id="6" name="TextovéPole 5">
            <a:extLst>
              <a:ext uri="{FF2B5EF4-FFF2-40B4-BE49-F238E27FC236}">
                <a16:creationId xmlns:a16="http://schemas.microsoft.com/office/drawing/2014/main" id="{95486039-67B7-4E38-BA53-4CA0B6001829}"/>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255437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z="2800" b="0" dirty="0"/>
              <a:t>4. 3. x. A. </a:t>
            </a:r>
            <a:r>
              <a:rPr lang="cs-CZ" altLang="cs-CZ" sz="2800" b="0" dirty="0" err="1"/>
              <a:t>Aristotelés</a:t>
            </a:r>
            <a:r>
              <a:rPr lang="cs-CZ" altLang="cs-CZ" sz="2800" b="0" dirty="0"/>
              <a:t> a Pluto</a:t>
            </a:r>
          </a:p>
        </p:txBody>
      </p:sp>
      <p:sp>
        <p:nvSpPr>
          <p:cNvPr id="3" name="Podnadpis 2"/>
          <p:cNvSpPr>
            <a:spLocks noGrp="1"/>
          </p:cNvSpPr>
          <p:nvPr>
            <p:ph idx="1"/>
          </p:nvPr>
        </p:nvSpPr>
        <p:spPr>
          <a:xfrm>
            <a:off x="720000" y="1692001"/>
            <a:ext cx="9576000" cy="4140000"/>
          </a:xfrm>
        </p:spPr>
        <p:txBody>
          <a:bodyPr/>
          <a:lstStyle/>
          <a:p>
            <a:pPr marL="72000" indent="0" algn="l" eaLnBrk="1" hangingPunct="1">
              <a:lnSpc>
                <a:spcPct val="100000"/>
              </a:lnSpc>
              <a:spcAft>
                <a:spcPts val="600"/>
              </a:spcAft>
              <a:buNone/>
              <a:defRPr/>
            </a:pPr>
            <a:r>
              <a:rPr lang="cs-CZ" altLang="cs-CZ" sz="2400" kern="1200" dirty="0"/>
              <a:t>d. Charakter a význam definice</a:t>
            </a:r>
            <a:endParaRPr lang="cs-CZ" sz="2400" kern="1200" dirty="0"/>
          </a:p>
          <a:p>
            <a:pPr algn="l" eaLnBrk="1" hangingPunct="1">
              <a:lnSpc>
                <a:spcPct val="100000"/>
              </a:lnSpc>
              <a:spcAft>
                <a:spcPts val="600"/>
              </a:spcAft>
              <a:defRPr/>
            </a:pPr>
            <a:r>
              <a:rPr lang="cs-CZ" sz="2000" dirty="0"/>
              <a:t>Podle Aristotela:</a:t>
            </a:r>
          </a:p>
          <a:p>
            <a:pPr marL="594900" lvl="1" indent="-342900">
              <a:spcAft>
                <a:spcPts val="600"/>
              </a:spcAft>
              <a:buFont typeface="Arial" panose="020B0604020202020204" pitchFamily="34" charset="0"/>
              <a:buChar char="•"/>
              <a:defRPr/>
            </a:pPr>
            <a:r>
              <a:rPr lang="cs-CZ" sz="1800" dirty="0"/>
              <a:t>Předmětem definice jsou přirozené druhy.</a:t>
            </a:r>
          </a:p>
          <a:p>
            <a:pPr marL="594900" lvl="1" indent="-342900">
              <a:spcAft>
                <a:spcPts val="600"/>
              </a:spcAft>
              <a:buFont typeface="Arial" panose="020B0604020202020204" pitchFamily="34" charset="0"/>
              <a:buChar char="•"/>
              <a:defRPr/>
            </a:pPr>
            <a:r>
              <a:rPr lang="cs-CZ" sz="1800" dirty="0"/>
              <a:t>Definice postihuje jejich </a:t>
            </a:r>
            <a:r>
              <a:rPr lang="cs-CZ" sz="1800" dirty="0">
                <a:solidFill>
                  <a:srgbClr val="FF0000"/>
                </a:solidFill>
              </a:rPr>
              <a:t>bytnost</a:t>
            </a:r>
            <a:r>
              <a:rPr lang="cs-CZ" sz="1800" dirty="0"/>
              <a:t> (</a:t>
            </a:r>
            <a:r>
              <a:rPr lang="cs-CZ" altLang="cs-CZ" sz="1800" dirty="0" err="1">
                <a:solidFill>
                  <a:srgbClr val="FF0000"/>
                </a:solidFill>
              </a:rPr>
              <a:t>τὸ</a:t>
            </a:r>
            <a:r>
              <a:rPr lang="cs-CZ" altLang="cs-CZ" sz="1800" dirty="0">
                <a:solidFill>
                  <a:srgbClr val="FF0000"/>
                </a:solidFill>
              </a:rPr>
              <a:t> </a:t>
            </a:r>
            <a:r>
              <a:rPr lang="cs-CZ" altLang="cs-CZ" sz="1800" dirty="0" err="1">
                <a:solidFill>
                  <a:srgbClr val="FF0000"/>
                </a:solidFill>
              </a:rPr>
              <a:t>τί</a:t>
            </a:r>
            <a:r>
              <a:rPr lang="cs-CZ" altLang="cs-CZ" sz="1800" dirty="0">
                <a:solidFill>
                  <a:srgbClr val="FF0000"/>
                </a:solidFill>
              </a:rPr>
              <a:t> </a:t>
            </a:r>
            <a:r>
              <a:rPr lang="cs-CZ" altLang="cs-CZ" sz="1800" dirty="0" err="1">
                <a:solidFill>
                  <a:srgbClr val="FF0000"/>
                </a:solidFill>
              </a:rPr>
              <a:t>ἦν</a:t>
            </a:r>
            <a:r>
              <a:rPr lang="cs-CZ" altLang="cs-CZ" sz="1800" dirty="0">
                <a:solidFill>
                  <a:srgbClr val="FF0000"/>
                </a:solidFill>
              </a:rPr>
              <a:t> </a:t>
            </a:r>
            <a:r>
              <a:rPr lang="cs-CZ" altLang="cs-CZ" sz="1800" dirty="0" err="1">
                <a:solidFill>
                  <a:srgbClr val="FF0000"/>
                </a:solidFill>
              </a:rPr>
              <a:t>εἶν</a:t>
            </a:r>
            <a:r>
              <a:rPr lang="cs-CZ" altLang="cs-CZ" sz="1800" dirty="0">
                <a:solidFill>
                  <a:srgbClr val="FF0000"/>
                </a:solidFill>
              </a:rPr>
              <a:t>αι </a:t>
            </a:r>
            <a:r>
              <a:rPr lang="cs-CZ" altLang="cs-CZ" sz="1800" dirty="0"/>
              <a:t>[to ti én einai]), např. „hrom je rachot v mracích.“</a:t>
            </a:r>
          </a:p>
          <a:p>
            <a:pPr marL="594900" lvl="1" indent="-342900">
              <a:spcAft>
                <a:spcPts val="600"/>
              </a:spcAft>
              <a:buFont typeface="Arial" panose="020B0604020202020204" pitchFamily="34" charset="0"/>
              <a:buChar char="•"/>
              <a:defRPr/>
            </a:pPr>
            <a:r>
              <a:rPr lang="cs-CZ" sz="1800" dirty="0"/>
              <a:t>Definice postihuje příčinu jevu, např. „h</a:t>
            </a:r>
            <a:r>
              <a:rPr lang="cs-CZ" altLang="cs-CZ" sz="1800" dirty="0"/>
              <a:t>rom je rachot, který vzniká, když v mraku vyhasíná oheň.“</a:t>
            </a:r>
          </a:p>
          <a:p>
            <a:pPr marL="594900" lvl="1" indent="-342900">
              <a:spcAft>
                <a:spcPts val="600"/>
              </a:spcAft>
              <a:buFont typeface="Arial" panose="020B0604020202020204" pitchFamily="34" charset="0"/>
              <a:buChar char="•"/>
              <a:defRPr/>
            </a:pPr>
            <a:r>
              <a:rPr lang="cs-CZ" sz="1800" dirty="0"/>
              <a:t>Definice je obsažena v sylogismu, který přináší </a:t>
            </a:r>
            <a:r>
              <a:rPr lang="cs-CZ" sz="1800" dirty="0">
                <a:solidFill>
                  <a:srgbClr val="FF0000"/>
                </a:solidFill>
              </a:rPr>
              <a:t>nové poznatky</a:t>
            </a:r>
            <a:r>
              <a:rPr lang="cs-CZ" sz="1800" dirty="0"/>
              <a:t> tím, že ukazuje příčiny jevů – jednou z příčin je </a:t>
            </a:r>
            <a:r>
              <a:rPr lang="cs-CZ" altLang="cs-CZ" sz="1800" dirty="0" err="1">
                <a:solidFill>
                  <a:srgbClr val="FF0000"/>
                </a:solidFill>
              </a:rPr>
              <a:t>τὸ</a:t>
            </a:r>
            <a:r>
              <a:rPr lang="cs-CZ" altLang="cs-CZ" sz="1800" dirty="0">
                <a:solidFill>
                  <a:srgbClr val="FF0000"/>
                </a:solidFill>
              </a:rPr>
              <a:t> </a:t>
            </a:r>
            <a:r>
              <a:rPr lang="cs-CZ" altLang="cs-CZ" sz="1800" dirty="0" err="1">
                <a:solidFill>
                  <a:srgbClr val="FF0000"/>
                </a:solidFill>
              </a:rPr>
              <a:t>τί</a:t>
            </a:r>
            <a:r>
              <a:rPr lang="cs-CZ" altLang="cs-CZ" sz="1800" dirty="0">
                <a:solidFill>
                  <a:srgbClr val="FF0000"/>
                </a:solidFill>
              </a:rPr>
              <a:t> </a:t>
            </a:r>
            <a:r>
              <a:rPr lang="cs-CZ" altLang="cs-CZ" sz="1800" dirty="0" err="1">
                <a:solidFill>
                  <a:srgbClr val="FF0000"/>
                </a:solidFill>
              </a:rPr>
              <a:t>ἦν</a:t>
            </a:r>
            <a:r>
              <a:rPr lang="cs-CZ" altLang="cs-CZ" sz="1800" dirty="0">
                <a:solidFill>
                  <a:srgbClr val="FF0000"/>
                </a:solidFill>
              </a:rPr>
              <a:t> </a:t>
            </a:r>
            <a:r>
              <a:rPr lang="cs-CZ" altLang="cs-CZ" sz="1800" dirty="0" err="1">
                <a:solidFill>
                  <a:srgbClr val="FF0000"/>
                </a:solidFill>
              </a:rPr>
              <a:t>εἶν</a:t>
            </a:r>
            <a:r>
              <a:rPr lang="cs-CZ" altLang="cs-CZ" sz="1800" dirty="0">
                <a:solidFill>
                  <a:srgbClr val="FF0000"/>
                </a:solidFill>
              </a:rPr>
              <a:t>αι </a:t>
            </a:r>
            <a:r>
              <a:rPr lang="cs-CZ" altLang="cs-CZ" sz="1800" dirty="0"/>
              <a:t>([to ti én einai]):</a:t>
            </a:r>
            <a:br>
              <a:rPr lang="cs-CZ" altLang="cs-CZ" sz="1800" dirty="0"/>
            </a:br>
            <a:br>
              <a:rPr lang="cs-CZ" altLang="cs-CZ" sz="1200" dirty="0"/>
            </a:br>
            <a:r>
              <a:rPr lang="cs-CZ" altLang="cs-CZ" sz="1600" dirty="0"/>
              <a:t>P1: Jestliže se Země postaví mezi Slunce a Měsíc (M), nastává zatmění (P).</a:t>
            </a:r>
            <a:br>
              <a:rPr lang="cs-CZ" altLang="cs-CZ" sz="1600" dirty="0"/>
            </a:br>
            <a:r>
              <a:rPr lang="cs-CZ" altLang="cs-CZ" sz="1600" dirty="0"/>
              <a:t>P2: Měsíci (S) náleží, že se mezi něj a Slunce staví Země (M).</a:t>
            </a:r>
            <a:br>
              <a:rPr lang="cs-CZ" altLang="cs-CZ" sz="1600" dirty="0"/>
            </a:br>
            <a:r>
              <a:rPr lang="cs-CZ" altLang="cs-CZ" sz="1600" dirty="0">
                <a:sym typeface="Wingdings" pitchFamily="2" charset="2"/>
              </a:rPr>
              <a:t>Z: Měsíc (S) se zatmívá (P).</a:t>
            </a:r>
            <a:br>
              <a:rPr lang="cs-CZ" altLang="cs-CZ" sz="1600" dirty="0">
                <a:sym typeface="Wingdings" pitchFamily="2" charset="2"/>
              </a:rPr>
            </a:br>
            <a:r>
              <a:rPr lang="cs-CZ" altLang="cs-CZ" sz="1600" dirty="0"/>
              <a:t>DEF.: </a:t>
            </a:r>
            <a:r>
              <a:rPr lang="cs-CZ" altLang="cs-CZ" sz="1600" dirty="0">
                <a:solidFill>
                  <a:srgbClr val="FF0000"/>
                </a:solidFill>
              </a:rPr>
              <a:t>Zatmění Měsíce je odnětí světla Měsíci tím, že jej Země zaclání.</a:t>
            </a:r>
            <a:endParaRPr lang="cs-CZ" dirty="0">
              <a:solidFill>
                <a:srgbClr val="FF0000"/>
              </a:solidFill>
            </a:endParaRPr>
          </a:p>
        </p:txBody>
      </p:sp>
      <p:sp>
        <p:nvSpPr>
          <p:cNvPr id="6" name="TextovéPole 5">
            <a:extLst>
              <a:ext uri="{FF2B5EF4-FFF2-40B4-BE49-F238E27FC236}">
                <a16:creationId xmlns:a16="http://schemas.microsoft.com/office/drawing/2014/main" id="{A9AF9E83-9090-44DC-83EB-B331FE539069}"/>
              </a:ext>
            </a:extLst>
          </p:cNvPr>
          <p:cNvSpPr txBox="1"/>
          <p:nvPr/>
        </p:nvSpPr>
        <p:spPr>
          <a:xfrm>
            <a:off x="10294482" y="657451"/>
            <a:ext cx="1897518" cy="253916"/>
          </a:xfrm>
          <a:prstGeom prst="rect">
            <a:avLst/>
          </a:prstGeom>
          <a:noFill/>
        </p:spPr>
        <p:txBody>
          <a:bodyPr wrap="square" rtlCol="0">
            <a:spAutoFit/>
          </a:bodyPr>
          <a:lstStyle/>
          <a:p>
            <a:pPr algn="ctr"/>
            <a:r>
              <a:rPr lang="cs-CZ" sz="1050" dirty="0"/>
              <a:t>3.x. Aristotelova fyzika dnes</a:t>
            </a:r>
            <a:endParaRPr lang="sk-SK" sz="1050" dirty="0"/>
          </a:p>
        </p:txBody>
      </p:sp>
    </p:spTree>
    <p:extLst>
      <p:ext uri="{BB962C8B-B14F-4D97-AF65-F5344CB8AC3E}">
        <p14:creationId xmlns:p14="http://schemas.microsoft.com/office/powerpoint/2010/main" val="569303796"/>
      </p:ext>
    </p:extLst>
  </p:cSld>
  <p:clrMapOvr>
    <a:masterClrMapping/>
  </p:clrMapOvr>
</p:sld>
</file>

<file path=ppt/theme/theme1.xml><?xml version="1.0" encoding="utf-8"?>
<a:theme xmlns:a="http://schemas.openxmlformats.org/drawingml/2006/main" name="Prezentace_MU_CZ">
  <a:themeElements>
    <a:clrScheme name="Vlastní 3">
      <a:dk1>
        <a:srgbClr val="000000"/>
      </a:dk1>
      <a:lt1>
        <a:srgbClr val="FFFFFF"/>
      </a:lt1>
      <a:dk2>
        <a:srgbClr val="0000DC"/>
      </a:dk2>
      <a:lt2>
        <a:srgbClr val="FFC000"/>
      </a:lt2>
      <a:accent1>
        <a:srgbClr val="0000DC"/>
      </a:accent1>
      <a:accent2>
        <a:srgbClr val="F01928"/>
      </a:accent2>
      <a:accent3>
        <a:srgbClr val="00AF3F"/>
      </a:accent3>
      <a:accent4>
        <a:srgbClr val="0000DC"/>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4397A367-7152-4083-82A1-F6B78A4C190F}" vid="{923409CC-8BE3-4428-A336-08A8819629F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161A9B322CDE141A4AF7279FCE31E9B" ma:contentTypeVersion="2" ma:contentTypeDescription="Vytvoří nový dokument" ma:contentTypeScope="" ma:versionID="d8416e925e84a9bcc6fcf51ccce03f57">
  <xsd:schema xmlns:xsd="http://www.w3.org/2001/XMLSchema" xmlns:xs="http://www.w3.org/2001/XMLSchema" xmlns:p="http://schemas.microsoft.com/office/2006/metadata/properties" xmlns:ns3="2e21dd4c-4d33-4868-b894-d516e6405de5" targetNamespace="http://schemas.microsoft.com/office/2006/metadata/properties" ma:root="true" ma:fieldsID="65cbce6cab2015c8d19723dd8e7b4b5f" ns3:_="">
    <xsd:import namespace="2e21dd4c-4d33-4868-b894-d516e6405de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1dd4c-4d33-4868-b894-d516e6405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98033A-4DF3-4836-8E7D-81B8C84FBD0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e21dd4c-4d33-4868-b894-d516e6405de5"/>
    <ds:schemaRef ds:uri="http://www.w3.org/XML/1998/namespace"/>
    <ds:schemaRef ds:uri="http://purl.org/dc/dcmitype/"/>
  </ds:schemaRefs>
</ds:datastoreItem>
</file>

<file path=customXml/itemProps2.xml><?xml version="1.0" encoding="utf-8"?>
<ds:datastoreItem xmlns:ds="http://schemas.openxmlformats.org/officeDocument/2006/customXml" ds:itemID="{3ABCB345-8397-4C21-B489-E57E44B7870A}">
  <ds:schemaRefs>
    <ds:schemaRef ds:uri="http://schemas.microsoft.com/sharepoint/v3/contenttype/forms"/>
  </ds:schemaRefs>
</ds:datastoreItem>
</file>

<file path=customXml/itemProps3.xml><?xml version="1.0" encoding="utf-8"?>
<ds:datastoreItem xmlns:ds="http://schemas.openxmlformats.org/officeDocument/2006/customXml" ds:itemID="{EAE4F07F-967D-473B-B2C9-B7FB668F2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1dd4c-4d33-4868-b894-d516e6405d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2455</TotalTime>
  <Words>2284</Words>
  <Application>Microsoft Office PowerPoint</Application>
  <PresentationFormat>Širokoúhlá obrazovka</PresentationFormat>
  <Paragraphs>207</Paragraphs>
  <Slides>27</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Castellar</vt:lpstr>
      <vt:lpstr>Tahoma</vt:lpstr>
      <vt:lpstr>Wingdings</vt:lpstr>
      <vt:lpstr>Prezentace_MU_CZ</vt:lpstr>
      <vt:lpstr>(IV.) 3. x. Aristotelova fyzika dnes</vt:lpstr>
      <vt:lpstr>4. 3. x. Aristotelova fyzika dnes</vt:lpstr>
      <vt:lpstr>4. 3. x. Aristotelova fyzika dnes</vt:lpstr>
      <vt:lpstr>4. 3. x. A. Aristotelés a Pluto</vt:lpstr>
      <vt:lpstr>4. 3. x. A. Aristotelés a Pluto</vt:lpstr>
      <vt:lpstr>4. 3. x. A. Aristotelés a Pluto</vt:lpstr>
      <vt:lpstr>4. 3. x. A. Aristotelés a Pluto</vt:lpstr>
      <vt:lpstr>4. 3. x. A. Aristotelés a Pluto</vt:lpstr>
      <vt:lpstr>4. 3. x. A. Aristotelés a Pluto</vt:lpstr>
      <vt:lpstr>4. 3. x. A. Aristotelés a Pluto</vt:lpstr>
      <vt:lpstr>4. 3. x. A. Aristotelés a Pluto</vt:lpstr>
      <vt:lpstr>4. 3. x. B. Aristotelés a temná energie</vt:lpstr>
      <vt:lpstr>4. 3. x. B. Aristotelés a temná energie</vt:lpstr>
      <vt:lpstr>4. 3. x. B. Aristotelés a temná energie</vt:lpstr>
      <vt:lpstr>4. 3. x. B. Aristotelés a temná energie</vt:lpstr>
      <vt:lpstr>4. 3. x. B. Aristotelés a temná energie</vt:lpstr>
      <vt:lpstr>4. 3. x. B. Aristotelés a temná energie</vt:lpstr>
      <vt:lpstr>4. 3. x. B. Aristotelés a temná energie</vt:lpstr>
      <vt:lpstr>4. 3. x. B. Aristotelés a temná energie</vt:lpstr>
      <vt:lpstr>4. 3. x. C. Aristotelés a teorie relativity</vt:lpstr>
      <vt:lpstr>4. 3. x. C. Aristotelés a teorie relativity</vt:lpstr>
      <vt:lpstr>4. 3. x. C. Aristotelés a teorie relativity</vt:lpstr>
      <vt:lpstr>4. 3. x. C. Aristotelés a teorie relativity</vt:lpstr>
      <vt:lpstr>4. 3. x. C. Aristotelés a teorie relativity</vt:lpstr>
      <vt:lpstr>Aristotelés – fyzik skutečně živý?</vt:lpstr>
      <vt:lpstr>Příště – návrat do pozemského světa</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4.3.x Aristotelova fyzika dnešníma očima</dc:title>
  <dc:creator>Jakub Peloušek</dc:creator>
  <cp:lastModifiedBy>Josef Petrželka</cp:lastModifiedBy>
  <cp:revision>81</cp:revision>
  <cp:lastPrinted>1601-01-01T00:00:00Z</cp:lastPrinted>
  <dcterms:created xsi:type="dcterms:W3CDTF">2020-10-06T10:12:17Z</dcterms:created>
  <dcterms:modified xsi:type="dcterms:W3CDTF">2021-05-05T06:14:39Z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0x0101004161A9B322CDE141A4AF7279FCE31E9B</vt:lpwstr>
  </property>
</Properties>
</file>