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6" r:id="rId10"/>
    <p:sldId id="267" r:id="rId11"/>
    <p:sldId id="268" r:id="rId12"/>
    <p:sldId id="264" r:id="rId13"/>
    <p:sldId id="265" r:id="rId14"/>
    <p:sldId id="273" r:id="rId15"/>
    <p:sldId id="274" r:id="rId16"/>
    <p:sldId id="275" r:id="rId17"/>
    <p:sldId id="276" r:id="rId18"/>
    <p:sldId id="269" r:id="rId19"/>
    <p:sldId id="279" r:id="rId20"/>
    <p:sldId id="270" r:id="rId21"/>
    <p:sldId id="271" r:id="rId22"/>
    <p:sldId id="272" r:id="rId23"/>
    <p:sldId id="277" r:id="rId24"/>
    <p:sldId id="278" r:id="rId25"/>
    <p:sldId id="280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28D814-03D0-4FEB-B234-D9B84FAF33C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182BCB4-819A-492A-B357-721BBB8EB76A}">
      <dgm:prSet phldrT="[Text]"/>
      <dgm:spPr/>
      <dgm:t>
        <a:bodyPr/>
        <a:lstStyle/>
        <a:p>
          <a:r>
            <a:rPr lang="cs-CZ" dirty="0"/>
            <a:t>význam</a:t>
          </a:r>
        </a:p>
      </dgm:t>
    </dgm:pt>
    <dgm:pt modelId="{422A568E-EDE5-4398-ACB9-E7E856D50146}" type="parTrans" cxnId="{404F9F14-BC39-49B5-AA66-00861F7EA585}">
      <dgm:prSet/>
      <dgm:spPr/>
      <dgm:t>
        <a:bodyPr/>
        <a:lstStyle/>
        <a:p>
          <a:endParaRPr lang="cs-CZ"/>
        </a:p>
      </dgm:t>
    </dgm:pt>
    <dgm:pt modelId="{E9B051D6-5059-4CBB-AA08-388B7F53DCE9}" type="sibTrans" cxnId="{404F9F14-BC39-49B5-AA66-00861F7EA585}">
      <dgm:prSet/>
      <dgm:spPr/>
      <dgm:t>
        <a:bodyPr/>
        <a:lstStyle/>
        <a:p>
          <a:endParaRPr lang="cs-CZ"/>
        </a:p>
      </dgm:t>
    </dgm:pt>
    <dgm:pt modelId="{7C8E5F03-D81F-445D-8683-382AF8B48258}">
      <dgm:prSet phldrT="[Text]"/>
      <dgm:spPr/>
      <dgm:t>
        <a:bodyPr/>
        <a:lstStyle/>
        <a:p>
          <a:r>
            <a:rPr lang="cs-CZ" dirty="0"/>
            <a:t>lexikální</a:t>
          </a:r>
        </a:p>
      </dgm:t>
    </dgm:pt>
    <dgm:pt modelId="{27C3532D-F310-4175-82DE-46A9BEEDE272}" type="parTrans" cxnId="{0AEBFCB0-B4AA-45A7-AAC2-BFEC12E14C95}">
      <dgm:prSet/>
      <dgm:spPr/>
      <dgm:t>
        <a:bodyPr/>
        <a:lstStyle/>
        <a:p>
          <a:endParaRPr lang="cs-CZ"/>
        </a:p>
      </dgm:t>
    </dgm:pt>
    <dgm:pt modelId="{5F470090-0807-4244-A499-695FF46A049B}" type="sibTrans" cxnId="{0AEBFCB0-B4AA-45A7-AAC2-BFEC12E14C95}">
      <dgm:prSet/>
      <dgm:spPr/>
      <dgm:t>
        <a:bodyPr/>
        <a:lstStyle/>
        <a:p>
          <a:endParaRPr lang="cs-CZ"/>
        </a:p>
      </dgm:t>
    </dgm:pt>
    <dgm:pt modelId="{FE9B4A2B-CFCB-433F-BACC-AAB245F2F635}">
      <dgm:prSet phldrT="[Text]"/>
      <dgm:spPr/>
      <dgm:t>
        <a:bodyPr/>
        <a:lstStyle/>
        <a:p>
          <a:r>
            <a:rPr lang="cs-CZ" dirty="0"/>
            <a:t>gramatický</a:t>
          </a:r>
        </a:p>
      </dgm:t>
    </dgm:pt>
    <dgm:pt modelId="{D8FE3A10-060B-4958-A37B-33D8D4F25841}" type="parTrans" cxnId="{0F4FC533-DD0B-4037-82AB-462451AED175}">
      <dgm:prSet/>
      <dgm:spPr/>
      <dgm:t>
        <a:bodyPr/>
        <a:lstStyle/>
        <a:p>
          <a:endParaRPr lang="cs-CZ"/>
        </a:p>
      </dgm:t>
    </dgm:pt>
    <dgm:pt modelId="{407655CB-5CB2-4D8E-8904-9631149690D0}" type="sibTrans" cxnId="{0F4FC533-DD0B-4037-82AB-462451AED175}">
      <dgm:prSet/>
      <dgm:spPr/>
      <dgm:t>
        <a:bodyPr/>
        <a:lstStyle/>
        <a:p>
          <a:endParaRPr lang="cs-CZ"/>
        </a:p>
      </dgm:t>
    </dgm:pt>
    <dgm:pt modelId="{5DF86B84-80D8-4D0F-933A-46E88F980E3A}" type="pres">
      <dgm:prSet presAssocID="{7028D814-03D0-4FEB-B234-D9B84FAF33C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574A2B-3E19-4CFE-9103-9D8CA9132ECA}" type="pres">
      <dgm:prSet presAssocID="{9182BCB4-819A-492A-B357-721BBB8EB76A}" presName="hierRoot1" presStyleCnt="0"/>
      <dgm:spPr/>
    </dgm:pt>
    <dgm:pt modelId="{AD9BE3D2-6849-485C-A538-DBD56B00A840}" type="pres">
      <dgm:prSet presAssocID="{9182BCB4-819A-492A-B357-721BBB8EB76A}" presName="composite" presStyleCnt="0"/>
      <dgm:spPr/>
    </dgm:pt>
    <dgm:pt modelId="{795CCBB0-C37A-4610-A387-6327ACA984E7}" type="pres">
      <dgm:prSet presAssocID="{9182BCB4-819A-492A-B357-721BBB8EB76A}" presName="background" presStyleLbl="node0" presStyleIdx="0" presStyleCnt="1"/>
      <dgm:spPr/>
    </dgm:pt>
    <dgm:pt modelId="{C70AC1F1-F520-4D27-B5D1-F4286A5675FC}" type="pres">
      <dgm:prSet presAssocID="{9182BCB4-819A-492A-B357-721BBB8EB76A}" presName="text" presStyleLbl="fgAcc0" presStyleIdx="0" presStyleCnt="1">
        <dgm:presLayoutVars>
          <dgm:chPref val="3"/>
        </dgm:presLayoutVars>
      </dgm:prSet>
      <dgm:spPr/>
    </dgm:pt>
    <dgm:pt modelId="{8FCC073E-F8C1-4A1C-BD5D-8BEE355CDFD8}" type="pres">
      <dgm:prSet presAssocID="{9182BCB4-819A-492A-B357-721BBB8EB76A}" presName="hierChild2" presStyleCnt="0"/>
      <dgm:spPr/>
    </dgm:pt>
    <dgm:pt modelId="{515EC3C7-DAF8-42F1-A802-B2E8C99522CE}" type="pres">
      <dgm:prSet presAssocID="{27C3532D-F310-4175-82DE-46A9BEEDE272}" presName="Name10" presStyleLbl="parChTrans1D2" presStyleIdx="0" presStyleCnt="2"/>
      <dgm:spPr/>
    </dgm:pt>
    <dgm:pt modelId="{D9AEAAE6-4AB9-4358-BA3B-CA57BA573FEB}" type="pres">
      <dgm:prSet presAssocID="{7C8E5F03-D81F-445D-8683-382AF8B48258}" presName="hierRoot2" presStyleCnt="0"/>
      <dgm:spPr/>
    </dgm:pt>
    <dgm:pt modelId="{732BF98C-4438-4648-B6A6-CCFC82115E89}" type="pres">
      <dgm:prSet presAssocID="{7C8E5F03-D81F-445D-8683-382AF8B48258}" presName="composite2" presStyleCnt="0"/>
      <dgm:spPr/>
    </dgm:pt>
    <dgm:pt modelId="{C3243E4B-234B-4B0D-965E-AE8921312E1E}" type="pres">
      <dgm:prSet presAssocID="{7C8E5F03-D81F-445D-8683-382AF8B48258}" presName="background2" presStyleLbl="node2" presStyleIdx="0" presStyleCnt="2"/>
      <dgm:spPr/>
    </dgm:pt>
    <dgm:pt modelId="{EBC7BF6C-5CE6-4FA9-8D9E-6374F9DFEC16}" type="pres">
      <dgm:prSet presAssocID="{7C8E5F03-D81F-445D-8683-382AF8B48258}" presName="text2" presStyleLbl="fgAcc2" presStyleIdx="0" presStyleCnt="2">
        <dgm:presLayoutVars>
          <dgm:chPref val="3"/>
        </dgm:presLayoutVars>
      </dgm:prSet>
      <dgm:spPr/>
    </dgm:pt>
    <dgm:pt modelId="{BB62AA9C-A790-4582-B4A3-9EEDD5BCD431}" type="pres">
      <dgm:prSet presAssocID="{7C8E5F03-D81F-445D-8683-382AF8B48258}" presName="hierChild3" presStyleCnt="0"/>
      <dgm:spPr/>
    </dgm:pt>
    <dgm:pt modelId="{1CA5B72C-7C8E-4187-BB52-E36EA1DF28E3}" type="pres">
      <dgm:prSet presAssocID="{D8FE3A10-060B-4958-A37B-33D8D4F25841}" presName="Name10" presStyleLbl="parChTrans1D2" presStyleIdx="1" presStyleCnt="2"/>
      <dgm:spPr/>
    </dgm:pt>
    <dgm:pt modelId="{A3C54789-800F-4106-840C-9E6906353A1D}" type="pres">
      <dgm:prSet presAssocID="{FE9B4A2B-CFCB-433F-BACC-AAB245F2F635}" presName="hierRoot2" presStyleCnt="0"/>
      <dgm:spPr/>
    </dgm:pt>
    <dgm:pt modelId="{87E9E095-1B23-4FBA-ABA6-7A48E40C45F2}" type="pres">
      <dgm:prSet presAssocID="{FE9B4A2B-CFCB-433F-BACC-AAB245F2F635}" presName="composite2" presStyleCnt="0"/>
      <dgm:spPr/>
    </dgm:pt>
    <dgm:pt modelId="{7A71FFAF-E011-4455-A3B4-D3A03297E411}" type="pres">
      <dgm:prSet presAssocID="{FE9B4A2B-CFCB-433F-BACC-AAB245F2F635}" presName="background2" presStyleLbl="node2" presStyleIdx="1" presStyleCnt="2"/>
      <dgm:spPr/>
    </dgm:pt>
    <dgm:pt modelId="{5491487B-136D-4D6B-B6EE-F79BA1A63F87}" type="pres">
      <dgm:prSet presAssocID="{FE9B4A2B-CFCB-433F-BACC-AAB245F2F635}" presName="text2" presStyleLbl="fgAcc2" presStyleIdx="1" presStyleCnt="2">
        <dgm:presLayoutVars>
          <dgm:chPref val="3"/>
        </dgm:presLayoutVars>
      </dgm:prSet>
      <dgm:spPr/>
    </dgm:pt>
    <dgm:pt modelId="{025E5C90-CBEA-4184-9A32-53DCED864ED2}" type="pres">
      <dgm:prSet presAssocID="{FE9B4A2B-CFCB-433F-BACC-AAB245F2F635}" presName="hierChild3" presStyleCnt="0"/>
      <dgm:spPr/>
    </dgm:pt>
  </dgm:ptLst>
  <dgm:cxnLst>
    <dgm:cxn modelId="{404F9F14-BC39-49B5-AA66-00861F7EA585}" srcId="{7028D814-03D0-4FEB-B234-D9B84FAF33C7}" destId="{9182BCB4-819A-492A-B357-721BBB8EB76A}" srcOrd="0" destOrd="0" parTransId="{422A568E-EDE5-4398-ACB9-E7E856D50146}" sibTransId="{E9B051D6-5059-4CBB-AA08-388B7F53DCE9}"/>
    <dgm:cxn modelId="{97121115-A18E-425F-9622-8144A55FEC95}" type="presOf" srcId="{27C3532D-F310-4175-82DE-46A9BEEDE272}" destId="{515EC3C7-DAF8-42F1-A802-B2E8C99522CE}" srcOrd="0" destOrd="0" presId="urn:microsoft.com/office/officeart/2005/8/layout/hierarchy1"/>
    <dgm:cxn modelId="{ACFB1623-7FBD-48F5-82F6-27B5EFD94533}" type="presOf" srcId="{7C8E5F03-D81F-445D-8683-382AF8B48258}" destId="{EBC7BF6C-5CE6-4FA9-8D9E-6374F9DFEC16}" srcOrd="0" destOrd="0" presId="urn:microsoft.com/office/officeart/2005/8/layout/hierarchy1"/>
    <dgm:cxn modelId="{8997C228-E915-4F68-84BB-389C7108FDE3}" type="presOf" srcId="{D8FE3A10-060B-4958-A37B-33D8D4F25841}" destId="{1CA5B72C-7C8E-4187-BB52-E36EA1DF28E3}" srcOrd="0" destOrd="0" presId="urn:microsoft.com/office/officeart/2005/8/layout/hierarchy1"/>
    <dgm:cxn modelId="{33D81B30-ECA8-449D-A074-30A0EB00D3B3}" type="presOf" srcId="{7028D814-03D0-4FEB-B234-D9B84FAF33C7}" destId="{5DF86B84-80D8-4D0F-933A-46E88F980E3A}" srcOrd="0" destOrd="0" presId="urn:microsoft.com/office/officeart/2005/8/layout/hierarchy1"/>
    <dgm:cxn modelId="{0F4FC533-DD0B-4037-82AB-462451AED175}" srcId="{9182BCB4-819A-492A-B357-721BBB8EB76A}" destId="{FE9B4A2B-CFCB-433F-BACC-AAB245F2F635}" srcOrd="1" destOrd="0" parTransId="{D8FE3A10-060B-4958-A37B-33D8D4F25841}" sibTransId="{407655CB-5CB2-4D8E-8904-9631149690D0}"/>
    <dgm:cxn modelId="{C7A31EA2-E36B-4A25-9917-959A5F6991BB}" type="presOf" srcId="{FE9B4A2B-CFCB-433F-BACC-AAB245F2F635}" destId="{5491487B-136D-4D6B-B6EE-F79BA1A63F87}" srcOrd="0" destOrd="0" presId="urn:microsoft.com/office/officeart/2005/8/layout/hierarchy1"/>
    <dgm:cxn modelId="{0AEBFCB0-B4AA-45A7-AAC2-BFEC12E14C95}" srcId="{9182BCB4-819A-492A-B357-721BBB8EB76A}" destId="{7C8E5F03-D81F-445D-8683-382AF8B48258}" srcOrd="0" destOrd="0" parTransId="{27C3532D-F310-4175-82DE-46A9BEEDE272}" sibTransId="{5F470090-0807-4244-A499-695FF46A049B}"/>
    <dgm:cxn modelId="{BFB4D1F8-424D-4E71-B6DA-12E729326468}" type="presOf" srcId="{9182BCB4-819A-492A-B357-721BBB8EB76A}" destId="{C70AC1F1-F520-4D27-B5D1-F4286A5675FC}" srcOrd="0" destOrd="0" presId="urn:microsoft.com/office/officeart/2005/8/layout/hierarchy1"/>
    <dgm:cxn modelId="{753243B6-2531-44C8-8234-37FD786D24D2}" type="presParOf" srcId="{5DF86B84-80D8-4D0F-933A-46E88F980E3A}" destId="{6A574A2B-3E19-4CFE-9103-9D8CA9132ECA}" srcOrd="0" destOrd="0" presId="urn:microsoft.com/office/officeart/2005/8/layout/hierarchy1"/>
    <dgm:cxn modelId="{E0CB3AE9-55D6-446D-8FF5-BFE255F195A2}" type="presParOf" srcId="{6A574A2B-3E19-4CFE-9103-9D8CA9132ECA}" destId="{AD9BE3D2-6849-485C-A538-DBD56B00A840}" srcOrd="0" destOrd="0" presId="urn:microsoft.com/office/officeart/2005/8/layout/hierarchy1"/>
    <dgm:cxn modelId="{19F6BFB8-AFD7-4950-BE9D-8B40013A7670}" type="presParOf" srcId="{AD9BE3D2-6849-485C-A538-DBD56B00A840}" destId="{795CCBB0-C37A-4610-A387-6327ACA984E7}" srcOrd="0" destOrd="0" presId="urn:microsoft.com/office/officeart/2005/8/layout/hierarchy1"/>
    <dgm:cxn modelId="{F09F4DD0-B7EC-412D-9469-6AA1A3570655}" type="presParOf" srcId="{AD9BE3D2-6849-485C-A538-DBD56B00A840}" destId="{C70AC1F1-F520-4D27-B5D1-F4286A5675FC}" srcOrd="1" destOrd="0" presId="urn:microsoft.com/office/officeart/2005/8/layout/hierarchy1"/>
    <dgm:cxn modelId="{58C6D680-D37A-4216-AAFA-5D97681E7C45}" type="presParOf" srcId="{6A574A2B-3E19-4CFE-9103-9D8CA9132ECA}" destId="{8FCC073E-F8C1-4A1C-BD5D-8BEE355CDFD8}" srcOrd="1" destOrd="0" presId="urn:microsoft.com/office/officeart/2005/8/layout/hierarchy1"/>
    <dgm:cxn modelId="{F3C8E3F7-2963-4F64-818B-7C90E245AA35}" type="presParOf" srcId="{8FCC073E-F8C1-4A1C-BD5D-8BEE355CDFD8}" destId="{515EC3C7-DAF8-42F1-A802-B2E8C99522CE}" srcOrd="0" destOrd="0" presId="urn:microsoft.com/office/officeart/2005/8/layout/hierarchy1"/>
    <dgm:cxn modelId="{5CD72835-13C1-440C-94CB-A9327CE95736}" type="presParOf" srcId="{8FCC073E-F8C1-4A1C-BD5D-8BEE355CDFD8}" destId="{D9AEAAE6-4AB9-4358-BA3B-CA57BA573FEB}" srcOrd="1" destOrd="0" presId="urn:microsoft.com/office/officeart/2005/8/layout/hierarchy1"/>
    <dgm:cxn modelId="{3ECC4DDA-C15F-437A-963F-4BB46F29178F}" type="presParOf" srcId="{D9AEAAE6-4AB9-4358-BA3B-CA57BA573FEB}" destId="{732BF98C-4438-4648-B6A6-CCFC82115E89}" srcOrd="0" destOrd="0" presId="urn:microsoft.com/office/officeart/2005/8/layout/hierarchy1"/>
    <dgm:cxn modelId="{3B192D46-3CE5-45A4-9DB0-23B25787A25B}" type="presParOf" srcId="{732BF98C-4438-4648-B6A6-CCFC82115E89}" destId="{C3243E4B-234B-4B0D-965E-AE8921312E1E}" srcOrd="0" destOrd="0" presId="urn:microsoft.com/office/officeart/2005/8/layout/hierarchy1"/>
    <dgm:cxn modelId="{06C2377C-41DF-4C36-85F1-E41EDC2A823A}" type="presParOf" srcId="{732BF98C-4438-4648-B6A6-CCFC82115E89}" destId="{EBC7BF6C-5CE6-4FA9-8D9E-6374F9DFEC16}" srcOrd="1" destOrd="0" presId="urn:microsoft.com/office/officeart/2005/8/layout/hierarchy1"/>
    <dgm:cxn modelId="{D9CD40A0-BFD8-4E42-97A6-B0ACB1246BCC}" type="presParOf" srcId="{D9AEAAE6-4AB9-4358-BA3B-CA57BA573FEB}" destId="{BB62AA9C-A790-4582-B4A3-9EEDD5BCD431}" srcOrd="1" destOrd="0" presId="urn:microsoft.com/office/officeart/2005/8/layout/hierarchy1"/>
    <dgm:cxn modelId="{624BE887-ACB3-4C05-9480-A9C335AED335}" type="presParOf" srcId="{8FCC073E-F8C1-4A1C-BD5D-8BEE355CDFD8}" destId="{1CA5B72C-7C8E-4187-BB52-E36EA1DF28E3}" srcOrd="2" destOrd="0" presId="urn:microsoft.com/office/officeart/2005/8/layout/hierarchy1"/>
    <dgm:cxn modelId="{7C1B32CB-2925-41DA-B6FF-F479DB99A232}" type="presParOf" srcId="{8FCC073E-F8C1-4A1C-BD5D-8BEE355CDFD8}" destId="{A3C54789-800F-4106-840C-9E6906353A1D}" srcOrd="3" destOrd="0" presId="urn:microsoft.com/office/officeart/2005/8/layout/hierarchy1"/>
    <dgm:cxn modelId="{91CA2D48-C752-4ED6-8D96-A72C82F13069}" type="presParOf" srcId="{A3C54789-800F-4106-840C-9E6906353A1D}" destId="{87E9E095-1B23-4FBA-ABA6-7A48E40C45F2}" srcOrd="0" destOrd="0" presId="urn:microsoft.com/office/officeart/2005/8/layout/hierarchy1"/>
    <dgm:cxn modelId="{F2EC9E78-D08D-4B75-9AE1-1C424157B57B}" type="presParOf" srcId="{87E9E095-1B23-4FBA-ABA6-7A48E40C45F2}" destId="{7A71FFAF-E011-4455-A3B4-D3A03297E411}" srcOrd="0" destOrd="0" presId="urn:microsoft.com/office/officeart/2005/8/layout/hierarchy1"/>
    <dgm:cxn modelId="{1F6A83E5-294A-4CC3-94CE-0EBEC49B1A1F}" type="presParOf" srcId="{87E9E095-1B23-4FBA-ABA6-7A48E40C45F2}" destId="{5491487B-136D-4D6B-B6EE-F79BA1A63F87}" srcOrd="1" destOrd="0" presId="urn:microsoft.com/office/officeart/2005/8/layout/hierarchy1"/>
    <dgm:cxn modelId="{6E3ADC9B-2AA9-4C99-B5F4-D9BE766FA292}" type="presParOf" srcId="{A3C54789-800F-4106-840C-9E6906353A1D}" destId="{025E5C90-CBEA-4184-9A32-53DCED864ED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AFC7F0-598E-40DC-9818-970C917D896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CCA2C71-9139-4660-BB60-DD6BEC59935C}">
      <dgm:prSet phldrT="[Text]"/>
      <dgm:spPr/>
      <dgm:t>
        <a:bodyPr/>
        <a:lstStyle/>
        <a:p>
          <a:r>
            <a:rPr lang="cs-CZ" dirty="0"/>
            <a:t>MORFOLOGIE</a:t>
          </a:r>
        </a:p>
      </dgm:t>
    </dgm:pt>
    <dgm:pt modelId="{58EB5597-8AFF-4EB2-A84D-279A38DDCB4A}" type="parTrans" cxnId="{FD1BF8E7-6EB6-431B-B713-8EFCE0B4E239}">
      <dgm:prSet/>
      <dgm:spPr/>
      <dgm:t>
        <a:bodyPr/>
        <a:lstStyle/>
        <a:p>
          <a:endParaRPr lang="cs-CZ"/>
        </a:p>
      </dgm:t>
    </dgm:pt>
    <dgm:pt modelId="{F53112E9-993D-4296-B2EF-266AC857EB6F}" type="sibTrans" cxnId="{FD1BF8E7-6EB6-431B-B713-8EFCE0B4E239}">
      <dgm:prSet/>
      <dgm:spPr/>
      <dgm:t>
        <a:bodyPr/>
        <a:lstStyle/>
        <a:p>
          <a:endParaRPr lang="cs-CZ"/>
        </a:p>
      </dgm:t>
    </dgm:pt>
    <dgm:pt modelId="{29300D2C-71C0-40BC-AF7A-28C67B6E73EF}">
      <dgm:prSet phldrT="[Text]"/>
      <dgm:spPr/>
      <dgm:t>
        <a:bodyPr/>
        <a:lstStyle/>
        <a:p>
          <a:r>
            <a:rPr lang="cs-CZ" dirty="0"/>
            <a:t>AMERICKÉ POJETÍ</a:t>
          </a:r>
        </a:p>
        <a:p>
          <a:r>
            <a:rPr lang="cs-CZ" dirty="0"/>
            <a:t>(</a:t>
          </a:r>
          <a:r>
            <a:rPr lang="cs-CZ" dirty="0" err="1"/>
            <a:t>deskriptivisté</a:t>
          </a:r>
          <a:r>
            <a:rPr lang="cs-CZ" dirty="0"/>
            <a:t>)</a:t>
          </a:r>
        </a:p>
      </dgm:t>
    </dgm:pt>
    <dgm:pt modelId="{4A31BAA2-9970-4465-969A-C4180C1152FE}" type="parTrans" cxnId="{4AA7C2A4-FA29-407C-8A16-87B3D3E4CE1E}">
      <dgm:prSet/>
      <dgm:spPr/>
      <dgm:t>
        <a:bodyPr/>
        <a:lstStyle/>
        <a:p>
          <a:endParaRPr lang="cs-CZ"/>
        </a:p>
      </dgm:t>
    </dgm:pt>
    <dgm:pt modelId="{BB199002-A36D-4D19-8977-D5D1841FF482}" type="sibTrans" cxnId="{4AA7C2A4-FA29-407C-8A16-87B3D3E4CE1E}">
      <dgm:prSet/>
      <dgm:spPr/>
      <dgm:t>
        <a:bodyPr/>
        <a:lstStyle/>
        <a:p>
          <a:endParaRPr lang="cs-CZ"/>
        </a:p>
      </dgm:t>
    </dgm:pt>
    <dgm:pt modelId="{26DC982D-122C-4A2C-81F0-AC413A42FC77}">
      <dgm:prSet phldrT="[Text]"/>
      <dgm:spPr/>
      <dgm:t>
        <a:bodyPr/>
        <a:lstStyle/>
        <a:p>
          <a:r>
            <a:rPr lang="cs-CZ" dirty="0"/>
            <a:t>GRAMATICKÉ KATEGORIE</a:t>
          </a:r>
        </a:p>
        <a:p>
          <a:r>
            <a:rPr lang="cs-CZ" dirty="0"/>
            <a:t>(G-morfémy –gramatické části slov)</a:t>
          </a:r>
        </a:p>
      </dgm:t>
    </dgm:pt>
    <dgm:pt modelId="{B7C41BAE-486F-4B04-9DA9-FEB8A27CDF06}" type="parTrans" cxnId="{CCDF290F-1E44-422F-8210-E485694CDDF5}">
      <dgm:prSet/>
      <dgm:spPr/>
      <dgm:t>
        <a:bodyPr/>
        <a:lstStyle/>
        <a:p>
          <a:endParaRPr lang="cs-CZ"/>
        </a:p>
      </dgm:t>
    </dgm:pt>
    <dgm:pt modelId="{6784684B-611C-4303-AB17-3127C994DFCA}" type="sibTrans" cxnId="{CCDF290F-1E44-422F-8210-E485694CDDF5}">
      <dgm:prSet/>
      <dgm:spPr/>
      <dgm:t>
        <a:bodyPr/>
        <a:lstStyle/>
        <a:p>
          <a:endParaRPr lang="cs-CZ"/>
        </a:p>
      </dgm:t>
    </dgm:pt>
    <dgm:pt modelId="{E6642FFB-C1EF-46A5-87F3-F95DE166E86F}">
      <dgm:prSet phldrT="[Text]"/>
      <dgm:spPr/>
      <dgm:t>
        <a:bodyPr/>
        <a:lstStyle/>
        <a:p>
          <a:r>
            <a:rPr lang="cs-CZ" dirty="0"/>
            <a:t>LEXIKÁLNÍ ČÁST (SLOVOTVORBA)</a:t>
          </a:r>
        </a:p>
        <a:p>
          <a:r>
            <a:rPr lang="cs-CZ" dirty="0"/>
            <a:t>(L-morfémy – lexikální morfémy)</a:t>
          </a:r>
        </a:p>
      </dgm:t>
    </dgm:pt>
    <dgm:pt modelId="{30BEDC96-B6E1-4C9E-9C2F-6B86940741E7}" type="parTrans" cxnId="{CA8110D4-2BBA-4BF2-901F-9AE57D6EAA53}">
      <dgm:prSet/>
      <dgm:spPr/>
      <dgm:t>
        <a:bodyPr/>
        <a:lstStyle/>
        <a:p>
          <a:endParaRPr lang="cs-CZ"/>
        </a:p>
      </dgm:t>
    </dgm:pt>
    <dgm:pt modelId="{54AC98CC-C8EB-4DB1-85F6-895D58E812AE}" type="sibTrans" cxnId="{CA8110D4-2BBA-4BF2-901F-9AE57D6EAA53}">
      <dgm:prSet/>
      <dgm:spPr/>
      <dgm:t>
        <a:bodyPr/>
        <a:lstStyle/>
        <a:p>
          <a:endParaRPr lang="cs-CZ"/>
        </a:p>
      </dgm:t>
    </dgm:pt>
    <dgm:pt modelId="{6CC25867-B0B3-4645-9DED-A7A526452A2D}">
      <dgm:prSet phldrT="[Text]"/>
      <dgm:spPr/>
      <dgm:t>
        <a:bodyPr/>
        <a:lstStyle/>
        <a:p>
          <a:r>
            <a:rPr lang="cs-CZ" dirty="0"/>
            <a:t>EVROPSKÉ POJETÍ</a:t>
          </a:r>
        </a:p>
        <a:p>
          <a:r>
            <a:rPr lang="cs-CZ" dirty="0"/>
            <a:t>(tradiční lingvistika)</a:t>
          </a:r>
        </a:p>
      </dgm:t>
    </dgm:pt>
    <dgm:pt modelId="{7A63213D-D38A-4769-9B5F-E70B849FB4BD}" type="parTrans" cxnId="{8EDE3A4A-E429-48C7-A1C5-753AEFCEC537}">
      <dgm:prSet/>
      <dgm:spPr/>
      <dgm:t>
        <a:bodyPr/>
        <a:lstStyle/>
        <a:p>
          <a:endParaRPr lang="cs-CZ"/>
        </a:p>
      </dgm:t>
    </dgm:pt>
    <dgm:pt modelId="{D9F2FFFE-1029-4E04-B688-B38EBFDC1164}" type="sibTrans" cxnId="{8EDE3A4A-E429-48C7-A1C5-753AEFCEC537}">
      <dgm:prSet/>
      <dgm:spPr/>
      <dgm:t>
        <a:bodyPr/>
        <a:lstStyle/>
        <a:p>
          <a:endParaRPr lang="cs-CZ"/>
        </a:p>
      </dgm:t>
    </dgm:pt>
    <dgm:pt modelId="{D44033F3-F60F-4C5E-920B-3FA3BDC36872}">
      <dgm:prSet phldrT="[Text]"/>
      <dgm:spPr/>
      <dgm:t>
        <a:bodyPr/>
        <a:lstStyle/>
        <a:p>
          <a:r>
            <a:rPr lang="cs-CZ" dirty="0"/>
            <a:t>POUZE G-morfémy</a:t>
          </a:r>
        </a:p>
      </dgm:t>
    </dgm:pt>
    <dgm:pt modelId="{32C7B753-E5D3-4E62-A8DF-98359716F30E}" type="parTrans" cxnId="{ABE32936-FCAB-465B-9D16-576E5B3D9B7D}">
      <dgm:prSet/>
      <dgm:spPr/>
      <dgm:t>
        <a:bodyPr/>
        <a:lstStyle/>
        <a:p>
          <a:endParaRPr lang="cs-CZ"/>
        </a:p>
      </dgm:t>
    </dgm:pt>
    <dgm:pt modelId="{3861C82D-1C6B-464D-B0DE-0C0A2365B5DF}" type="sibTrans" cxnId="{ABE32936-FCAB-465B-9D16-576E5B3D9B7D}">
      <dgm:prSet/>
      <dgm:spPr/>
      <dgm:t>
        <a:bodyPr/>
        <a:lstStyle/>
        <a:p>
          <a:endParaRPr lang="cs-CZ"/>
        </a:p>
      </dgm:t>
    </dgm:pt>
    <dgm:pt modelId="{F9BCF138-FBCE-4FA8-9CDA-2531877323B3}" type="pres">
      <dgm:prSet presAssocID="{F1AFC7F0-598E-40DC-9818-970C917D896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76D8322-BF3B-44B3-B715-B361AB8C65DA}" type="pres">
      <dgm:prSet presAssocID="{ECCA2C71-9139-4660-BB60-DD6BEC59935C}" presName="hierRoot1" presStyleCnt="0"/>
      <dgm:spPr/>
    </dgm:pt>
    <dgm:pt modelId="{730D9B65-3B63-49D1-BDA2-3267A28C75A9}" type="pres">
      <dgm:prSet presAssocID="{ECCA2C71-9139-4660-BB60-DD6BEC59935C}" presName="composite" presStyleCnt="0"/>
      <dgm:spPr/>
    </dgm:pt>
    <dgm:pt modelId="{EC312768-6E5E-4B5C-8291-C9C7F4D137C7}" type="pres">
      <dgm:prSet presAssocID="{ECCA2C71-9139-4660-BB60-DD6BEC59935C}" presName="background" presStyleLbl="node0" presStyleIdx="0" presStyleCnt="1"/>
      <dgm:spPr/>
    </dgm:pt>
    <dgm:pt modelId="{2455D9A5-807B-42DB-A7C4-AE79BE936069}" type="pres">
      <dgm:prSet presAssocID="{ECCA2C71-9139-4660-BB60-DD6BEC59935C}" presName="text" presStyleLbl="fgAcc0" presStyleIdx="0" presStyleCnt="1">
        <dgm:presLayoutVars>
          <dgm:chPref val="3"/>
        </dgm:presLayoutVars>
      </dgm:prSet>
      <dgm:spPr/>
    </dgm:pt>
    <dgm:pt modelId="{CC6D6827-593E-415C-A8B1-69BF2C83008B}" type="pres">
      <dgm:prSet presAssocID="{ECCA2C71-9139-4660-BB60-DD6BEC59935C}" presName="hierChild2" presStyleCnt="0"/>
      <dgm:spPr/>
    </dgm:pt>
    <dgm:pt modelId="{29F79377-E085-418D-98F1-9FFEB8107120}" type="pres">
      <dgm:prSet presAssocID="{4A31BAA2-9970-4465-969A-C4180C1152FE}" presName="Name10" presStyleLbl="parChTrans1D2" presStyleIdx="0" presStyleCnt="2"/>
      <dgm:spPr/>
    </dgm:pt>
    <dgm:pt modelId="{678C7770-9AA0-465C-8C60-0A5DFEC03845}" type="pres">
      <dgm:prSet presAssocID="{29300D2C-71C0-40BC-AF7A-28C67B6E73EF}" presName="hierRoot2" presStyleCnt="0"/>
      <dgm:spPr/>
    </dgm:pt>
    <dgm:pt modelId="{8FA11C77-74FE-4913-9B51-21F556AA7129}" type="pres">
      <dgm:prSet presAssocID="{29300D2C-71C0-40BC-AF7A-28C67B6E73EF}" presName="composite2" presStyleCnt="0"/>
      <dgm:spPr/>
    </dgm:pt>
    <dgm:pt modelId="{77E66AE9-C3F8-4946-B036-02AEDF140FDC}" type="pres">
      <dgm:prSet presAssocID="{29300D2C-71C0-40BC-AF7A-28C67B6E73EF}" presName="background2" presStyleLbl="node2" presStyleIdx="0" presStyleCnt="2"/>
      <dgm:spPr/>
    </dgm:pt>
    <dgm:pt modelId="{C39F1FEA-9D04-4534-8134-7A21E7BE03EA}" type="pres">
      <dgm:prSet presAssocID="{29300D2C-71C0-40BC-AF7A-28C67B6E73EF}" presName="text2" presStyleLbl="fgAcc2" presStyleIdx="0" presStyleCnt="2">
        <dgm:presLayoutVars>
          <dgm:chPref val="3"/>
        </dgm:presLayoutVars>
      </dgm:prSet>
      <dgm:spPr/>
    </dgm:pt>
    <dgm:pt modelId="{8D41B7E4-6162-4AE6-8780-DB7C52627850}" type="pres">
      <dgm:prSet presAssocID="{29300D2C-71C0-40BC-AF7A-28C67B6E73EF}" presName="hierChild3" presStyleCnt="0"/>
      <dgm:spPr/>
    </dgm:pt>
    <dgm:pt modelId="{8DC72E34-BA31-4087-8D37-63D485444730}" type="pres">
      <dgm:prSet presAssocID="{B7C41BAE-486F-4B04-9DA9-FEB8A27CDF06}" presName="Name17" presStyleLbl="parChTrans1D3" presStyleIdx="0" presStyleCnt="3"/>
      <dgm:spPr/>
    </dgm:pt>
    <dgm:pt modelId="{FE229975-93EF-4F83-B690-4FA6079A51FA}" type="pres">
      <dgm:prSet presAssocID="{26DC982D-122C-4A2C-81F0-AC413A42FC77}" presName="hierRoot3" presStyleCnt="0"/>
      <dgm:spPr/>
    </dgm:pt>
    <dgm:pt modelId="{FB940BF0-10A6-404B-8272-F24E5B52BC58}" type="pres">
      <dgm:prSet presAssocID="{26DC982D-122C-4A2C-81F0-AC413A42FC77}" presName="composite3" presStyleCnt="0"/>
      <dgm:spPr/>
    </dgm:pt>
    <dgm:pt modelId="{4DA856AE-D205-45C6-BA63-F1936354F664}" type="pres">
      <dgm:prSet presAssocID="{26DC982D-122C-4A2C-81F0-AC413A42FC77}" presName="background3" presStyleLbl="node3" presStyleIdx="0" presStyleCnt="3"/>
      <dgm:spPr/>
    </dgm:pt>
    <dgm:pt modelId="{CA753F03-BF55-4CFE-95E3-4CE84E5965F4}" type="pres">
      <dgm:prSet presAssocID="{26DC982D-122C-4A2C-81F0-AC413A42FC77}" presName="text3" presStyleLbl="fgAcc3" presStyleIdx="0" presStyleCnt="3">
        <dgm:presLayoutVars>
          <dgm:chPref val="3"/>
        </dgm:presLayoutVars>
      </dgm:prSet>
      <dgm:spPr/>
    </dgm:pt>
    <dgm:pt modelId="{1FEBA452-7400-4456-BE73-0072B4F31A5F}" type="pres">
      <dgm:prSet presAssocID="{26DC982D-122C-4A2C-81F0-AC413A42FC77}" presName="hierChild4" presStyleCnt="0"/>
      <dgm:spPr/>
    </dgm:pt>
    <dgm:pt modelId="{11B3B2BA-5B7D-4094-9453-9137F2BA3070}" type="pres">
      <dgm:prSet presAssocID="{30BEDC96-B6E1-4C9E-9C2F-6B86940741E7}" presName="Name17" presStyleLbl="parChTrans1D3" presStyleIdx="1" presStyleCnt="3"/>
      <dgm:spPr/>
    </dgm:pt>
    <dgm:pt modelId="{5C510A48-6CEF-4177-8E21-137B3E53DCE0}" type="pres">
      <dgm:prSet presAssocID="{E6642FFB-C1EF-46A5-87F3-F95DE166E86F}" presName="hierRoot3" presStyleCnt="0"/>
      <dgm:spPr/>
    </dgm:pt>
    <dgm:pt modelId="{C8E82355-C416-4D06-91AF-0E0402FF3BC2}" type="pres">
      <dgm:prSet presAssocID="{E6642FFB-C1EF-46A5-87F3-F95DE166E86F}" presName="composite3" presStyleCnt="0"/>
      <dgm:spPr/>
    </dgm:pt>
    <dgm:pt modelId="{A93711F2-1620-4B24-894E-5058306AF659}" type="pres">
      <dgm:prSet presAssocID="{E6642FFB-C1EF-46A5-87F3-F95DE166E86F}" presName="background3" presStyleLbl="node3" presStyleIdx="1" presStyleCnt="3"/>
      <dgm:spPr/>
    </dgm:pt>
    <dgm:pt modelId="{D8D1F756-577A-4450-A27E-C520016A647C}" type="pres">
      <dgm:prSet presAssocID="{E6642FFB-C1EF-46A5-87F3-F95DE166E86F}" presName="text3" presStyleLbl="fgAcc3" presStyleIdx="1" presStyleCnt="3">
        <dgm:presLayoutVars>
          <dgm:chPref val="3"/>
        </dgm:presLayoutVars>
      </dgm:prSet>
      <dgm:spPr/>
    </dgm:pt>
    <dgm:pt modelId="{2CCB0BB7-FF53-46B7-9F8E-B23823497E39}" type="pres">
      <dgm:prSet presAssocID="{E6642FFB-C1EF-46A5-87F3-F95DE166E86F}" presName="hierChild4" presStyleCnt="0"/>
      <dgm:spPr/>
    </dgm:pt>
    <dgm:pt modelId="{49FA86AB-3B58-4DE8-B3A8-2D63498A2AA0}" type="pres">
      <dgm:prSet presAssocID="{7A63213D-D38A-4769-9B5F-E70B849FB4BD}" presName="Name10" presStyleLbl="parChTrans1D2" presStyleIdx="1" presStyleCnt="2"/>
      <dgm:spPr/>
    </dgm:pt>
    <dgm:pt modelId="{71C6348D-BC88-467B-9064-1F7D3B102B76}" type="pres">
      <dgm:prSet presAssocID="{6CC25867-B0B3-4645-9DED-A7A526452A2D}" presName="hierRoot2" presStyleCnt="0"/>
      <dgm:spPr/>
    </dgm:pt>
    <dgm:pt modelId="{9311A196-8861-4E1C-8D6F-1F5E0B2BA475}" type="pres">
      <dgm:prSet presAssocID="{6CC25867-B0B3-4645-9DED-A7A526452A2D}" presName="composite2" presStyleCnt="0"/>
      <dgm:spPr/>
    </dgm:pt>
    <dgm:pt modelId="{52A0DF0D-09EC-47F8-A45C-8084A1FDECD9}" type="pres">
      <dgm:prSet presAssocID="{6CC25867-B0B3-4645-9DED-A7A526452A2D}" presName="background2" presStyleLbl="node2" presStyleIdx="1" presStyleCnt="2"/>
      <dgm:spPr/>
    </dgm:pt>
    <dgm:pt modelId="{507D8D00-DB2F-4584-A9A3-239F906A002F}" type="pres">
      <dgm:prSet presAssocID="{6CC25867-B0B3-4645-9DED-A7A526452A2D}" presName="text2" presStyleLbl="fgAcc2" presStyleIdx="1" presStyleCnt="2">
        <dgm:presLayoutVars>
          <dgm:chPref val="3"/>
        </dgm:presLayoutVars>
      </dgm:prSet>
      <dgm:spPr/>
    </dgm:pt>
    <dgm:pt modelId="{54202893-2AD1-4148-8F36-B1273A43FD0D}" type="pres">
      <dgm:prSet presAssocID="{6CC25867-B0B3-4645-9DED-A7A526452A2D}" presName="hierChild3" presStyleCnt="0"/>
      <dgm:spPr/>
    </dgm:pt>
    <dgm:pt modelId="{D3797264-DB97-4B30-95AF-C1B569B267F1}" type="pres">
      <dgm:prSet presAssocID="{32C7B753-E5D3-4E62-A8DF-98359716F30E}" presName="Name17" presStyleLbl="parChTrans1D3" presStyleIdx="2" presStyleCnt="3"/>
      <dgm:spPr/>
    </dgm:pt>
    <dgm:pt modelId="{43A599EF-FAEA-4C3C-B161-32935CBEE08B}" type="pres">
      <dgm:prSet presAssocID="{D44033F3-F60F-4C5E-920B-3FA3BDC36872}" presName="hierRoot3" presStyleCnt="0"/>
      <dgm:spPr/>
    </dgm:pt>
    <dgm:pt modelId="{3C212D41-1F6D-40CF-9CA1-990D2620E8DF}" type="pres">
      <dgm:prSet presAssocID="{D44033F3-F60F-4C5E-920B-3FA3BDC36872}" presName="composite3" presStyleCnt="0"/>
      <dgm:spPr/>
    </dgm:pt>
    <dgm:pt modelId="{FD342778-8EB1-49EF-9294-0A36F27EAEE7}" type="pres">
      <dgm:prSet presAssocID="{D44033F3-F60F-4C5E-920B-3FA3BDC36872}" presName="background3" presStyleLbl="node3" presStyleIdx="2" presStyleCnt="3"/>
      <dgm:spPr/>
    </dgm:pt>
    <dgm:pt modelId="{46811D4B-0B42-4D74-A523-5A3DDC10B2A5}" type="pres">
      <dgm:prSet presAssocID="{D44033F3-F60F-4C5E-920B-3FA3BDC36872}" presName="text3" presStyleLbl="fgAcc3" presStyleIdx="2" presStyleCnt="3">
        <dgm:presLayoutVars>
          <dgm:chPref val="3"/>
        </dgm:presLayoutVars>
      </dgm:prSet>
      <dgm:spPr/>
    </dgm:pt>
    <dgm:pt modelId="{2A6BA89B-B4B0-49F5-ABD0-4185ADE6074B}" type="pres">
      <dgm:prSet presAssocID="{D44033F3-F60F-4C5E-920B-3FA3BDC36872}" presName="hierChild4" presStyleCnt="0"/>
      <dgm:spPr/>
    </dgm:pt>
  </dgm:ptLst>
  <dgm:cxnLst>
    <dgm:cxn modelId="{89D3990A-C1C8-4267-80A1-E7F65B154FDC}" type="presOf" srcId="{29300D2C-71C0-40BC-AF7A-28C67B6E73EF}" destId="{C39F1FEA-9D04-4534-8134-7A21E7BE03EA}" srcOrd="0" destOrd="0" presId="urn:microsoft.com/office/officeart/2005/8/layout/hierarchy1"/>
    <dgm:cxn modelId="{CCDF290F-1E44-422F-8210-E485694CDDF5}" srcId="{29300D2C-71C0-40BC-AF7A-28C67B6E73EF}" destId="{26DC982D-122C-4A2C-81F0-AC413A42FC77}" srcOrd="0" destOrd="0" parTransId="{B7C41BAE-486F-4B04-9DA9-FEB8A27CDF06}" sibTransId="{6784684B-611C-4303-AB17-3127C994DFCA}"/>
    <dgm:cxn modelId="{B8B7392D-2F3C-488F-BE4D-854BA45FAE1A}" type="presOf" srcId="{7A63213D-D38A-4769-9B5F-E70B849FB4BD}" destId="{49FA86AB-3B58-4DE8-B3A8-2D63498A2AA0}" srcOrd="0" destOrd="0" presId="urn:microsoft.com/office/officeart/2005/8/layout/hierarchy1"/>
    <dgm:cxn modelId="{95D44C2E-F8C0-4DA4-86CA-50E98A6D1320}" type="presOf" srcId="{ECCA2C71-9139-4660-BB60-DD6BEC59935C}" destId="{2455D9A5-807B-42DB-A7C4-AE79BE936069}" srcOrd="0" destOrd="0" presId="urn:microsoft.com/office/officeart/2005/8/layout/hierarchy1"/>
    <dgm:cxn modelId="{ABE32936-FCAB-465B-9D16-576E5B3D9B7D}" srcId="{6CC25867-B0B3-4645-9DED-A7A526452A2D}" destId="{D44033F3-F60F-4C5E-920B-3FA3BDC36872}" srcOrd="0" destOrd="0" parTransId="{32C7B753-E5D3-4E62-A8DF-98359716F30E}" sibTransId="{3861C82D-1C6B-464D-B0DE-0C0A2365B5DF}"/>
    <dgm:cxn modelId="{8EDE3A4A-E429-48C7-A1C5-753AEFCEC537}" srcId="{ECCA2C71-9139-4660-BB60-DD6BEC59935C}" destId="{6CC25867-B0B3-4645-9DED-A7A526452A2D}" srcOrd="1" destOrd="0" parTransId="{7A63213D-D38A-4769-9B5F-E70B849FB4BD}" sibTransId="{D9F2FFFE-1029-4E04-B688-B38EBFDC1164}"/>
    <dgm:cxn modelId="{ADE2D788-300D-41A9-8CC5-6E627A81E092}" type="presOf" srcId="{6CC25867-B0B3-4645-9DED-A7A526452A2D}" destId="{507D8D00-DB2F-4584-A9A3-239F906A002F}" srcOrd="0" destOrd="0" presId="urn:microsoft.com/office/officeart/2005/8/layout/hierarchy1"/>
    <dgm:cxn modelId="{96552D8A-652C-481B-B901-F4ECE4F67F11}" type="presOf" srcId="{30BEDC96-B6E1-4C9E-9C2F-6B86940741E7}" destId="{11B3B2BA-5B7D-4094-9453-9137F2BA3070}" srcOrd="0" destOrd="0" presId="urn:microsoft.com/office/officeart/2005/8/layout/hierarchy1"/>
    <dgm:cxn modelId="{CA870C96-CD96-4D04-B3CC-201A26A67E7F}" type="presOf" srcId="{32C7B753-E5D3-4E62-A8DF-98359716F30E}" destId="{D3797264-DB97-4B30-95AF-C1B569B267F1}" srcOrd="0" destOrd="0" presId="urn:microsoft.com/office/officeart/2005/8/layout/hierarchy1"/>
    <dgm:cxn modelId="{D1E37BA1-16DD-4261-B21A-0FC53C3E1CF9}" type="presOf" srcId="{B7C41BAE-486F-4B04-9DA9-FEB8A27CDF06}" destId="{8DC72E34-BA31-4087-8D37-63D485444730}" srcOrd="0" destOrd="0" presId="urn:microsoft.com/office/officeart/2005/8/layout/hierarchy1"/>
    <dgm:cxn modelId="{4AA7C2A4-FA29-407C-8A16-87B3D3E4CE1E}" srcId="{ECCA2C71-9139-4660-BB60-DD6BEC59935C}" destId="{29300D2C-71C0-40BC-AF7A-28C67B6E73EF}" srcOrd="0" destOrd="0" parTransId="{4A31BAA2-9970-4465-969A-C4180C1152FE}" sibTransId="{BB199002-A36D-4D19-8977-D5D1841FF482}"/>
    <dgm:cxn modelId="{1A44EEB5-3108-4D1E-9D20-E6A425E4B780}" type="presOf" srcId="{D44033F3-F60F-4C5E-920B-3FA3BDC36872}" destId="{46811D4B-0B42-4D74-A523-5A3DDC10B2A5}" srcOrd="0" destOrd="0" presId="urn:microsoft.com/office/officeart/2005/8/layout/hierarchy1"/>
    <dgm:cxn modelId="{CA8110D4-2BBA-4BF2-901F-9AE57D6EAA53}" srcId="{29300D2C-71C0-40BC-AF7A-28C67B6E73EF}" destId="{E6642FFB-C1EF-46A5-87F3-F95DE166E86F}" srcOrd="1" destOrd="0" parTransId="{30BEDC96-B6E1-4C9E-9C2F-6B86940741E7}" sibTransId="{54AC98CC-C8EB-4DB1-85F6-895D58E812AE}"/>
    <dgm:cxn modelId="{337967DF-52FF-45A0-9E51-0FCAD4F79BA7}" type="presOf" srcId="{4A31BAA2-9970-4465-969A-C4180C1152FE}" destId="{29F79377-E085-418D-98F1-9FFEB8107120}" srcOrd="0" destOrd="0" presId="urn:microsoft.com/office/officeart/2005/8/layout/hierarchy1"/>
    <dgm:cxn modelId="{BE5F2DE4-3B61-4CDF-B618-E320BB24392C}" type="presOf" srcId="{E6642FFB-C1EF-46A5-87F3-F95DE166E86F}" destId="{D8D1F756-577A-4450-A27E-C520016A647C}" srcOrd="0" destOrd="0" presId="urn:microsoft.com/office/officeart/2005/8/layout/hierarchy1"/>
    <dgm:cxn modelId="{FD1BF8E7-6EB6-431B-B713-8EFCE0B4E239}" srcId="{F1AFC7F0-598E-40DC-9818-970C917D8963}" destId="{ECCA2C71-9139-4660-BB60-DD6BEC59935C}" srcOrd="0" destOrd="0" parTransId="{58EB5597-8AFF-4EB2-A84D-279A38DDCB4A}" sibTransId="{F53112E9-993D-4296-B2EF-266AC857EB6F}"/>
    <dgm:cxn modelId="{D1B52AF2-A7CA-48B0-A2B8-F3C254CE2BB8}" type="presOf" srcId="{26DC982D-122C-4A2C-81F0-AC413A42FC77}" destId="{CA753F03-BF55-4CFE-95E3-4CE84E5965F4}" srcOrd="0" destOrd="0" presId="urn:microsoft.com/office/officeart/2005/8/layout/hierarchy1"/>
    <dgm:cxn modelId="{5B29F3F5-F940-45F6-A0CE-E677F6D5F45B}" type="presOf" srcId="{F1AFC7F0-598E-40DC-9818-970C917D8963}" destId="{F9BCF138-FBCE-4FA8-9CDA-2531877323B3}" srcOrd="0" destOrd="0" presId="urn:microsoft.com/office/officeart/2005/8/layout/hierarchy1"/>
    <dgm:cxn modelId="{ADC58B49-F7F9-4694-AD40-5C23F7C1F93B}" type="presParOf" srcId="{F9BCF138-FBCE-4FA8-9CDA-2531877323B3}" destId="{776D8322-BF3B-44B3-B715-B361AB8C65DA}" srcOrd="0" destOrd="0" presId="urn:microsoft.com/office/officeart/2005/8/layout/hierarchy1"/>
    <dgm:cxn modelId="{59C118CD-7FE7-4319-AB5E-C957AD19FFD3}" type="presParOf" srcId="{776D8322-BF3B-44B3-B715-B361AB8C65DA}" destId="{730D9B65-3B63-49D1-BDA2-3267A28C75A9}" srcOrd="0" destOrd="0" presId="urn:microsoft.com/office/officeart/2005/8/layout/hierarchy1"/>
    <dgm:cxn modelId="{8AFEA2E4-5509-4BB8-9F32-0B8278CFC402}" type="presParOf" srcId="{730D9B65-3B63-49D1-BDA2-3267A28C75A9}" destId="{EC312768-6E5E-4B5C-8291-C9C7F4D137C7}" srcOrd="0" destOrd="0" presId="urn:microsoft.com/office/officeart/2005/8/layout/hierarchy1"/>
    <dgm:cxn modelId="{040705B0-55CE-4604-9ACF-E066BE7EA602}" type="presParOf" srcId="{730D9B65-3B63-49D1-BDA2-3267A28C75A9}" destId="{2455D9A5-807B-42DB-A7C4-AE79BE936069}" srcOrd="1" destOrd="0" presId="urn:microsoft.com/office/officeart/2005/8/layout/hierarchy1"/>
    <dgm:cxn modelId="{6C90D5D5-231A-435B-B7A7-21252ADE2875}" type="presParOf" srcId="{776D8322-BF3B-44B3-B715-B361AB8C65DA}" destId="{CC6D6827-593E-415C-A8B1-69BF2C83008B}" srcOrd="1" destOrd="0" presId="urn:microsoft.com/office/officeart/2005/8/layout/hierarchy1"/>
    <dgm:cxn modelId="{0CF88E7F-32EC-4B14-9F3B-44B4AD248AAC}" type="presParOf" srcId="{CC6D6827-593E-415C-A8B1-69BF2C83008B}" destId="{29F79377-E085-418D-98F1-9FFEB8107120}" srcOrd="0" destOrd="0" presId="urn:microsoft.com/office/officeart/2005/8/layout/hierarchy1"/>
    <dgm:cxn modelId="{85B477BD-9915-4196-99D0-33C48DBA0BAE}" type="presParOf" srcId="{CC6D6827-593E-415C-A8B1-69BF2C83008B}" destId="{678C7770-9AA0-465C-8C60-0A5DFEC03845}" srcOrd="1" destOrd="0" presId="urn:microsoft.com/office/officeart/2005/8/layout/hierarchy1"/>
    <dgm:cxn modelId="{930A22D4-B790-463A-9518-FE31100CAC77}" type="presParOf" srcId="{678C7770-9AA0-465C-8C60-0A5DFEC03845}" destId="{8FA11C77-74FE-4913-9B51-21F556AA7129}" srcOrd="0" destOrd="0" presId="urn:microsoft.com/office/officeart/2005/8/layout/hierarchy1"/>
    <dgm:cxn modelId="{40401597-A6E9-4E8C-A4E8-1E44BB1F8345}" type="presParOf" srcId="{8FA11C77-74FE-4913-9B51-21F556AA7129}" destId="{77E66AE9-C3F8-4946-B036-02AEDF140FDC}" srcOrd="0" destOrd="0" presId="urn:microsoft.com/office/officeart/2005/8/layout/hierarchy1"/>
    <dgm:cxn modelId="{2ACAAEDD-EB9B-4E8E-950F-41AAC5F3F276}" type="presParOf" srcId="{8FA11C77-74FE-4913-9B51-21F556AA7129}" destId="{C39F1FEA-9D04-4534-8134-7A21E7BE03EA}" srcOrd="1" destOrd="0" presId="urn:microsoft.com/office/officeart/2005/8/layout/hierarchy1"/>
    <dgm:cxn modelId="{0ADAEF5E-5E0A-49D3-98B8-F9BD347E6A76}" type="presParOf" srcId="{678C7770-9AA0-465C-8C60-0A5DFEC03845}" destId="{8D41B7E4-6162-4AE6-8780-DB7C52627850}" srcOrd="1" destOrd="0" presId="urn:microsoft.com/office/officeart/2005/8/layout/hierarchy1"/>
    <dgm:cxn modelId="{4F163ECA-AA38-4E2D-9E51-8DC206E29BB7}" type="presParOf" srcId="{8D41B7E4-6162-4AE6-8780-DB7C52627850}" destId="{8DC72E34-BA31-4087-8D37-63D485444730}" srcOrd="0" destOrd="0" presId="urn:microsoft.com/office/officeart/2005/8/layout/hierarchy1"/>
    <dgm:cxn modelId="{BBEA13ED-BB73-4EEC-B4EB-9D4B431CD4FC}" type="presParOf" srcId="{8D41B7E4-6162-4AE6-8780-DB7C52627850}" destId="{FE229975-93EF-4F83-B690-4FA6079A51FA}" srcOrd="1" destOrd="0" presId="urn:microsoft.com/office/officeart/2005/8/layout/hierarchy1"/>
    <dgm:cxn modelId="{78219069-0BA8-4ED7-A519-78AC615B0FFF}" type="presParOf" srcId="{FE229975-93EF-4F83-B690-4FA6079A51FA}" destId="{FB940BF0-10A6-404B-8272-F24E5B52BC58}" srcOrd="0" destOrd="0" presId="urn:microsoft.com/office/officeart/2005/8/layout/hierarchy1"/>
    <dgm:cxn modelId="{DDFF5767-819C-4049-A713-8C1A7E3CD87D}" type="presParOf" srcId="{FB940BF0-10A6-404B-8272-F24E5B52BC58}" destId="{4DA856AE-D205-45C6-BA63-F1936354F664}" srcOrd="0" destOrd="0" presId="urn:microsoft.com/office/officeart/2005/8/layout/hierarchy1"/>
    <dgm:cxn modelId="{1396A15E-47DE-42C8-9C99-C22A17054CE4}" type="presParOf" srcId="{FB940BF0-10A6-404B-8272-F24E5B52BC58}" destId="{CA753F03-BF55-4CFE-95E3-4CE84E5965F4}" srcOrd="1" destOrd="0" presId="urn:microsoft.com/office/officeart/2005/8/layout/hierarchy1"/>
    <dgm:cxn modelId="{DEBEB324-F9C3-4BDF-AF6B-62EF372C4F57}" type="presParOf" srcId="{FE229975-93EF-4F83-B690-4FA6079A51FA}" destId="{1FEBA452-7400-4456-BE73-0072B4F31A5F}" srcOrd="1" destOrd="0" presId="urn:microsoft.com/office/officeart/2005/8/layout/hierarchy1"/>
    <dgm:cxn modelId="{76E10B38-8CC0-4D16-B821-36967A520969}" type="presParOf" srcId="{8D41B7E4-6162-4AE6-8780-DB7C52627850}" destId="{11B3B2BA-5B7D-4094-9453-9137F2BA3070}" srcOrd="2" destOrd="0" presId="urn:microsoft.com/office/officeart/2005/8/layout/hierarchy1"/>
    <dgm:cxn modelId="{88350B71-D014-4665-9FB9-328F490D5FC1}" type="presParOf" srcId="{8D41B7E4-6162-4AE6-8780-DB7C52627850}" destId="{5C510A48-6CEF-4177-8E21-137B3E53DCE0}" srcOrd="3" destOrd="0" presId="urn:microsoft.com/office/officeart/2005/8/layout/hierarchy1"/>
    <dgm:cxn modelId="{CF8FFBB3-D788-42FB-BD69-338CDD3051C3}" type="presParOf" srcId="{5C510A48-6CEF-4177-8E21-137B3E53DCE0}" destId="{C8E82355-C416-4D06-91AF-0E0402FF3BC2}" srcOrd="0" destOrd="0" presId="urn:microsoft.com/office/officeart/2005/8/layout/hierarchy1"/>
    <dgm:cxn modelId="{80EF60CC-E241-4C95-813D-5B63AC8D443E}" type="presParOf" srcId="{C8E82355-C416-4D06-91AF-0E0402FF3BC2}" destId="{A93711F2-1620-4B24-894E-5058306AF659}" srcOrd="0" destOrd="0" presId="urn:microsoft.com/office/officeart/2005/8/layout/hierarchy1"/>
    <dgm:cxn modelId="{3A362FE0-79E1-4892-A6D1-1EFF2A5B7406}" type="presParOf" srcId="{C8E82355-C416-4D06-91AF-0E0402FF3BC2}" destId="{D8D1F756-577A-4450-A27E-C520016A647C}" srcOrd="1" destOrd="0" presId="urn:microsoft.com/office/officeart/2005/8/layout/hierarchy1"/>
    <dgm:cxn modelId="{BAD1F612-A3E4-41BF-84FE-0D1D63868851}" type="presParOf" srcId="{5C510A48-6CEF-4177-8E21-137B3E53DCE0}" destId="{2CCB0BB7-FF53-46B7-9F8E-B23823497E39}" srcOrd="1" destOrd="0" presId="urn:microsoft.com/office/officeart/2005/8/layout/hierarchy1"/>
    <dgm:cxn modelId="{FF1BB855-1753-4C71-B04D-42D53B7D7729}" type="presParOf" srcId="{CC6D6827-593E-415C-A8B1-69BF2C83008B}" destId="{49FA86AB-3B58-4DE8-B3A8-2D63498A2AA0}" srcOrd="2" destOrd="0" presId="urn:microsoft.com/office/officeart/2005/8/layout/hierarchy1"/>
    <dgm:cxn modelId="{999B6AC1-09C1-4314-A059-A8F475238BB7}" type="presParOf" srcId="{CC6D6827-593E-415C-A8B1-69BF2C83008B}" destId="{71C6348D-BC88-467B-9064-1F7D3B102B76}" srcOrd="3" destOrd="0" presId="urn:microsoft.com/office/officeart/2005/8/layout/hierarchy1"/>
    <dgm:cxn modelId="{2C2962D2-D33C-4A19-A631-3DFD8F2A5A94}" type="presParOf" srcId="{71C6348D-BC88-467B-9064-1F7D3B102B76}" destId="{9311A196-8861-4E1C-8D6F-1F5E0B2BA475}" srcOrd="0" destOrd="0" presId="urn:microsoft.com/office/officeart/2005/8/layout/hierarchy1"/>
    <dgm:cxn modelId="{32A55076-CBF3-4901-8FC8-9683BED95F1C}" type="presParOf" srcId="{9311A196-8861-4E1C-8D6F-1F5E0B2BA475}" destId="{52A0DF0D-09EC-47F8-A45C-8084A1FDECD9}" srcOrd="0" destOrd="0" presId="urn:microsoft.com/office/officeart/2005/8/layout/hierarchy1"/>
    <dgm:cxn modelId="{1628D3ED-1EDF-4AC4-B0A2-54E513E58E2C}" type="presParOf" srcId="{9311A196-8861-4E1C-8D6F-1F5E0B2BA475}" destId="{507D8D00-DB2F-4584-A9A3-239F906A002F}" srcOrd="1" destOrd="0" presId="urn:microsoft.com/office/officeart/2005/8/layout/hierarchy1"/>
    <dgm:cxn modelId="{2F74F1A5-9D2B-4C5E-9338-EF4E91BD5E6E}" type="presParOf" srcId="{71C6348D-BC88-467B-9064-1F7D3B102B76}" destId="{54202893-2AD1-4148-8F36-B1273A43FD0D}" srcOrd="1" destOrd="0" presId="urn:microsoft.com/office/officeart/2005/8/layout/hierarchy1"/>
    <dgm:cxn modelId="{13E26739-60EB-4E18-8403-075698EFCA7C}" type="presParOf" srcId="{54202893-2AD1-4148-8F36-B1273A43FD0D}" destId="{D3797264-DB97-4B30-95AF-C1B569B267F1}" srcOrd="0" destOrd="0" presId="urn:microsoft.com/office/officeart/2005/8/layout/hierarchy1"/>
    <dgm:cxn modelId="{8CE0DD69-3555-435F-A6E0-C05911AC4370}" type="presParOf" srcId="{54202893-2AD1-4148-8F36-B1273A43FD0D}" destId="{43A599EF-FAEA-4C3C-B161-32935CBEE08B}" srcOrd="1" destOrd="0" presId="urn:microsoft.com/office/officeart/2005/8/layout/hierarchy1"/>
    <dgm:cxn modelId="{067009CB-531B-4BA2-ABF0-0DD1161003E9}" type="presParOf" srcId="{43A599EF-FAEA-4C3C-B161-32935CBEE08B}" destId="{3C212D41-1F6D-40CF-9CA1-990D2620E8DF}" srcOrd="0" destOrd="0" presId="urn:microsoft.com/office/officeart/2005/8/layout/hierarchy1"/>
    <dgm:cxn modelId="{C53D753D-3F33-4FA4-BE70-1959AA32459A}" type="presParOf" srcId="{3C212D41-1F6D-40CF-9CA1-990D2620E8DF}" destId="{FD342778-8EB1-49EF-9294-0A36F27EAEE7}" srcOrd="0" destOrd="0" presId="urn:microsoft.com/office/officeart/2005/8/layout/hierarchy1"/>
    <dgm:cxn modelId="{4503BA81-532C-4AE8-95C9-1C8765A846A8}" type="presParOf" srcId="{3C212D41-1F6D-40CF-9CA1-990D2620E8DF}" destId="{46811D4B-0B42-4D74-A523-5A3DDC10B2A5}" srcOrd="1" destOrd="0" presId="urn:microsoft.com/office/officeart/2005/8/layout/hierarchy1"/>
    <dgm:cxn modelId="{35E1A7F1-80D5-4457-8172-B780AF5042D9}" type="presParOf" srcId="{43A599EF-FAEA-4C3C-B161-32935CBEE08B}" destId="{2A6BA89B-B4B0-49F5-ABD0-4185ADE6074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28D814-03D0-4FEB-B234-D9B84FAF33C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182BCB4-819A-492A-B357-721BBB8EB76A}">
      <dgm:prSet phldrT="[Text]"/>
      <dgm:spPr/>
      <dgm:t>
        <a:bodyPr/>
        <a:lstStyle/>
        <a:p>
          <a:r>
            <a:rPr lang="cs-CZ" dirty="0"/>
            <a:t>MORFÉM</a:t>
          </a:r>
        </a:p>
      </dgm:t>
    </dgm:pt>
    <dgm:pt modelId="{422A568E-EDE5-4398-ACB9-E7E856D50146}" type="parTrans" cxnId="{404F9F14-BC39-49B5-AA66-00861F7EA585}">
      <dgm:prSet/>
      <dgm:spPr/>
      <dgm:t>
        <a:bodyPr/>
        <a:lstStyle/>
        <a:p>
          <a:endParaRPr lang="cs-CZ"/>
        </a:p>
      </dgm:t>
    </dgm:pt>
    <dgm:pt modelId="{E9B051D6-5059-4CBB-AA08-388B7F53DCE9}" type="sibTrans" cxnId="{404F9F14-BC39-49B5-AA66-00861F7EA585}">
      <dgm:prSet/>
      <dgm:spPr/>
      <dgm:t>
        <a:bodyPr/>
        <a:lstStyle/>
        <a:p>
          <a:endParaRPr lang="cs-CZ"/>
        </a:p>
      </dgm:t>
    </dgm:pt>
    <dgm:pt modelId="{7C8E5F03-D81F-445D-8683-382AF8B48258}">
      <dgm:prSet phldrT="[Text]"/>
      <dgm:spPr/>
      <dgm:t>
        <a:bodyPr/>
        <a:lstStyle/>
        <a:p>
          <a:r>
            <a:rPr lang="cs-CZ" b="1" dirty="0"/>
            <a:t>Lexikální </a:t>
          </a:r>
        </a:p>
        <a:p>
          <a:r>
            <a:rPr lang="cs-CZ" b="1" dirty="0"/>
            <a:t> L-morfém</a:t>
          </a:r>
        </a:p>
        <a:p>
          <a:r>
            <a:rPr lang="cs-CZ" dirty="0"/>
            <a:t>(též: slovotvorný</a:t>
          </a:r>
        </a:p>
        <a:p>
          <a:r>
            <a:rPr lang="cs-CZ" dirty="0"/>
            <a:t>- autosémantický)</a:t>
          </a:r>
        </a:p>
      </dgm:t>
    </dgm:pt>
    <dgm:pt modelId="{27C3532D-F310-4175-82DE-46A9BEEDE272}" type="parTrans" cxnId="{0AEBFCB0-B4AA-45A7-AAC2-BFEC12E14C95}">
      <dgm:prSet/>
      <dgm:spPr/>
      <dgm:t>
        <a:bodyPr/>
        <a:lstStyle/>
        <a:p>
          <a:endParaRPr lang="cs-CZ"/>
        </a:p>
      </dgm:t>
    </dgm:pt>
    <dgm:pt modelId="{5F470090-0807-4244-A499-695FF46A049B}" type="sibTrans" cxnId="{0AEBFCB0-B4AA-45A7-AAC2-BFEC12E14C95}">
      <dgm:prSet/>
      <dgm:spPr/>
      <dgm:t>
        <a:bodyPr/>
        <a:lstStyle/>
        <a:p>
          <a:endParaRPr lang="cs-CZ"/>
        </a:p>
      </dgm:t>
    </dgm:pt>
    <dgm:pt modelId="{FE9B4A2B-CFCB-433F-BACC-AAB245F2F635}">
      <dgm:prSet phldrT="[Text]"/>
      <dgm:spPr/>
      <dgm:t>
        <a:bodyPr/>
        <a:lstStyle/>
        <a:p>
          <a:r>
            <a:rPr lang="cs-CZ" b="1" dirty="0"/>
            <a:t>Gramatický  </a:t>
          </a:r>
        </a:p>
        <a:p>
          <a:r>
            <a:rPr lang="cs-CZ" b="1" dirty="0"/>
            <a:t>G- morfém </a:t>
          </a:r>
          <a:br>
            <a:rPr lang="cs-CZ" dirty="0"/>
          </a:br>
          <a:r>
            <a:rPr lang="cs-CZ" dirty="0"/>
            <a:t>(též: flektivní, gramatický či synsémanticky)</a:t>
          </a:r>
        </a:p>
      </dgm:t>
    </dgm:pt>
    <dgm:pt modelId="{D8FE3A10-060B-4958-A37B-33D8D4F25841}" type="parTrans" cxnId="{0F4FC533-DD0B-4037-82AB-462451AED175}">
      <dgm:prSet/>
      <dgm:spPr/>
      <dgm:t>
        <a:bodyPr/>
        <a:lstStyle/>
        <a:p>
          <a:endParaRPr lang="cs-CZ"/>
        </a:p>
      </dgm:t>
    </dgm:pt>
    <dgm:pt modelId="{407655CB-5CB2-4D8E-8904-9631149690D0}" type="sibTrans" cxnId="{0F4FC533-DD0B-4037-82AB-462451AED175}">
      <dgm:prSet/>
      <dgm:spPr/>
      <dgm:t>
        <a:bodyPr/>
        <a:lstStyle/>
        <a:p>
          <a:endParaRPr lang="cs-CZ"/>
        </a:p>
      </dgm:t>
    </dgm:pt>
    <dgm:pt modelId="{5DF86B84-80D8-4D0F-933A-46E88F980E3A}" type="pres">
      <dgm:prSet presAssocID="{7028D814-03D0-4FEB-B234-D9B84FAF33C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574A2B-3E19-4CFE-9103-9D8CA9132ECA}" type="pres">
      <dgm:prSet presAssocID="{9182BCB4-819A-492A-B357-721BBB8EB76A}" presName="hierRoot1" presStyleCnt="0"/>
      <dgm:spPr/>
    </dgm:pt>
    <dgm:pt modelId="{AD9BE3D2-6849-485C-A538-DBD56B00A840}" type="pres">
      <dgm:prSet presAssocID="{9182BCB4-819A-492A-B357-721BBB8EB76A}" presName="composite" presStyleCnt="0"/>
      <dgm:spPr/>
    </dgm:pt>
    <dgm:pt modelId="{795CCBB0-C37A-4610-A387-6327ACA984E7}" type="pres">
      <dgm:prSet presAssocID="{9182BCB4-819A-492A-B357-721BBB8EB76A}" presName="background" presStyleLbl="node0" presStyleIdx="0" presStyleCnt="1"/>
      <dgm:spPr/>
    </dgm:pt>
    <dgm:pt modelId="{C70AC1F1-F520-4D27-B5D1-F4286A5675FC}" type="pres">
      <dgm:prSet presAssocID="{9182BCB4-819A-492A-B357-721BBB8EB76A}" presName="text" presStyleLbl="fgAcc0" presStyleIdx="0" presStyleCnt="1" custScaleX="85346" custScaleY="37076">
        <dgm:presLayoutVars>
          <dgm:chPref val="3"/>
        </dgm:presLayoutVars>
      </dgm:prSet>
      <dgm:spPr/>
    </dgm:pt>
    <dgm:pt modelId="{8FCC073E-F8C1-4A1C-BD5D-8BEE355CDFD8}" type="pres">
      <dgm:prSet presAssocID="{9182BCB4-819A-492A-B357-721BBB8EB76A}" presName="hierChild2" presStyleCnt="0"/>
      <dgm:spPr/>
    </dgm:pt>
    <dgm:pt modelId="{515EC3C7-DAF8-42F1-A802-B2E8C99522CE}" type="pres">
      <dgm:prSet presAssocID="{27C3532D-F310-4175-82DE-46A9BEEDE272}" presName="Name10" presStyleLbl="parChTrans1D2" presStyleIdx="0" presStyleCnt="2"/>
      <dgm:spPr/>
    </dgm:pt>
    <dgm:pt modelId="{D9AEAAE6-4AB9-4358-BA3B-CA57BA573FEB}" type="pres">
      <dgm:prSet presAssocID="{7C8E5F03-D81F-445D-8683-382AF8B48258}" presName="hierRoot2" presStyleCnt="0"/>
      <dgm:spPr/>
    </dgm:pt>
    <dgm:pt modelId="{732BF98C-4438-4648-B6A6-CCFC82115E89}" type="pres">
      <dgm:prSet presAssocID="{7C8E5F03-D81F-445D-8683-382AF8B48258}" presName="composite2" presStyleCnt="0"/>
      <dgm:spPr/>
    </dgm:pt>
    <dgm:pt modelId="{C3243E4B-234B-4B0D-965E-AE8921312E1E}" type="pres">
      <dgm:prSet presAssocID="{7C8E5F03-D81F-445D-8683-382AF8B48258}" presName="background2" presStyleLbl="node2" presStyleIdx="0" presStyleCnt="2"/>
      <dgm:spPr/>
    </dgm:pt>
    <dgm:pt modelId="{EBC7BF6C-5CE6-4FA9-8D9E-6374F9DFEC16}" type="pres">
      <dgm:prSet presAssocID="{7C8E5F03-D81F-445D-8683-382AF8B48258}" presName="text2" presStyleLbl="fgAcc2" presStyleIdx="0" presStyleCnt="2">
        <dgm:presLayoutVars>
          <dgm:chPref val="3"/>
        </dgm:presLayoutVars>
      </dgm:prSet>
      <dgm:spPr/>
    </dgm:pt>
    <dgm:pt modelId="{BB62AA9C-A790-4582-B4A3-9EEDD5BCD431}" type="pres">
      <dgm:prSet presAssocID="{7C8E5F03-D81F-445D-8683-382AF8B48258}" presName="hierChild3" presStyleCnt="0"/>
      <dgm:spPr/>
    </dgm:pt>
    <dgm:pt modelId="{1CA5B72C-7C8E-4187-BB52-E36EA1DF28E3}" type="pres">
      <dgm:prSet presAssocID="{D8FE3A10-060B-4958-A37B-33D8D4F25841}" presName="Name10" presStyleLbl="parChTrans1D2" presStyleIdx="1" presStyleCnt="2"/>
      <dgm:spPr/>
    </dgm:pt>
    <dgm:pt modelId="{A3C54789-800F-4106-840C-9E6906353A1D}" type="pres">
      <dgm:prSet presAssocID="{FE9B4A2B-CFCB-433F-BACC-AAB245F2F635}" presName="hierRoot2" presStyleCnt="0"/>
      <dgm:spPr/>
    </dgm:pt>
    <dgm:pt modelId="{87E9E095-1B23-4FBA-ABA6-7A48E40C45F2}" type="pres">
      <dgm:prSet presAssocID="{FE9B4A2B-CFCB-433F-BACC-AAB245F2F635}" presName="composite2" presStyleCnt="0"/>
      <dgm:spPr/>
    </dgm:pt>
    <dgm:pt modelId="{7A71FFAF-E011-4455-A3B4-D3A03297E411}" type="pres">
      <dgm:prSet presAssocID="{FE9B4A2B-CFCB-433F-BACC-AAB245F2F635}" presName="background2" presStyleLbl="node2" presStyleIdx="1" presStyleCnt="2"/>
      <dgm:spPr/>
    </dgm:pt>
    <dgm:pt modelId="{5491487B-136D-4D6B-B6EE-F79BA1A63F87}" type="pres">
      <dgm:prSet presAssocID="{FE9B4A2B-CFCB-433F-BACC-AAB245F2F635}" presName="text2" presStyleLbl="fgAcc2" presStyleIdx="1" presStyleCnt="2">
        <dgm:presLayoutVars>
          <dgm:chPref val="3"/>
        </dgm:presLayoutVars>
      </dgm:prSet>
      <dgm:spPr/>
    </dgm:pt>
    <dgm:pt modelId="{025E5C90-CBEA-4184-9A32-53DCED864ED2}" type="pres">
      <dgm:prSet presAssocID="{FE9B4A2B-CFCB-433F-BACC-AAB245F2F635}" presName="hierChild3" presStyleCnt="0"/>
      <dgm:spPr/>
    </dgm:pt>
  </dgm:ptLst>
  <dgm:cxnLst>
    <dgm:cxn modelId="{00DBDB10-4529-4965-A7A3-F9B8C267F52B}" type="presOf" srcId="{9182BCB4-819A-492A-B357-721BBB8EB76A}" destId="{C70AC1F1-F520-4D27-B5D1-F4286A5675FC}" srcOrd="0" destOrd="0" presId="urn:microsoft.com/office/officeart/2005/8/layout/hierarchy1"/>
    <dgm:cxn modelId="{404F9F14-BC39-49B5-AA66-00861F7EA585}" srcId="{7028D814-03D0-4FEB-B234-D9B84FAF33C7}" destId="{9182BCB4-819A-492A-B357-721BBB8EB76A}" srcOrd="0" destOrd="0" parTransId="{422A568E-EDE5-4398-ACB9-E7E856D50146}" sibTransId="{E9B051D6-5059-4CBB-AA08-388B7F53DCE9}"/>
    <dgm:cxn modelId="{0F4FC533-DD0B-4037-82AB-462451AED175}" srcId="{9182BCB4-819A-492A-B357-721BBB8EB76A}" destId="{FE9B4A2B-CFCB-433F-BACC-AAB245F2F635}" srcOrd="1" destOrd="0" parTransId="{D8FE3A10-060B-4958-A37B-33D8D4F25841}" sibTransId="{407655CB-5CB2-4D8E-8904-9631149690D0}"/>
    <dgm:cxn modelId="{3758F533-7017-4B61-9F75-0E5C5896213B}" type="presOf" srcId="{7C8E5F03-D81F-445D-8683-382AF8B48258}" destId="{EBC7BF6C-5CE6-4FA9-8D9E-6374F9DFEC16}" srcOrd="0" destOrd="0" presId="urn:microsoft.com/office/officeart/2005/8/layout/hierarchy1"/>
    <dgm:cxn modelId="{51B12E91-BD26-481E-B6B9-6AE164339DAC}" type="presOf" srcId="{FE9B4A2B-CFCB-433F-BACC-AAB245F2F635}" destId="{5491487B-136D-4D6B-B6EE-F79BA1A63F87}" srcOrd="0" destOrd="0" presId="urn:microsoft.com/office/officeart/2005/8/layout/hierarchy1"/>
    <dgm:cxn modelId="{3CE7BC99-B0E9-4588-952B-6DB1E5DA3CC5}" type="presOf" srcId="{7028D814-03D0-4FEB-B234-D9B84FAF33C7}" destId="{5DF86B84-80D8-4D0F-933A-46E88F980E3A}" srcOrd="0" destOrd="0" presId="urn:microsoft.com/office/officeart/2005/8/layout/hierarchy1"/>
    <dgm:cxn modelId="{0AEBFCB0-B4AA-45A7-AAC2-BFEC12E14C95}" srcId="{9182BCB4-819A-492A-B357-721BBB8EB76A}" destId="{7C8E5F03-D81F-445D-8683-382AF8B48258}" srcOrd="0" destOrd="0" parTransId="{27C3532D-F310-4175-82DE-46A9BEEDE272}" sibTransId="{5F470090-0807-4244-A499-695FF46A049B}"/>
    <dgm:cxn modelId="{CB4F89C0-6630-4441-BB79-BEDAEC8C38FF}" type="presOf" srcId="{D8FE3A10-060B-4958-A37B-33D8D4F25841}" destId="{1CA5B72C-7C8E-4187-BB52-E36EA1DF28E3}" srcOrd="0" destOrd="0" presId="urn:microsoft.com/office/officeart/2005/8/layout/hierarchy1"/>
    <dgm:cxn modelId="{7A2AE5E6-0C6E-4ECE-8968-D3FF7E74CAC3}" type="presOf" srcId="{27C3532D-F310-4175-82DE-46A9BEEDE272}" destId="{515EC3C7-DAF8-42F1-A802-B2E8C99522CE}" srcOrd="0" destOrd="0" presId="urn:microsoft.com/office/officeart/2005/8/layout/hierarchy1"/>
    <dgm:cxn modelId="{2721A44E-E9C9-4294-A3E8-5B39840E5049}" type="presParOf" srcId="{5DF86B84-80D8-4D0F-933A-46E88F980E3A}" destId="{6A574A2B-3E19-4CFE-9103-9D8CA9132ECA}" srcOrd="0" destOrd="0" presId="urn:microsoft.com/office/officeart/2005/8/layout/hierarchy1"/>
    <dgm:cxn modelId="{D9DAA2DB-5A9E-468D-BB29-DE6C9968CC2D}" type="presParOf" srcId="{6A574A2B-3E19-4CFE-9103-9D8CA9132ECA}" destId="{AD9BE3D2-6849-485C-A538-DBD56B00A840}" srcOrd="0" destOrd="0" presId="urn:microsoft.com/office/officeart/2005/8/layout/hierarchy1"/>
    <dgm:cxn modelId="{97A23C91-4AEA-4F71-AA25-A61FBDEEA5CC}" type="presParOf" srcId="{AD9BE3D2-6849-485C-A538-DBD56B00A840}" destId="{795CCBB0-C37A-4610-A387-6327ACA984E7}" srcOrd="0" destOrd="0" presId="urn:microsoft.com/office/officeart/2005/8/layout/hierarchy1"/>
    <dgm:cxn modelId="{C6FD3422-793A-4520-AB7A-FEFEFBFE8145}" type="presParOf" srcId="{AD9BE3D2-6849-485C-A538-DBD56B00A840}" destId="{C70AC1F1-F520-4D27-B5D1-F4286A5675FC}" srcOrd="1" destOrd="0" presId="urn:microsoft.com/office/officeart/2005/8/layout/hierarchy1"/>
    <dgm:cxn modelId="{D9A32A07-D531-413A-9A53-38AB43606A58}" type="presParOf" srcId="{6A574A2B-3E19-4CFE-9103-9D8CA9132ECA}" destId="{8FCC073E-F8C1-4A1C-BD5D-8BEE355CDFD8}" srcOrd="1" destOrd="0" presId="urn:microsoft.com/office/officeart/2005/8/layout/hierarchy1"/>
    <dgm:cxn modelId="{D9526315-035B-477D-BBAC-64CAFB4B1B68}" type="presParOf" srcId="{8FCC073E-F8C1-4A1C-BD5D-8BEE355CDFD8}" destId="{515EC3C7-DAF8-42F1-A802-B2E8C99522CE}" srcOrd="0" destOrd="0" presId="urn:microsoft.com/office/officeart/2005/8/layout/hierarchy1"/>
    <dgm:cxn modelId="{9AFCEFB9-4676-46BE-BFC5-23722BBEF6A3}" type="presParOf" srcId="{8FCC073E-F8C1-4A1C-BD5D-8BEE355CDFD8}" destId="{D9AEAAE6-4AB9-4358-BA3B-CA57BA573FEB}" srcOrd="1" destOrd="0" presId="urn:microsoft.com/office/officeart/2005/8/layout/hierarchy1"/>
    <dgm:cxn modelId="{DA8EEDE2-5732-41EE-8463-7B95A3EF7E2A}" type="presParOf" srcId="{D9AEAAE6-4AB9-4358-BA3B-CA57BA573FEB}" destId="{732BF98C-4438-4648-B6A6-CCFC82115E89}" srcOrd="0" destOrd="0" presId="urn:microsoft.com/office/officeart/2005/8/layout/hierarchy1"/>
    <dgm:cxn modelId="{741B78C7-DDA0-47A4-A3A3-5ADEFF97AF2F}" type="presParOf" srcId="{732BF98C-4438-4648-B6A6-CCFC82115E89}" destId="{C3243E4B-234B-4B0D-965E-AE8921312E1E}" srcOrd="0" destOrd="0" presId="urn:microsoft.com/office/officeart/2005/8/layout/hierarchy1"/>
    <dgm:cxn modelId="{6958B63D-0E0F-4AA9-AF74-192D197157A1}" type="presParOf" srcId="{732BF98C-4438-4648-B6A6-CCFC82115E89}" destId="{EBC7BF6C-5CE6-4FA9-8D9E-6374F9DFEC16}" srcOrd="1" destOrd="0" presId="urn:microsoft.com/office/officeart/2005/8/layout/hierarchy1"/>
    <dgm:cxn modelId="{135C08AA-31E2-4823-AD9B-57CF882EF32E}" type="presParOf" srcId="{D9AEAAE6-4AB9-4358-BA3B-CA57BA573FEB}" destId="{BB62AA9C-A790-4582-B4A3-9EEDD5BCD431}" srcOrd="1" destOrd="0" presId="urn:microsoft.com/office/officeart/2005/8/layout/hierarchy1"/>
    <dgm:cxn modelId="{57D7FA77-4B61-49B3-8CC8-A6CA80D359A2}" type="presParOf" srcId="{8FCC073E-F8C1-4A1C-BD5D-8BEE355CDFD8}" destId="{1CA5B72C-7C8E-4187-BB52-E36EA1DF28E3}" srcOrd="2" destOrd="0" presId="urn:microsoft.com/office/officeart/2005/8/layout/hierarchy1"/>
    <dgm:cxn modelId="{CFB963BD-4009-45F2-9E3C-6859CF6B3AEB}" type="presParOf" srcId="{8FCC073E-F8C1-4A1C-BD5D-8BEE355CDFD8}" destId="{A3C54789-800F-4106-840C-9E6906353A1D}" srcOrd="3" destOrd="0" presId="urn:microsoft.com/office/officeart/2005/8/layout/hierarchy1"/>
    <dgm:cxn modelId="{3E77599A-855D-446F-82F1-E0FCBB0F0168}" type="presParOf" srcId="{A3C54789-800F-4106-840C-9E6906353A1D}" destId="{87E9E095-1B23-4FBA-ABA6-7A48E40C45F2}" srcOrd="0" destOrd="0" presId="urn:microsoft.com/office/officeart/2005/8/layout/hierarchy1"/>
    <dgm:cxn modelId="{F08D14BB-9F95-4A83-BCA3-D716048A18E0}" type="presParOf" srcId="{87E9E095-1B23-4FBA-ABA6-7A48E40C45F2}" destId="{7A71FFAF-E011-4455-A3B4-D3A03297E411}" srcOrd="0" destOrd="0" presId="urn:microsoft.com/office/officeart/2005/8/layout/hierarchy1"/>
    <dgm:cxn modelId="{3F2A217E-EEE7-4652-BECC-CF563F39EEDE}" type="presParOf" srcId="{87E9E095-1B23-4FBA-ABA6-7A48E40C45F2}" destId="{5491487B-136D-4D6B-B6EE-F79BA1A63F87}" srcOrd="1" destOrd="0" presId="urn:microsoft.com/office/officeart/2005/8/layout/hierarchy1"/>
    <dgm:cxn modelId="{B94EBBA3-6A10-45F1-A8F0-5ACD4ABCAB07}" type="presParOf" srcId="{A3C54789-800F-4106-840C-9E6906353A1D}" destId="{025E5C90-CBEA-4184-9A32-53DCED864ED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F388E5-F26F-47CE-87C4-D59055272729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C41AB1E-29F1-46BB-A51F-8BC4E54C2080}">
      <dgm:prSet phldrT="[Text]" custT="1"/>
      <dgm:spPr/>
      <dgm:t>
        <a:bodyPr/>
        <a:lstStyle/>
        <a:p>
          <a:r>
            <a:rPr lang="cs-CZ" sz="2000" b="1" dirty="0"/>
            <a:t>Lexikální morfém</a:t>
          </a:r>
        </a:p>
      </dgm:t>
    </dgm:pt>
    <dgm:pt modelId="{E1D91A15-660A-4946-9F4D-6D43D6E2F2F8}" type="parTrans" cxnId="{34A1A966-DB41-4DE4-A99E-8ADE886ECAF8}">
      <dgm:prSet/>
      <dgm:spPr/>
      <dgm:t>
        <a:bodyPr/>
        <a:lstStyle/>
        <a:p>
          <a:endParaRPr lang="cs-CZ" sz="2000"/>
        </a:p>
      </dgm:t>
    </dgm:pt>
    <dgm:pt modelId="{F76BDA28-981E-4116-AB86-F40300B4201E}" type="sibTrans" cxnId="{34A1A966-DB41-4DE4-A99E-8ADE886ECAF8}">
      <dgm:prSet/>
      <dgm:spPr/>
      <dgm:t>
        <a:bodyPr/>
        <a:lstStyle/>
        <a:p>
          <a:endParaRPr lang="cs-CZ" sz="2000"/>
        </a:p>
      </dgm:t>
    </dgm:pt>
    <dgm:pt modelId="{81A95F39-C259-4409-84F0-19A9849BD9E8}">
      <dgm:prSet phldrT="[Text]" custT="1"/>
      <dgm:spPr/>
      <dgm:t>
        <a:bodyPr/>
        <a:lstStyle/>
        <a:p>
          <a:r>
            <a:rPr lang="cs-CZ" sz="1600" b="1" dirty="0"/>
            <a:t>Vázaný</a:t>
          </a:r>
          <a:r>
            <a:rPr lang="cs-CZ" sz="1600" dirty="0"/>
            <a:t> (jsou svázány s jinými morfémy  v rámci jednoho slova)</a:t>
          </a:r>
        </a:p>
      </dgm:t>
    </dgm:pt>
    <dgm:pt modelId="{F99BA1E4-C684-4695-B997-27295ECF967F}" type="parTrans" cxnId="{ABC1A811-65D9-4F49-882E-5E6F02581256}">
      <dgm:prSet/>
      <dgm:spPr/>
      <dgm:t>
        <a:bodyPr/>
        <a:lstStyle/>
        <a:p>
          <a:endParaRPr lang="cs-CZ" sz="2000"/>
        </a:p>
      </dgm:t>
    </dgm:pt>
    <dgm:pt modelId="{E7E7E6A5-99B7-4EE7-9876-85AD1A8C63F2}" type="sibTrans" cxnId="{ABC1A811-65D9-4F49-882E-5E6F02581256}">
      <dgm:prSet/>
      <dgm:spPr/>
      <dgm:t>
        <a:bodyPr/>
        <a:lstStyle/>
        <a:p>
          <a:endParaRPr lang="cs-CZ" sz="2000"/>
        </a:p>
      </dgm:t>
    </dgm:pt>
    <dgm:pt modelId="{0426E756-95DB-44BA-82E9-721D7D13EFFE}">
      <dgm:prSet phldrT="[Text]" custT="1"/>
      <dgm:spPr/>
      <dgm:t>
        <a:bodyPr/>
        <a:lstStyle/>
        <a:p>
          <a:r>
            <a:rPr lang="cs-CZ" sz="1600" b="1" dirty="0"/>
            <a:t>Volný</a:t>
          </a:r>
          <a:r>
            <a:rPr lang="cs-CZ" sz="1600" dirty="0"/>
            <a:t> (je </a:t>
          </a:r>
          <a:r>
            <a:rPr lang="cs-CZ" sz="1600" dirty="0" err="1"/>
            <a:t>automomní</a:t>
          </a:r>
          <a:r>
            <a:rPr lang="cs-CZ" sz="1600" dirty="0"/>
            <a:t> a graficky oddělitelný a přemístitelný</a:t>
          </a:r>
          <a:r>
            <a:rPr lang="cs-CZ" sz="1200" dirty="0"/>
            <a:t>)</a:t>
          </a:r>
        </a:p>
      </dgm:t>
    </dgm:pt>
    <dgm:pt modelId="{B38620C4-9935-4713-BE40-818013CF8704}" type="parTrans" cxnId="{D681C7B2-F07B-4887-A3D5-A42016C45CB5}">
      <dgm:prSet/>
      <dgm:spPr/>
      <dgm:t>
        <a:bodyPr/>
        <a:lstStyle/>
        <a:p>
          <a:endParaRPr lang="cs-CZ" sz="2000"/>
        </a:p>
      </dgm:t>
    </dgm:pt>
    <dgm:pt modelId="{C6D6D986-5D67-4B79-B877-6CBA49F8A6F9}" type="sibTrans" cxnId="{D681C7B2-F07B-4887-A3D5-A42016C45CB5}">
      <dgm:prSet/>
      <dgm:spPr/>
      <dgm:t>
        <a:bodyPr/>
        <a:lstStyle/>
        <a:p>
          <a:endParaRPr lang="cs-CZ" sz="2000"/>
        </a:p>
      </dgm:t>
    </dgm:pt>
    <dgm:pt modelId="{C64BEC4A-4C75-4926-8D32-6EC538372217}">
      <dgm:prSet custT="1"/>
      <dgm:spPr/>
      <dgm:t>
        <a:bodyPr/>
        <a:lstStyle/>
        <a:p>
          <a:r>
            <a:rPr lang="cs-CZ" sz="1200" b="1" dirty="0"/>
            <a:t>Derivační</a:t>
          </a:r>
        </a:p>
        <a:p>
          <a:r>
            <a:rPr lang="cs-CZ" sz="1200" b="1" dirty="0"/>
            <a:t>(předpony, přípony)</a:t>
          </a:r>
        </a:p>
      </dgm:t>
    </dgm:pt>
    <dgm:pt modelId="{C77F1F77-E22D-403D-9F52-41394502288E}" type="parTrans" cxnId="{4DF01EC6-5C1C-4938-9402-D882AB38C984}">
      <dgm:prSet/>
      <dgm:spPr/>
      <dgm:t>
        <a:bodyPr/>
        <a:lstStyle/>
        <a:p>
          <a:endParaRPr lang="cs-CZ" sz="2000"/>
        </a:p>
      </dgm:t>
    </dgm:pt>
    <dgm:pt modelId="{32780FA2-B1CB-4AE0-AD85-E7432333DCA6}" type="sibTrans" cxnId="{4DF01EC6-5C1C-4938-9402-D882AB38C984}">
      <dgm:prSet/>
      <dgm:spPr/>
      <dgm:t>
        <a:bodyPr/>
        <a:lstStyle/>
        <a:p>
          <a:endParaRPr lang="cs-CZ" sz="2000"/>
        </a:p>
      </dgm:t>
    </dgm:pt>
    <dgm:pt modelId="{F9D3ABFB-23C7-43E9-BE41-3F918DBF37E1}">
      <dgm:prSet custT="1"/>
      <dgm:spPr/>
      <dgm:t>
        <a:bodyPr/>
        <a:lstStyle/>
        <a:p>
          <a:r>
            <a:rPr lang="cs-CZ" sz="1200" b="1" dirty="0"/>
            <a:t>Bázové –vytvářejí lexikální základ</a:t>
          </a:r>
        </a:p>
      </dgm:t>
    </dgm:pt>
    <dgm:pt modelId="{7C9D6CEA-84F9-4B7A-AD67-3A272871CCBF}" type="parTrans" cxnId="{F09B5CA9-09AE-4197-86DA-0865C7BEB1FA}">
      <dgm:prSet/>
      <dgm:spPr/>
      <dgm:t>
        <a:bodyPr/>
        <a:lstStyle/>
        <a:p>
          <a:endParaRPr lang="cs-CZ" sz="2000"/>
        </a:p>
      </dgm:t>
    </dgm:pt>
    <dgm:pt modelId="{FD663769-D973-4F5C-BAFA-A84A560D217E}" type="sibTrans" cxnId="{F09B5CA9-09AE-4197-86DA-0865C7BEB1FA}">
      <dgm:prSet/>
      <dgm:spPr/>
      <dgm:t>
        <a:bodyPr/>
        <a:lstStyle/>
        <a:p>
          <a:endParaRPr lang="cs-CZ" sz="2000"/>
        </a:p>
      </dgm:t>
    </dgm:pt>
    <dgm:pt modelId="{E63875B1-EC49-43CA-95AD-3355840855DE}" type="pres">
      <dgm:prSet presAssocID="{59F388E5-F26F-47CE-87C4-D59055272729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836645C-C276-4824-8637-A946BFD5A6CE}" type="pres">
      <dgm:prSet presAssocID="{DC41AB1E-29F1-46BB-A51F-8BC4E54C2080}" presName="hierRoot1" presStyleCnt="0">
        <dgm:presLayoutVars>
          <dgm:hierBranch val="init"/>
        </dgm:presLayoutVars>
      </dgm:prSet>
      <dgm:spPr/>
    </dgm:pt>
    <dgm:pt modelId="{C21C2F83-3285-4BCF-A67D-9A4252ABA4AE}" type="pres">
      <dgm:prSet presAssocID="{DC41AB1E-29F1-46BB-A51F-8BC4E54C2080}" presName="rootComposite1" presStyleCnt="0"/>
      <dgm:spPr/>
    </dgm:pt>
    <dgm:pt modelId="{6E108829-7C6A-4027-B41F-A9335A096BC7}" type="pres">
      <dgm:prSet presAssocID="{DC41AB1E-29F1-46BB-A51F-8BC4E54C2080}" presName="rootText1" presStyleLbl="alignAcc1" presStyleIdx="0" presStyleCnt="0" custScaleX="123763" custScaleY="177064">
        <dgm:presLayoutVars>
          <dgm:chPref val="3"/>
        </dgm:presLayoutVars>
      </dgm:prSet>
      <dgm:spPr/>
    </dgm:pt>
    <dgm:pt modelId="{2195AC25-63DC-4F95-B3B0-96AA906DC420}" type="pres">
      <dgm:prSet presAssocID="{DC41AB1E-29F1-46BB-A51F-8BC4E54C2080}" presName="topArc1" presStyleLbl="parChTrans1D1" presStyleIdx="0" presStyleCnt="10"/>
      <dgm:spPr/>
    </dgm:pt>
    <dgm:pt modelId="{7CE4CF4F-08FD-4307-A7C1-F77F2657CD97}" type="pres">
      <dgm:prSet presAssocID="{DC41AB1E-29F1-46BB-A51F-8BC4E54C2080}" presName="bottomArc1" presStyleLbl="parChTrans1D1" presStyleIdx="1" presStyleCnt="10"/>
      <dgm:spPr/>
    </dgm:pt>
    <dgm:pt modelId="{63EB1F53-84EC-44EA-92E3-14A20EA69A3E}" type="pres">
      <dgm:prSet presAssocID="{DC41AB1E-29F1-46BB-A51F-8BC4E54C2080}" presName="topConnNode1" presStyleLbl="node1" presStyleIdx="0" presStyleCnt="0"/>
      <dgm:spPr/>
    </dgm:pt>
    <dgm:pt modelId="{43DB5BAF-3FA4-4B98-A9DE-F06F70952A88}" type="pres">
      <dgm:prSet presAssocID="{DC41AB1E-29F1-46BB-A51F-8BC4E54C2080}" presName="hierChild2" presStyleCnt="0"/>
      <dgm:spPr/>
    </dgm:pt>
    <dgm:pt modelId="{18F560CB-D556-4E15-8291-7C065B770AB7}" type="pres">
      <dgm:prSet presAssocID="{F99BA1E4-C684-4695-B997-27295ECF967F}" presName="Name28" presStyleLbl="parChTrans1D2" presStyleIdx="0" presStyleCnt="2"/>
      <dgm:spPr/>
    </dgm:pt>
    <dgm:pt modelId="{62558101-08B1-453C-8818-C02A29809668}" type="pres">
      <dgm:prSet presAssocID="{81A95F39-C259-4409-84F0-19A9849BD9E8}" presName="hierRoot2" presStyleCnt="0">
        <dgm:presLayoutVars>
          <dgm:hierBranch val="init"/>
        </dgm:presLayoutVars>
      </dgm:prSet>
      <dgm:spPr/>
    </dgm:pt>
    <dgm:pt modelId="{823BB9C8-C8BE-415F-8A42-C64265DF2017}" type="pres">
      <dgm:prSet presAssocID="{81A95F39-C259-4409-84F0-19A9849BD9E8}" presName="rootComposite2" presStyleCnt="0"/>
      <dgm:spPr/>
    </dgm:pt>
    <dgm:pt modelId="{A420A18E-6DE1-4AAE-B71A-6D0E62645C55}" type="pres">
      <dgm:prSet presAssocID="{81A95F39-C259-4409-84F0-19A9849BD9E8}" presName="rootText2" presStyleLbl="alignAcc1" presStyleIdx="0" presStyleCnt="0" custScaleX="206045" custScaleY="199195">
        <dgm:presLayoutVars>
          <dgm:chPref val="3"/>
        </dgm:presLayoutVars>
      </dgm:prSet>
      <dgm:spPr/>
    </dgm:pt>
    <dgm:pt modelId="{1E0447DA-1B50-47D9-AB4E-A025BB1697FC}" type="pres">
      <dgm:prSet presAssocID="{81A95F39-C259-4409-84F0-19A9849BD9E8}" presName="topArc2" presStyleLbl="parChTrans1D1" presStyleIdx="2" presStyleCnt="10"/>
      <dgm:spPr/>
    </dgm:pt>
    <dgm:pt modelId="{685697A3-8D07-4120-9F74-10F868A38B40}" type="pres">
      <dgm:prSet presAssocID="{81A95F39-C259-4409-84F0-19A9849BD9E8}" presName="bottomArc2" presStyleLbl="parChTrans1D1" presStyleIdx="3" presStyleCnt="10"/>
      <dgm:spPr/>
    </dgm:pt>
    <dgm:pt modelId="{1ECE5129-1D4E-4605-A1C5-024D587FE213}" type="pres">
      <dgm:prSet presAssocID="{81A95F39-C259-4409-84F0-19A9849BD9E8}" presName="topConnNode2" presStyleLbl="node2" presStyleIdx="0" presStyleCnt="0"/>
      <dgm:spPr/>
    </dgm:pt>
    <dgm:pt modelId="{46768B1C-9099-4AC4-9585-6906A78F5039}" type="pres">
      <dgm:prSet presAssocID="{81A95F39-C259-4409-84F0-19A9849BD9E8}" presName="hierChild4" presStyleCnt="0"/>
      <dgm:spPr/>
    </dgm:pt>
    <dgm:pt modelId="{33407BDE-F347-40CF-BB6A-8AE215257AEE}" type="pres">
      <dgm:prSet presAssocID="{C77F1F77-E22D-403D-9F52-41394502288E}" presName="Name28" presStyleLbl="parChTrans1D3" presStyleIdx="0" presStyleCnt="2"/>
      <dgm:spPr/>
    </dgm:pt>
    <dgm:pt modelId="{F5A0C807-AE39-4152-A0EE-4BD0A81451B8}" type="pres">
      <dgm:prSet presAssocID="{C64BEC4A-4C75-4926-8D32-6EC538372217}" presName="hierRoot2" presStyleCnt="0">
        <dgm:presLayoutVars>
          <dgm:hierBranch val="init"/>
        </dgm:presLayoutVars>
      </dgm:prSet>
      <dgm:spPr/>
    </dgm:pt>
    <dgm:pt modelId="{8AD5AE81-CDCB-4E27-91BA-9B12D732ECA0}" type="pres">
      <dgm:prSet presAssocID="{C64BEC4A-4C75-4926-8D32-6EC538372217}" presName="rootComposite2" presStyleCnt="0"/>
      <dgm:spPr/>
    </dgm:pt>
    <dgm:pt modelId="{E5CE4AB8-F989-4731-AF49-BABCDF0BF619}" type="pres">
      <dgm:prSet presAssocID="{C64BEC4A-4C75-4926-8D32-6EC538372217}" presName="rootText2" presStyleLbl="alignAcc1" presStyleIdx="0" presStyleCnt="0">
        <dgm:presLayoutVars>
          <dgm:chPref val="3"/>
        </dgm:presLayoutVars>
      </dgm:prSet>
      <dgm:spPr/>
    </dgm:pt>
    <dgm:pt modelId="{DA6DCDBE-60B2-48BC-BF54-1AFF2A4EAFA6}" type="pres">
      <dgm:prSet presAssocID="{C64BEC4A-4C75-4926-8D32-6EC538372217}" presName="topArc2" presStyleLbl="parChTrans1D1" presStyleIdx="4" presStyleCnt="10"/>
      <dgm:spPr/>
    </dgm:pt>
    <dgm:pt modelId="{E94FB44C-85F3-466A-8C7F-2208492540E1}" type="pres">
      <dgm:prSet presAssocID="{C64BEC4A-4C75-4926-8D32-6EC538372217}" presName="bottomArc2" presStyleLbl="parChTrans1D1" presStyleIdx="5" presStyleCnt="10"/>
      <dgm:spPr/>
    </dgm:pt>
    <dgm:pt modelId="{1D90E3B1-5B71-4B61-957A-BE5D79F4F06A}" type="pres">
      <dgm:prSet presAssocID="{C64BEC4A-4C75-4926-8D32-6EC538372217}" presName="topConnNode2" presStyleLbl="node3" presStyleIdx="0" presStyleCnt="0"/>
      <dgm:spPr/>
    </dgm:pt>
    <dgm:pt modelId="{3DDF175D-7EFA-44E5-BA62-C42909A417D2}" type="pres">
      <dgm:prSet presAssocID="{C64BEC4A-4C75-4926-8D32-6EC538372217}" presName="hierChild4" presStyleCnt="0"/>
      <dgm:spPr/>
    </dgm:pt>
    <dgm:pt modelId="{CC459C38-75B8-4BB3-AA5C-E3DAD9382698}" type="pres">
      <dgm:prSet presAssocID="{C64BEC4A-4C75-4926-8D32-6EC538372217}" presName="hierChild5" presStyleCnt="0"/>
      <dgm:spPr/>
    </dgm:pt>
    <dgm:pt modelId="{596B66AA-9F66-41F0-B482-766B0930902A}" type="pres">
      <dgm:prSet presAssocID="{7C9D6CEA-84F9-4B7A-AD67-3A272871CCBF}" presName="Name28" presStyleLbl="parChTrans1D3" presStyleIdx="1" presStyleCnt="2"/>
      <dgm:spPr/>
    </dgm:pt>
    <dgm:pt modelId="{BCBB034C-AF0A-4042-AD71-C42108D48330}" type="pres">
      <dgm:prSet presAssocID="{F9D3ABFB-23C7-43E9-BE41-3F918DBF37E1}" presName="hierRoot2" presStyleCnt="0">
        <dgm:presLayoutVars>
          <dgm:hierBranch val="init"/>
        </dgm:presLayoutVars>
      </dgm:prSet>
      <dgm:spPr/>
    </dgm:pt>
    <dgm:pt modelId="{CF3168C6-15B5-4277-8983-E88F8EF0B506}" type="pres">
      <dgm:prSet presAssocID="{F9D3ABFB-23C7-43E9-BE41-3F918DBF37E1}" presName="rootComposite2" presStyleCnt="0"/>
      <dgm:spPr/>
    </dgm:pt>
    <dgm:pt modelId="{812BA5FB-891F-4C55-B356-0068E84D4AB4}" type="pres">
      <dgm:prSet presAssocID="{F9D3ABFB-23C7-43E9-BE41-3F918DBF37E1}" presName="rootText2" presStyleLbl="alignAcc1" presStyleIdx="0" presStyleCnt="0" custLinFactX="-30183" custLinFactY="-100000" custLinFactNeighborX="-100000" custLinFactNeighborY="-115835">
        <dgm:presLayoutVars>
          <dgm:chPref val="3"/>
        </dgm:presLayoutVars>
      </dgm:prSet>
      <dgm:spPr/>
    </dgm:pt>
    <dgm:pt modelId="{CD415964-71AD-499A-BA95-BB71D590EE6A}" type="pres">
      <dgm:prSet presAssocID="{F9D3ABFB-23C7-43E9-BE41-3F918DBF37E1}" presName="topArc2" presStyleLbl="parChTrans1D1" presStyleIdx="6" presStyleCnt="10"/>
      <dgm:spPr/>
    </dgm:pt>
    <dgm:pt modelId="{F127DC6F-60F3-4CD1-8B03-BA0A1CC68FFA}" type="pres">
      <dgm:prSet presAssocID="{F9D3ABFB-23C7-43E9-BE41-3F918DBF37E1}" presName="bottomArc2" presStyleLbl="parChTrans1D1" presStyleIdx="7" presStyleCnt="10"/>
      <dgm:spPr/>
    </dgm:pt>
    <dgm:pt modelId="{F6082058-0976-4323-88EE-0E63AC888DA3}" type="pres">
      <dgm:prSet presAssocID="{F9D3ABFB-23C7-43E9-BE41-3F918DBF37E1}" presName="topConnNode2" presStyleLbl="node3" presStyleIdx="0" presStyleCnt="0"/>
      <dgm:spPr/>
    </dgm:pt>
    <dgm:pt modelId="{32A3862F-8DEC-450B-8BA2-FE5D235D171F}" type="pres">
      <dgm:prSet presAssocID="{F9D3ABFB-23C7-43E9-BE41-3F918DBF37E1}" presName="hierChild4" presStyleCnt="0"/>
      <dgm:spPr/>
    </dgm:pt>
    <dgm:pt modelId="{E797FCB2-0E71-4DD7-AF6E-11F856071CC1}" type="pres">
      <dgm:prSet presAssocID="{F9D3ABFB-23C7-43E9-BE41-3F918DBF37E1}" presName="hierChild5" presStyleCnt="0"/>
      <dgm:spPr/>
    </dgm:pt>
    <dgm:pt modelId="{9C0D061F-FBE2-421C-912C-30A5CFA3E70A}" type="pres">
      <dgm:prSet presAssocID="{81A95F39-C259-4409-84F0-19A9849BD9E8}" presName="hierChild5" presStyleCnt="0"/>
      <dgm:spPr/>
    </dgm:pt>
    <dgm:pt modelId="{9122C788-E343-4A5B-B9DC-BC8A6CDDA524}" type="pres">
      <dgm:prSet presAssocID="{B38620C4-9935-4713-BE40-818013CF8704}" presName="Name28" presStyleLbl="parChTrans1D2" presStyleIdx="1" presStyleCnt="2"/>
      <dgm:spPr/>
    </dgm:pt>
    <dgm:pt modelId="{60D927D8-AA89-4BEE-AED2-2752E2588DDF}" type="pres">
      <dgm:prSet presAssocID="{0426E756-95DB-44BA-82E9-721D7D13EFFE}" presName="hierRoot2" presStyleCnt="0">
        <dgm:presLayoutVars>
          <dgm:hierBranch val="init"/>
        </dgm:presLayoutVars>
      </dgm:prSet>
      <dgm:spPr/>
    </dgm:pt>
    <dgm:pt modelId="{DFA7FA3A-486E-4BC4-8AA2-6A5F8819B8BE}" type="pres">
      <dgm:prSet presAssocID="{0426E756-95DB-44BA-82E9-721D7D13EFFE}" presName="rootComposite2" presStyleCnt="0"/>
      <dgm:spPr/>
    </dgm:pt>
    <dgm:pt modelId="{9D825AE9-74AE-477A-96EA-BF2A331CDBB0}" type="pres">
      <dgm:prSet presAssocID="{0426E756-95DB-44BA-82E9-721D7D13EFFE}" presName="rootText2" presStyleLbl="alignAcc1" presStyleIdx="0" presStyleCnt="0" custScaleX="205704" custScaleY="228697">
        <dgm:presLayoutVars>
          <dgm:chPref val="3"/>
        </dgm:presLayoutVars>
      </dgm:prSet>
      <dgm:spPr/>
    </dgm:pt>
    <dgm:pt modelId="{7C11857C-019F-4743-90F5-C00638F9506D}" type="pres">
      <dgm:prSet presAssocID="{0426E756-95DB-44BA-82E9-721D7D13EFFE}" presName="topArc2" presStyleLbl="parChTrans1D1" presStyleIdx="8" presStyleCnt="10"/>
      <dgm:spPr/>
    </dgm:pt>
    <dgm:pt modelId="{B70C1214-BDBE-48FD-84DC-E1AF9CAD6EC9}" type="pres">
      <dgm:prSet presAssocID="{0426E756-95DB-44BA-82E9-721D7D13EFFE}" presName="bottomArc2" presStyleLbl="parChTrans1D1" presStyleIdx="9" presStyleCnt="10"/>
      <dgm:spPr/>
    </dgm:pt>
    <dgm:pt modelId="{37338DC4-C3DB-4D1B-B118-DD7A148DFAC2}" type="pres">
      <dgm:prSet presAssocID="{0426E756-95DB-44BA-82E9-721D7D13EFFE}" presName="topConnNode2" presStyleLbl="node2" presStyleIdx="0" presStyleCnt="0"/>
      <dgm:spPr/>
    </dgm:pt>
    <dgm:pt modelId="{BACC2B9D-E0BE-409F-999C-838CF29F7B88}" type="pres">
      <dgm:prSet presAssocID="{0426E756-95DB-44BA-82E9-721D7D13EFFE}" presName="hierChild4" presStyleCnt="0"/>
      <dgm:spPr/>
    </dgm:pt>
    <dgm:pt modelId="{C0944384-FE10-4C52-B6E7-A3D58DB8BDA8}" type="pres">
      <dgm:prSet presAssocID="{0426E756-95DB-44BA-82E9-721D7D13EFFE}" presName="hierChild5" presStyleCnt="0"/>
      <dgm:spPr/>
    </dgm:pt>
    <dgm:pt modelId="{0B941717-9EE1-4AF8-BD4E-25F9C3AEFE9F}" type="pres">
      <dgm:prSet presAssocID="{DC41AB1E-29F1-46BB-A51F-8BC4E54C2080}" presName="hierChild3" presStyleCnt="0"/>
      <dgm:spPr/>
    </dgm:pt>
  </dgm:ptLst>
  <dgm:cxnLst>
    <dgm:cxn modelId="{C43B3E0E-3BB3-40EE-8F3C-D941ED63878D}" type="presOf" srcId="{0426E756-95DB-44BA-82E9-721D7D13EFFE}" destId="{9D825AE9-74AE-477A-96EA-BF2A331CDBB0}" srcOrd="0" destOrd="0" presId="urn:microsoft.com/office/officeart/2008/layout/HalfCircleOrganizationChart"/>
    <dgm:cxn modelId="{ABC1A811-65D9-4F49-882E-5E6F02581256}" srcId="{DC41AB1E-29F1-46BB-A51F-8BC4E54C2080}" destId="{81A95F39-C259-4409-84F0-19A9849BD9E8}" srcOrd="0" destOrd="0" parTransId="{F99BA1E4-C684-4695-B997-27295ECF967F}" sibTransId="{E7E7E6A5-99B7-4EE7-9876-85AD1A8C63F2}"/>
    <dgm:cxn modelId="{2CB39B14-4FB9-4014-9783-D07891C137BA}" type="presOf" srcId="{59F388E5-F26F-47CE-87C4-D59055272729}" destId="{E63875B1-EC49-43CA-95AD-3355840855DE}" srcOrd="0" destOrd="0" presId="urn:microsoft.com/office/officeart/2008/layout/HalfCircleOrganizationChart"/>
    <dgm:cxn modelId="{9EB24B2E-422C-42FD-8D9E-DD71ECD481CB}" type="presOf" srcId="{C64BEC4A-4C75-4926-8D32-6EC538372217}" destId="{E5CE4AB8-F989-4731-AF49-BABCDF0BF619}" srcOrd="0" destOrd="0" presId="urn:microsoft.com/office/officeart/2008/layout/HalfCircleOrganizationChart"/>
    <dgm:cxn modelId="{8F8E6638-28DE-4C67-9DDD-A966DB41E027}" type="presOf" srcId="{81A95F39-C259-4409-84F0-19A9849BD9E8}" destId="{1ECE5129-1D4E-4605-A1C5-024D587FE213}" srcOrd="1" destOrd="0" presId="urn:microsoft.com/office/officeart/2008/layout/HalfCircleOrganizationChart"/>
    <dgm:cxn modelId="{EDD0BB5B-DAD6-4D38-A3B0-29CF8D02C8D7}" type="presOf" srcId="{DC41AB1E-29F1-46BB-A51F-8BC4E54C2080}" destId="{63EB1F53-84EC-44EA-92E3-14A20EA69A3E}" srcOrd="1" destOrd="0" presId="urn:microsoft.com/office/officeart/2008/layout/HalfCircleOrganizationChart"/>
    <dgm:cxn modelId="{F5E2D55E-48E9-4029-9A29-B926B102C0E7}" type="presOf" srcId="{7C9D6CEA-84F9-4B7A-AD67-3A272871CCBF}" destId="{596B66AA-9F66-41F0-B482-766B0930902A}" srcOrd="0" destOrd="0" presId="urn:microsoft.com/office/officeart/2008/layout/HalfCircleOrganizationChart"/>
    <dgm:cxn modelId="{D2A3F95E-74EB-4910-B039-89B41EFE57A2}" type="presOf" srcId="{81A95F39-C259-4409-84F0-19A9849BD9E8}" destId="{A420A18E-6DE1-4AAE-B71A-6D0E62645C55}" srcOrd="0" destOrd="0" presId="urn:microsoft.com/office/officeart/2008/layout/HalfCircleOrganizationChart"/>
    <dgm:cxn modelId="{835C2F5F-23C2-4584-AA36-821CD7EDC33C}" type="presOf" srcId="{F9D3ABFB-23C7-43E9-BE41-3F918DBF37E1}" destId="{F6082058-0976-4323-88EE-0E63AC888DA3}" srcOrd="1" destOrd="0" presId="urn:microsoft.com/office/officeart/2008/layout/HalfCircleOrganizationChart"/>
    <dgm:cxn modelId="{550DD35F-DAC8-482D-8938-D41B558C6F61}" type="presOf" srcId="{F99BA1E4-C684-4695-B997-27295ECF967F}" destId="{18F560CB-D556-4E15-8291-7C065B770AB7}" srcOrd="0" destOrd="0" presId="urn:microsoft.com/office/officeart/2008/layout/HalfCircleOrganizationChart"/>
    <dgm:cxn modelId="{D8614143-4C70-4074-B0CD-75FA74A22EBE}" type="presOf" srcId="{0426E756-95DB-44BA-82E9-721D7D13EFFE}" destId="{37338DC4-C3DB-4D1B-B118-DD7A148DFAC2}" srcOrd="1" destOrd="0" presId="urn:microsoft.com/office/officeart/2008/layout/HalfCircleOrganizationChart"/>
    <dgm:cxn modelId="{34A1A966-DB41-4DE4-A99E-8ADE886ECAF8}" srcId="{59F388E5-F26F-47CE-87C4-D59055272729}" destId="{DC41AB1E-29F1-46BB-A51F-8BC4E54C2080}" srcOrd="0" destOrd="0" parTransId="{E1D91A15-660A-4946-9F4D-6D43D6E2F2F8}" sibTransId="{F76BDA28-981E-4116-AB86-F40300B4201E}"/>
    <dgm:cxn modelId="{127E1692-D8A1-4674-9D78-8617301698F8}" type="presOf" srcId="{B38620C4-9935-4713-BE40-818013CF8704}" destId="{9122C788-E343-4A5B-B9DC-BC8A6CDDA524}" srcOrd="0" destOrd="0" presId="urn:microsoft.com/office/officeart/2008/layout/HalfCircleOrganizationChart"/>
    <dgm:cxn modelId="{45432C95-813D-4BE1-B706-87FC97ACBD64}" type="presOf" srcId="{C77F1F77-E22D-403D-9F52-41394502288E}" destId="{33407BDE-F347-40CF-BB6A-8AE215257AEE}" srcOrd="0" destOrd="0" presId="urn:microsoft.com/office/officeart/2008/layout/HalfCircleOrganizationChart"/>
    <dgm:cxn modelId="{F09B5CA9-09AE-4197-86DA-0865C7BEB1FA}" srcId="{81A95F39-C259-4409-84F0-19A9849BD9E8}" destId="{F9D3ABFB-23C7-43E9-BE41-3F918DBF37E1}" srcOrd="1" destOrd="0" parTransId="{7C9D6CEA-84F9-4B7A-AD67-3A272871CCBF}" sibTransId="{FD663769-D973-4F5C-BAFA-A84A560D217E}"/>
    <dgm:cxn modelId="{D681C7B2-F07B-4887-A3D5-A42016C45CB5}" srcId="{DC41AB1E-29F1-46BB-A51F-8BC4E54C2080}" destId="{0426E756-95DB-44BA-82E9-721D7D13EFFE}" srcOrd="1" destOrd="0" parTransId="{B38620C4-9935-4713-BE40-818013CF8704}" sibTransId="{C6D6D986-5D67-4B79-B877-6CBA49F8A6F9}"/>
    <dgm:cxn modelId="{630D6FBF-D3CE-48C7-953A-7B14FF84360E}" type="presOf" srcId="{DC41AB1E-29F1-46BB-A51F-8BC4E54C2080}" destId="{6E108829-7C6A-4027-B41F-A9335A096BC7}" srcOrd="0" destOrd="0" presId="urn:microsoft.com/office/officeart/2008/layout/HalfCircleOrganizationChart"/>
    <dgm:cxn modelId="{4DF01EC6-5C1C-4938-9402-D882AB38C984}" srcId="{81A95F39-C259-4409-84F0-19A9849BD9E8}" destId="{C64BEC4A-4C75-4926-8D32-6EC538372217}" srcOrd="0" destOrd="0" parTransId="{C77F1F77-E22D-403D-9F52-41394502288E}" sibTransId="{32780FA2-B1CB-4AE0-AD85-E7432333DCA6}"/>
    <dgm:cxn modelId="{1FC71CD8-C6CF-4259-9F96-E4F03BB63ADF}" type="presOf" srcId="{F9D3ABFB-23C7-43E9-BE41-3F918DBF37E1}" destId="{812BA5FB-891F-4C55-B356-0068E84D4AB4}" srcOrd="0" destOrd="0" presId="urn:microsoft.com/office/officeart/2008/layout/HalfCircleOrganizationChart"/>
    <dgm:cxn modelId="{32B47AF7-8E38-41CD-B72B-5203B8DF7EF5}" type="presOf" srcId="{C64BEC4A-4C75-4926-8D32-6EC538372217}" destId="{1D90E3B1-5B71-4B61-957A-BE5D79F4F06A}" srcOrd="1" destOrd="0" presId="urn:microsoft.com/office/officeart/2008/layout/HalfCircleOrganizationChart"/>
    <dgm:cxn modelId="{7AEF2DC7-EC89-40FA-9ECB-F6E5782FFA82}" type="presParOf" srcId="{E63875B1-EC49-43CA-95AD-3355840855DE}" destId="{4836645C-C276-4824-8637-A946BFD5A6CE}" srcOrd="0" destOrd="0" presId="urn:microsoft.com/office/officeart/2008/layout/HalfCircleOrganizationChart"/>
    <dgm:cxn modelId="{938684B9-E0A3-4EB6-BFF4-729DC6991EC8}" type="presParOf" srcId="{4836645C-C276-4824-8637-A946BFD5A6CE}" destId="{C21C2F83-3285-4BCF-A67D-9A4252ABA4AE}" srcOrd="0" destOrd="0" presId="urn:microsoft.com/office/officeart/2008/layout/HalfCircleOrganizationChart"/>
    <dgm:cxn modelId="{E1A50BE7-09EB-4161-9CE0-95ECAB2795D1}" type="presParOf" srcId="{C21C2F83-3285-4BCF-A67D-9A4252ABA4AE}" destId="{6E108829-7C6A-4027-B41F-A9335A096BC7}" srcOrd="0" destOrd="0" presId="urn:microsoft.com/office/officeart/2008/layout/HalfCircleOrganizationChart"/>
    <dgm:cxn modelId="{4AAEFCAF-2688-40A3-A85C-BF150DAE1CF5}" type="presParOf" srcId="{C21C2F83-3285-4BCF-A67D-9A4252ABA4AE}" destId="{2195AC25-63DC-4F95-B3B0-96AA906DC420}" srcOrd="1" destOrd="0" presId="urn:microsoft.com/office/officeart/2008/layout/HalfCircleOrganizationChart"/>
    <dgm:cxn modelId="{D5BB34A4-5A53-44C9-A64E-EABB86B62486}" type="presParOf" srcId="{C21C2F83-3285-4BCF-A67D-9A4252ABA4AE}" destId="{7CE4CF4F-08FD-4307-A7C1-F77F2657CD97}" srcOrd="2" destOrd="0" presId="urn:microsoft.com/office/officeart/2008/layout/HalfCircleOrganizationChart"/>
    <dgm:cxn modelId="{2A9E9BFA-5EC7-4767-B598-73AB92ED2364}" type="presParOf" srcId="{C21C2F83-3285-4BCF-A67D-9A4252ABA4AE}" destId="{63EB1F53-84EC-44EA-92E3-14A20EA69A3E}" srcOrd="3" destOrd="0" presId="urn:microsoft.com/office/officeart/2008/layout/HalfCircleOrganizationChart"/>
    <dgm:cxn modelId="{7604AC72-22E2-4A8B-8137-662D8169C734}" type="presParOf" srcId="{4836645C-C276-4824-8637-A946BFD5A6CE}" destId="{43DB5BAF-3FA4-4B98-A9DE-F06F70952A88}" srcOrd="1" destOrd="0" presId="urn:microsoft.com/office/officeart/2008/layout/HalfCircleOrganizationChart"/>
    <dgm:cxn modelId="{117AD420-9990-4883-B83C-0FAE69F27810}" type="presParOf" srcId="{43DB5BAF-3FA4-4B98-A9DE-F06F70952A88}" destId="{18F560CB-D556-4E15-8291-7C065B770AB7}" srcOrd="0" destOrd="0" presId="urn:microsoft.com/office/officeart/2008/layout/HalfCircleOrganizationChart"/>
    <dgm:cxn modelId="{594AFB15-F573-4A8E-87B0-E4A5361C6FC1}" type="presParOf" srcId="{43DB5BAF-3FA4-4B98-A9DE-F06F70952A88}" destId="{62558101-08B1-453C-8818-C02A29809668}" srcOrd="1" destOrd="0" presId="urn:microsoft.com/office/officeart/2008/layout/HalfCircleOrganizationChart"/>
    <dgm:cxn modelId="{F8953604-9714-41BA-8963-20918A13E58A}" type="presParOf" srcId="{62558101-08B1-453C-8818-C02A29809668}" destId="{823BB9C8-C8BE-415F-8A42-C64265DF2017}" srcOrd="0" destOrd="0" presId="urn:microsoft.com/office/officeart/2008/layout/HalfCircleOrganizationChart"/>
    <dgm:cxn modelId="{628381DF-7DF0-485C-B3D0-394F909DF509}" type="presParOf" srcId="{823BB9C8-C8BE-415F-8A42-C64265DF2017}" destId="{A420A18E-6DE1-4AAE-B71A-6D0E62645C55}" srcOrd="0" destOrd="0" presId="urn:microsoft.com/office/officeart/2008/layout/HalfCircleOrganizationChart"/>
    <dgm:cxn modelId="{F5560D23-F4C3-49EA-A3A7-45BE1FBD073A}" type="presParOf" srcId="{823BB9C8-C8BE-415F-8A42-C64265DF2017}" destId="{1E0447DA-1B50-47D9-AB4E-A025BB1697FC}" srcOrd="1" destOrd="0" presId="urn:microsoft.com/office/officeart/2008/layout/HalfCircleOrganizationChart"/>
    <dgm:cxn modelId="{A78A465F-5626-4F6C-9D57-72BDD281DF47}" type="presParOf" srcId="{823BB9C8-C8BE-415F-8A42-C64265DF2017}" destId="{685697A3-8D07-4120-9F74-10F868A38B40}" srcOrd="2" destOrd="0" presId="urn:microsoft.com/office/officeart/2008/layout/HalfCircleOrganizationChart"/>
    <dgm:cxn modelId="{B9A5FE68-2FC1-4C1B-A587-4DF6242617C1}" type="presParOf" srcId="{823BB9C8-C8BE-415F-8A42-C64265DF2017}" destId="{1ECE5129-1D4E-4605-A1C5-024D587FE213}" srcOrd="3" destOrd="0" presId="urn:microsoft.com/office/officeart/2008/layout/HalfCircleOrganizationChart"/>
    <dgm:cxn modelId="{DB2C0DDA-DEFE-41CC-9595-5A839BACD40F}" type="presParOf" srcId="{62558101-08B1-453C-8818-C02A29809668}" destId="{46768B1C-9099-4AC4-9585-6906A78F5039}" srcOrd="1" destOrd="0" presId="urn:microsoft.com/office/officeart/2008/layout/HalfCircleOrganizationChart"/>
    <dgm:cxn modelId="{8685EF78-6D46-4806-8F0C-004A0C3ED372}" type="presParOf" srcId="{46768B1C-9099-4AC4-9585-6906A78F5039}" destId="{33407BDE-F347-40CF-BB6A-8AE215257AEE}" srcOrd="0" destOrd="0" presId="urn:microsoft.com/office/officeart/2008/layout/HalfCircleOrganizationChart"/>
    <dgm:cxn modelId="{E8925AB7-6576-4B21-97B6-F227388BA385}" type="presParOf" srcId="{46768B1C-9099-4AC4-9585-6906A78F5039}" destId="{F5A0C807-AE39-4152-A0EE-4BD0A81451B8}" srcOrd="1" destOrd="0" presId="urn:microsoft.com/office/officeart/2008/layout/HalfCircleOrganizationChart"/>
    <dgm:cxn modelId="{FBD882CC-78AA-4DD1-BE29-BAB9366C08DE}" type="presParOf" srcId="{F5A0C807-AE39-4152-A0EE-4BD0A81451B8}" destId="{8AD5AE81-CDCB-4E27-91BA-9B12D732ECA0}" srcOrd="0" destOrd="0" presId="urn:microsoft.com/office/officeart/2008/layout/HalfCircleOrganizationChart"/>
    <dgm:cxn modelId="{A13868BD-473F-4280-85B5-7B6462E777F5}" type="presParOf" srcId="{8AD5AE81-CDCB-4E27-91BA-9B12D732ECA0}" destId="{E5CE4AB8-F989-4731-AF49-BABCDF0BF619}" srcOrd="0" destOrd="0" presId="urn:microsoft.com/office/officeart/2008/layout/HalfCircleOrganizationChart"/>
    <dgm:cxn modelId="{86F90ED6-D3B9-4247-8586-C6A608D69B25}" type="presParOf" srcId="{8AD5AE81-CDCB-4E27-91BA-9B12D732ECA0}" destId="{DA6DCDBE-60B2-48BC-BF54-1AFF2A4EAFA6}" srcOrd="1" destOrd="0" presId="urn:microsoft.com/office/officeart/2008/layout/HalfCircleOrganizationChart"/>
    <dgm:cxn modelId="{A641470D-F45A-4ECB-8681-90A9954B121A}" type="presParOf" srcId="{8AD5AE81-CDCB-4E27-91BA-9B12D732ECA0}" destId="{E94FB44C-85F3-466A-8C7F-2208492540E1}" srcOrd="2" destOrd="0" presId="urn:microsoft.com/office/officeart/2008/layout/HalfCircleOrganizationChart"/>
    <dgm:cxn modelId="{C23859C4-BEBF-43A7-A293-6860EB22927C}" type="presParOf" srcId="{8AD5AE81-CDCB-4E27-91BA-9B12D732ECA0}" destId="{1D90E3B1-5B71-4B61-957A-BE5D79F4F06A}" srcOrd="3" destOrd="0" presId="urn:microsoft.com/office/officeart/2008/layout/HalfCircleOrganizationChart"/>
    <dgm:cxn modelId="{D8344B17-6C59-4437-9645-8B6CC1193C23}" type="presParOf" srcId="{F5A0C807-AE39-4152-A0EE-4BD0A81451B8}" destId="{3DDF175D-7EFA-44E5-BA62-C42909A417D2}" srcOrd="1" destOrd="0" presId="urn:microsoft.com/office/officeart/2008/layout/HalfCircleOrganizationChart"/>
    <dgm:cxn modelId="{66A356AB-08B7-4743-AF44-9C93EA474EB7}" type="presParOf" srcId="{F5A0C807-AE39-4152-A0EE-4BD0A81451B8}" destId="{CC459C38-75B8-4BB3-AA5C-E3DAD9382698}" srcOrd="2" destOrd="0" presId="urn:microsoft.com/office/officeart/2008/layout/HalfCircleOrganizationChart"/>
    <dgm:cxn modelId="{28703016-4B5B-4F6E-A0C0-5F7FF70B902B}" type="presParOf" srcId="{46768B1C-9099-4AC4-9585-6906A78F5039}" destId="{596B66AA-9F66-41F0-B482-766B0930902A}" srcOrd="2" destOrd="0" presId="urn:microsoft.com/office/officeart/2008/layout/HalfCircleOrganizationChart"/>
    <dgm:cxn modelId="{52E2F853-BC91-4E47-BE41-F65A641F4881}" type="presParOf" srcId="{46768B1C-9099-4AC4-9585-6906A78F5039}" destId="{BCBB034C-AF0A-4042-AD71-C42108D48330}" srcOrd="3" destOrd="0" presId="urn:microsoft.com/office/officeart/2008/layout/HalfCircleOrganizationChart"/>
    <dgm:cxn modelId="{8EBE5C0F-19EE-4980-B92C-7469A997C4C5}" type="presParOf" srcId="{BCBB034C-AF0A-4042-AD71-C42108D48330}" destId="{CF3168C6-15B5-4277-8983-E88F8EF0B506}" srcOrd="0" destOrd="0" presId="urn:microsoft.com/office/officeart/2008/layout/HalfCircleOrganizationChart"/>
    <dgm:cxn modelId="{CF3308D4-3FFE-403B-AE13-911692F3782B}" type="presParOf" srcId="{CF3168C6-15B5-4277-8983-E88F8EF0B506}" destId="{812BA5FB-891F-4C55-B356-0068E84D4AB4}" srcOrd="0" destOrd="0" presId="urn:microsoft.com/office/officeart/2008/layout/HalfCircleOrganizationChart"/>
    <dgm:cxn modelId="{B37EF4D9-675F-411F-8D53-AEE6618863A3}" type="presParOf" srcId="{CF3168C6-15B5-4277-8983-E88F8EF0B506}" destId="{CD415964-71AD-499A-BA95-BB71D590EE6A}" srcOrd="1" destOrd="0" presId="urn:microsoft.com/office/officeart/2008/layout/HalfCircleOrganizationChart"/>
    <dgm:cxn modelId="{3C51BD0D-5E26-443A-A116-1BF8E0067DB7}" type="presParOf" srcId="{CF3168C6-15B5-4277-8983-E88F8EF0B506}" destId="{F127DC6F-60F3-4CD1-8B03-BA0A1CC68FFA}" srcOrd="2" destOrd="0" presId="urn:microsoft.com/office/officeart/2008/layout/HalfCircleOrganizationChart"/>
    <dgm:cxn modelId="{EB64C0F5-61A3-4D9D-90A1-0A1BE035A6A6}" type="presParOf" srcId="{CF3168C6-15B5-4277-8983-E88F8EF0B506}" destId="{F6082058-0976-4323-88EE-0E63AC888DA3}" srcOrd="3" destOrd="0" presId="urn:microsoft.com/office/officeart/2008/layout/HalfCircleOrganizationChart"/>
    <dgm:cxn modelId="{52A130EF-EFCB-481B-8319-CD5D90A89141}" type="presParOf" srcId="{BCBB034C-AF0A-4042-AD71-C42108D48330}" destId="{32A3862F-8DEC-450B-8BA2-FE5D235D171F}" srcOrd="1" destOrd="0" presId="urn:microsoft.com/office/officeart/2008/layout/HalfCircleOrganizationChart"/>
    <dgm:cxn modelId="{1DBEB441-37B4-4901-834D-296B3DDB72B2}" type="presParOf" srcId="{BCBB034C-AF0A-4042-AD71-C42108D48330}" destId="{E797FCB2-0E71-4DD7-AF6E-11F856071CC1}" srcOrd="2" destOrd="0" presId="urn:microsoft.com/office/officeart/2008/layout/HalfCircleOrganizationChart"/>
    <dgm:cxn modelId="{67C62C20-1F7A-4CBC-AED8-39027D437BDE}" type="presParOf" srcId="{62558101-08B1-453C-8818-C02A29809668}" destId="{9C0D061F-FBE2-421C-912C-30A5CFA3E70A}" srcOrd="2" destOrd="0" presId="urn:microsoft.com/office/officeart/2008/layout/HalfCircleOrganizationChart"/>
    <dgm:cxn modelId="{47BA33A9-2BCF-4637-B672-818E8DF71440}" type="presParOf" srcId="{43DB5BAF-3FA4-4B98-A9DE-F06F70952A88}" destId="{9122C788-E343-4A5B-B9DC-BC8A6CDDA524}" srcOrd="2" destOrd="0" presId="urn:microsoft.com/office/officeart/2008/layout/HalfCircleOrganizationChart"/>
    <dgm:cxn modelId="{2147F1D7-508F-455D-934F-B5B22F8C9017}" type="presParOf" srcId="{43DB5BAF-3FA4-4B98-A9DE-F06F70952A88}" destId="{60D927D8-AA89-4BEE-AED2-2752E2588DDF}" srcOrd="3" destOrd="0" presId="urn:microsoft.com/office/officeart/2008/layout/HalfCircleOrganizationChart"/>
    <dgm:cxn modelId="{BD2C52EC-C634-4C65-8B6B-2E2CE459FB72}" type="presParOf" srcId="{60D927D8-AA89-4BEE-AED2-2752E2588DDF}" destId="{DFA7FA3A-486E-4BC4-8AA2-6A5F8819B8BE}" srcOrd="0" destOrd="0" presId="urn:microsoft.com/office/officeart/2008/layout/HalfCircleOrganizationChart"/>
    <dgm:cxn modelId="{E64C1E0F-DA9D-4F75-8F6E-C33B570D5DC1}" type="presParOf" srcId="{DFA7FA3A-486E-4BC4-8AA2-6A5F8819B8BE}" destId="{9D825AE9-74AE-477A-96EA-BF2A331CDBB0}" srcOrd="0" destOrd="0" presId="urn:microsoft.com/office/officeart/2008/layout/HalfCircleOrganizationChart"/>
    <dgm:cxn modelId="{A1A4CD6C-01F4-4779-8414-6415DAD8AFE0}" type="presParOf" srcId="{DFA7FA3A-486E-4BC4-8AA2-6A5F8819B8BE}" destId="{7C11857C-019F-4743-90F5-C00638F9506D}" srcOrd="1" destOrd="0" presId="urn:microsoft.com/office/officeart/2008/layout/HalfCircleOrganizationChart"/>
    <dgm:cxn modelId="{CE3B556D-23D3-4A7C-B4F9-BD0E0078E9D8}" type="presParOf" srcId="{DFA7FA3A-486E-4BC4-8AA2-6A5F8819B8BE}" destId="{B70C1214-BDBE-48FD-84DC-E1AF9CAD6EC9}" srcOrd="2" destOrd="0" presId="urn:microsoft.com/office/officeart/2008/layout/HalfCircleOrganizationChart"/>
    <dgm:cxn modelId="{C54AA3FB-5FB6-4A6B-AF2F-DE7FF1E89510}" type="presParOf" srcId="{DFA7FA3A-486E-4BC4-8AA2-6A5F8819B8BE}" destId="{37338DC4-C3DB-4D1B-B118-DD7A148DFAC2}" srcOrd="3" destOrd="0" presId="urn:microsoft.com/office/officeart/2008/layout/HalfCircleOrganizationChart"/>
    <dgm:cxn modelId="{FB18CDD2-B2FC-4344-98DD-8A705FB98A83}" type="presParOf" srcId="{60D927D8-AA89-4BEE-AED2-2752E2588DDF}" destId="{BACC2B9D-E0BE-409F-999C-838CF29F7B88}" srcOrd="1" destOrd="0" presId="urn:microsoft.com/office/officeart/2008/layout/HalfCircleOrganizationChart"/>
    <dgm:cxn modelId="{BCA01839-52C6-4021-A630-2803E01DA96A}" type="presParOf" srcId="{60D927D8-AA89-4BEE-AED2-2752E2588DDF}" destId="{C0944384-FE10-4C52-B6E7-A3D58DB8BDA8}" srcOrd="2" destOrd="0" presId="urn:microsoft.com/office/officeart/2008/layout/HalfCircleOrganizationChart"/>
    <dgm:cxn modelId="{5E6658F8-AC73-467F-886D-26148C119FAE}" type="presParOf" srcId="{4836645C-C276-4824-8637-A946BFD5A6CE}" destId="{0B941717-9EE1-4AF8-BD4E-25F9C3AEFE9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B78794-526D-438D-B4B4-B5D241CE9F69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ABEF838-92A3-4405-8304-67C80ED97182}">
      <dgm:prSet phldrT="[Text]"/>
      <dgm:spPr/>
      <dgm:t>
        <a:bodyPr/>
        <a:lstStyle/>
        <a:p>
          <a:r>
            <a:rPr lang="cs-CZ" dirty="0"/>
            <a:t>LEXIKÁLNÍ MORFÉM</a:t>
          </a:r>
        </a:p>
      </dgm:t>
    </dgm:pt>
    <dgm:pt modelId="{52E20A51-7070-4DC6-B2F4-7ADD797630D1}" type="parTrans" cxnId="{16DEC53F-0709-48D8-8F63-21F81E5F5497}">
      <dgm:prSet/>
      <dgm:spPr/>
      <dgm:t>
        <a:bodyPr/>
        <a:lstStyle/>
        <a:p>
          <a:endParaRPr lang="cs-CZ"/>
        </a:p>
      </dgm:t>
    </dgm:pt>
    <dgm:pt modelId="{2CC50E1C-1269-434F-91B5-313287D605FC}" type="sibTrans" cxnId="{16DEC53F-0709-48D8-8F63-21F81E5F5497}">
      <dgm:prSet/>
      <dgm:spPr/>
      <dgm:t>
        <a:bodyPr/>
        <a:lstStyle/>
        <a:p>
          <a:r>
            <a:rPr lang="cs-CZ" dirty="0"/>
            <a:t>DVA DRUHY</a:t>
          </a:r>
        </a:p>
      </dgm:t>
    </dgm:pt>
    <dgm:pt modelId="{D41C5155-B163-4F93-8D99-B1859C4FFE39}">
      <dgm:prSet phldrT="[Text]"/>
      <dgm:spPr/>
      <dgm:t>
        <a:bodyPr/>
        <a:lstStyle/>
        <a:p>
          <a:r>
            <a:rPr lang="cs-CZ" dirty="0"/>
            <a:t>KOŘEN -R </a:t>
          </a:r>
        </a:p>
      </dgm:t>
    </dgm:pt>
    <dgm:pt modelId="{C344902A-15ED-4E14-9718-F24CDF8441E7}" type="parTrans" cxnId="{413AFD69-7329-4A78-8758-22887566A658}">
      <dgm:prSet/>
      <dgm:spPr/>
      <dgm:t>
        <a:bodyPr/>
        <a:lstStyle/>
        <a:p>
          <a:endParaRPr lang="cs-CZ"/>
        </a:p>
      </dgm:t>
    </dgm:pt>
    <dgm:pt modelId="{EE71C6DB-2CB4-4563-9035-541FC2FEB404}" type="sibTrans" cxnId="{413AFD69-7329-4A78-8758-22887566A658}">
      <dgm:prSet/>
      <dgm:spPr/>
      <dgm:t>
        <a:bodyPr/>
        <a:lstStyle/>
        <a:p>
          <a:pPr algn="ctr"/>
          <a:r>
            <a:rPr lang="cs-CZ" b="1" dirty="0"/>
            <a:t>Značen R</a:t>
          </a:r>
        </a:p>
        <a:p>
          <a:pPr algn="ctr"/>
          <a:r>
            <a:rPr lang="cs-CZ" dirty="0"/>
            <a:t>Implikuje základní složky významu </a:t>
          </a:r>
        </a:p>
      </dgm:t>
    </dgm:pt>
    <dgm:pt modelId="{6D83165A-0314-4E1A-8F68-BF6849BD35F5}">
      <dgm:prSet phldrT="[Text]"/>
      <dgm:spPr/>
      <dgm:t>
        <a:bodyPr/>
        <a:lstStyle/>
        <a:p>
          <a:r>
            <a:rPr lang="cs-CZ" dirty="0"/>
            <a:t>FORMANT - F</a:t>
          </a:r>
        </a:p>
      </dgm:t>
    </dgm:pt>
    <dgm:pt modelId="{6510340D-08AB-469A-9CD1-C8FADB25AA60}" type="parTrans" cxnId="{8300DDBA-D521-4478-BD0F-B44BAB2584E2}">
      <dgm:prSet/>
      <dgm:spPr/>
      <dgm:t>
        <a:bodyPr/>
        <a:lstStyle/>
        <a:p>
          <a:endParaRPr lang="cs-CZ"/>
        </a:p>
      </dgm:t>
    </dgm:pt>
    <dgm:pt modelId="{7F2E461A-2850-4811-A66D-64DB3C27C04A}" type="sibTrans" cxnId="{8300DDBA-D521-4478-BD0F-B44BAB2584E2}">
      <dgm:prSet/>
      <dgm:spPr/>
      <dgm:t>
        <a:bodyPr/>
        <a:lstStyle/>
        <a:p>
          <a:pPr algn="ctr"/>
          <a:r>
            <a:rPr lang="cs-CZ" b="1" dirty="0"/>
            <a:t>Značen F</a:t>
          </a:r>
        </a:p>
        <a:p>
          <a:pPr algn="ctr"/>
          <a:r>
            <a:rPr lang="cs-CZ" dirty="0"/>
            <a:t>Derivační afixy – PREFIXY, SUFIXY, INFIXY A </a:t>
          </a:r>
          <a:r>
            <a:rPr lang="cs-CZ" dirty="0" err="1"/>
            <a:t>INTERFIXY</a:t>
          </a:r>
          <a:endParaRPr lang="cs-CZ" dirty="0"/>
        </a:p>
      </dgm:t>
    </dgm:pt>
    <dgm:pt modelId="{4C50579B-AFB1-484A-9C28-BD39E5C376D3}" type="pres">
      <dgm:prSet presAssocID="{EBB78794-526D-438D-B4B4-B5D241CE9F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BB057D4-A06E-4B26-ADBD-0A89E42B6569}" type="pres">
      <dgm:prSet presAssocID="{5ABEF838-92A3-4405-8304-67C80ED97182}" presName="hierRoot1" presStyleCnt="0">
        <dgm:presLayoutVars>
          <dgm:hierBranch val="init"/>
        </dgm:presLayoutVars>
      </dgm:prSet>
      <dgm:spPr/>
    </dgm:pt>
    <dgm:pt modelId="{99BBFDBD-739B-44DF-8D06-9FFED1E2B0E3}" type="pres">
      <dgm:prSet presAssocID="{5ABEF838-92A3-4405-8304-67C80ED97182}" presName="rootComposite1" presStyleCnt="0"/>
      <dgm:spPr/>
    </dgm:pt>
    <dgm:pt modelId="{5EA03E23-6517-4C0E-AEAB-61DECD1414BE}" type="pres">
      <dgm:prSet presAssocID="{5ABEF838-92A3-4405-8304-67C80ED97182}" presName="rootText1" presStyleLbl="node0" presStyleIdx="0" presStyleCnt="1">
        <dgm:presLayoutVars>
          <dgm:chMax/>
          <dgm:chPref val="3"/>
        </dgm:presLayoutVars>
      </dgm:prSet>
      <dgm:spPr/>
    </dgm:pt>
    <dgm:pt modelId="{13E319B0-7B66-4529-A87A-4942A654DE44}" type="pres">
      <dgm:prSet presAssocID="{5ABEF838-92A3-4405-8304-67C80ED97182}" presName="titleText1" presStyleLbl="fgAcc0" presStyleIdx="0" presStyleCnt="1">
        <dgm:presLayoutVars>
          <dgm:chMax val="0"/>
          <dgm:chPref val="0"/>
        </dgm:presLayoutVars>
      </dgm:prSet>
      <dgm:spPr/>
    </dgm:pt>
    <dgm:pt modelId="{4BD483CC-8093-494C-A8A3-3846A7CB1F5F}" type="pres">
      <dgm:prSet presAssocID="{5ABEF838-92A3-4405-8304-67C80ED97182}" presName="rootConnector1" presStyleLbl="node1" presStyleIdx="0" presStyleCnt="2"/>
      <dgm:spPr/>
    </dgm:pt>
    <dgm:pt modelId="{74973EB7-BD46-4CCE-884E-4C2762B60D6A}" type="pres">
      <dgm:prSet presAssocID="{5ABEF838-92A3-4405-8304-67C80ED97182}" presName="hierChild2" presStyleCnt="0"/>
      <dgm:spPr/>
    </dgm:pt>
    <dgm:pt modelId="{54C91809-8FD0-4B60-8704-855248BE8BA5}" type="pres">
      <dgm:prSet presAssocID="{C344902A-15ED-4E14-9718-F24CDF8441E7}" presName="Name37" presStyleLbl="parChTrans1D2" presStyleIdx="0" presStyleCnt="2"/>
      <dgm:spPr/>
    </dgm:pt>
    <dgm:pt modelId="{7AF4F383-9873-4ABA-A39B-1D1D4E65F57E}" type="pres">
      <dgm:prSet presAssocID="{D41C5155-B163-4F93-8D99-B1859C4FFE39}" presName="hierRoot2" presStyleCnt="0">
        <dgm:presLayoutVars>
          <dgm:hierBranch val="init"/>
        </dgm:presLayoutVars>
      </dgm:prSet>
      <dgm:spPr/>
    </dgm:pt>
    <dgm:pt modelId="{EA5FA55A-B089-4ED3-A57F-475574CD6FF7}" type="pres">
      <dgm:prSet presAssocID="{D41C5155-B163-4F93-8D99-B1859C4FFE39}" presName="rootComposite" presStyleCnt="0"/>
      <dgm:spPr/>
    </dgm:pt>
    <dgm:pt modelId="{7A372FD3-4D22-44EE-825B-E39F7A5B599C}" type="pres">
      <dgm:prSet presAssocID="{D41C5155-B163-4F93-8D99-B1859C4FFE39}" presName="rootText" presStyleLbl="node1" presStyleIdx="0" presStyleCnt="2">
        <dgm:presLayoutVars>
          <dgm:chMax/>
          <dgm:chPref val="3"/>
        </dgm:presLayoutVars>
      </dgm:prSet>
      <dgm:spPr/>
    </dgm:pt>
    <dgm:pt modelId="{A9AFD9E6-0EA3-4E37-A2FE-8FE62561D1B3}" type="pres">
      <dgm:prSet presAssocID="{D41C5155-B163-4F93-8D99-B1859C4FFE39}" presName="titleText2" presStyleLbl="fgAcc1" presStyleIdx="0" presStyleCnt="2">
        <dgm:presLayoutVars>
          <dgm:chMax val="0"/>
          <dgm:chPref val="0"/>
        </dgm:presLayoutVars>
      </dgm:prSet>
      <dgm:spPr/>
    </dgm:pt>
    <dgm:pt modelId="{566B4AD2-7D8E-4BB0-95BA-5F5AE4BF2BE8}" type="pres">
      <dgm:prSet presAssocID="{D41C5155-B163-4F93-8D99-B1859C4FFE39}" presName="rootConnector" presStyleLbl="node2" presStyleIdx="0" presStyleCnt="0"/>
      <dgm:spPr/>
    </dgm:pt>
    <dgm:pt modelId="{2488E654-C785-42D2-9CAE-1138B74D3C40}" type="pres">
      <dgm:prSet presAssocID="{D41C5155-B163-4F93-8D99-B1859C4FFE39}" presName="hierChild4" presStyleCnt="0"/>
      <dgm:spPr/>
    </dgm:pt>
    <dgm:pt modelId="{E0CD5B38-7C48-43BC-8C27-20591BEB167D}" type="pres">
      <dgm:prSet presAssocID="{D41C5155-B163-4F93-8D99-B1859C4FFE39}" presName="hierChild5" presStyleCnt="0"/>
      <dgm:spPr/>
    </dgm:pt>
    <dgm:pt modelId="{1C422AC0-8C8D-4A75-AA58-73B62CBA2D3E}" type="pres">
      <dgm:prSet presAssocID="{6510340D-08AB-469A-9CD1-C8FADB25AA60}" presName="Name37" presStyleLbl="parChTrans1D2" presStyleIdx="1" presStyleCnt="2"/>
      <dgm:spPr/>
    </dgm:pt>
    <dgm:pt modelId="{D10BB01F-D8BC-4A81-B8FD-5647BF22FCFD}" type="pres">
      <dgm:prSet presAssocID="{6D83165A-0314-4E1A-8F68-BF6849BD35F5}" presName="hierRoot2" presStyleCnt="0">
        <dgm:presLayoutVars>
          <dgm:hierBranch val="init"/>
        </dgm:presLayoutVars>
      </dgm:prSet>
      <dgm:spPr/>
    </dgm:pt>
    <dgm:pt modelId="{8E6500DE-C328-4FB3-860F-0FC9DDF6B58B}" type="pres">
      <dgm:prSet presAssocID="{6D83165A-0314-4E1A-8F68-BF6849BD35F5}" presName="rootComposite" presStyleCnt="0"/>
      <dgm:spPr/>
    </dgm:pt>
    <dgm:pt modelId="{AADD4E5E-CFB2-48BD-9A55-4C9339CF95DB}" type="pres">
      <dgm:prSet presAssocID="{6D83165A-0314-4E1A-8F68-BF6849BD35F5}" presName="rootText" presStyleLbl="node1" presStyleIdx="1" presStyleCnt="2" custScaleX="114018" custScaleY="95950">
        <dgm:presLayoutVars>
          <dgm:chMax/>
          <dgm:chPref val="3"/>
        </dgm:presLayoutVars>
      </dgm:prSet>
      <dgm:spPr/>
    </dgm:pt>
    <dgm:pt modelId="{D2CCAF78-9FE5-44BB-B176-A46890289DF7}" type="pres">
      <dgm:prSet presAssocID="{6D83165A-0314-4E1A-8F68-BF6849BD35F5}" presName="titleText2" presStyleLbl="fgAcc1" presStyleIdx="1" presStyleCnt="2" custScaleX="102318" custScaleY="142217">
        <dgm:presLayoutVars>
          <dgm:chMax val="0"/>
          <dgm:chPref val="0"/>
        </dgm:presLayoutVars>
      </dgm:prSet>
      <dgm:spPr/>
    </dgm:pt>
    <dgm:pt modelId="{13CCDAD0-922C-404D-83F1-6F4E1D273A94}" type="pres">
      <dgm:prSet presAssocID="{6D83165A-0314-4E1A-8F68-BF6849BD35F5}" presName="rootConnector" presStyleLbl="node2" presStyleIdx="0" presStyleCnt="0"/>
      <dgm:spPr/>
    </dgm:pt>
    <dgm:pt modelId="{862DED39-A15A-4AC2-B864-FEBBC810858A}" type="pres">
      <dgm:prSet presAssocID="{6D83165A-0314-4E1A-8F68-BF6849BD35F5}" presName="hierChild4" presStyleCnt="0"/>
      <dgm:spPr/>
    </dgm:pt>
    <dgm:pt modelId="{D622C3B8-61EC-4F4B-965C-469343960998}" type="pres">
      <dgm:prSet presAssocID="{6D83165A-0314-4E1A-8F68-BF6849BD35F5}" presName="hierChild5" presStyleCnt="0"/>
      <dgm:spPr/>
    </dgm:pt>
    <dgm:pt modelId="{85EF39C8-C7F0-4BC8-AF9B-E12F7C010B2D}" type="pres">
      <dgm:prSet presAssocID="{5ABEF838-92A3-4405-8304-67C80ED97182}" presName="hierChild3" presStyleCnt="0"/>
      <dgm:spPr/>
    </dgm:pt>
  </dgm:ptLst>
  <dgm:cxnLst>
    <dgm:cxn modelId="{AC2CBF0A-AAF1-497C-A11B-BB32FB65A443}" type="presOf" srcId="{EBB78794-526D-438D-B4B4-B5D241CE9F69}" destId="{4C50579B-AFB1-484A-9C28-BD39E5C376D3}" srcOrd="0" destOrd="0" presId="urn:microsoft.com/office/officeart/2008/layout/NameandTitleOrganizationalChart"/>
    <dgm:cxn modelId="{35F7CD0E-4789-4487-94A5-949A914E7C5D}" type="presOf" srcId="{6D83165A-0314-4E1A-8F68-BF6849BD35F5}" destId="{13CCDAD0-922C-404D-83F1-6F4E1D273A94}" srcOrd="1" destOrd="0" presId="urn:microsoft.com/office/officeart/2008/layout/NameandTitleOrganizationalChart"/>
    <dgm:cxn modelId="{6C1A021A-26DC-4146-9035-0086A9DB721D}" type="presOf" srcId="{6510340D-08AB-469A-9CD1-C8FADB25AA60}" destId="{1C422AC0-8C8D-4A75-AA58-73B62CBA2D3E}" srcOrd="0" destOrd="0" presId="urn:microsoft.com/office/officeart/2008/layout/NameandTitleOrganizationalChart"/>
    <dgm:cxn modelId="{72EFD434-FFD2-42F5-87A8-71DCAB8A44DE}" type="presOf" srcId="{5ABEF838-92A3-4405-8304-67C80ED97182}" destId="{4BD483CC-8093-494C-A8A3-3846A7CB1F5F}" srcOrd="1" destOrd="0" presId="urn:microsoft.com/office/officeart/2008/layout/NameandTitleOrganizationalChart"/>
    <dgm:cxn modelId="{9DE7093C-169F-4DD5-8FB1-5D70AD7C3D4B}" type="presOf" srcId="{EE71C6DB-2CB4-4563-9035-541FC2FEB404}" destId="{A9AFD9E6-0EA3-4E37-A2FE-8FE62561D1B3}" srcOrd="0" destOrd="0" presId="urn:microsoft.com/office/officeart/2008/layout/NameandTitleOrganizationalChart"/>
    <dgm:cxn modelId="{16DEC53F-0709-48D8-8F63-21F81E5F5497}" srcId="{EBB78794-526D-438D-B4B4-B5D241CE9F69}" destId="{5ABEF838-92A3-4405-8304-67C80ED97182}" srcOrd="0" destOrd="0" parTransId="{52E20A51-7070-4DC6-B2F4-7ADD797630D1}" sibTransId="{2CC50E1C-1269-434F-91B5-313287D605FC}"/>
    <dgm:cxn modelId="{B4584B43-639D-4D31-8873-366E86088587}" type="presOf" srcId="{D41C5155-B163-4F93-8D99-B1859C4FFE39}" destId="{7A372FD3-4D22-44EE-825B-E39F7A5B599C}" srcOrd="0" destOrd="0" presId="urn:microsoft.com/office/officeart/2008/layout/NameandTitleOrganizationalChart"/>
    <dgm:cxn modelId="{F0809045-E8E0-4FC7-A19A-B9D32FC35BEA}" type="presOf" srcId="{2CC50E1C-1269-434F-91B5-313287D605FC}" destId="{13E319B0-7B66-4529-A87A-4942A654DE44}" srcOrd="0" destOrd="0" presId="urn:microsoft.com/office/officeart/2008/layout/NameandTitleOrganizationalChart"/>
    <dgm:cxn modelId="{413AFD69-7329-4A78-8758-22887566A658}" srcId="{5ABEF838-92A3-4405-8304-67C80ED97182}" destId="{D41C5155-B163-4F93-8D99-B1859C4FFE39}" srcOrd="0" destOrd="0" parTransId="{C344902A-15ED-4E14-9718-F24CDF8441E7}" sibTransId="{EE71C6DB-2CB4-4563-9035-541FC2FEB404}"/>
    <dgm:cxn modelId="{D948F256-6DAD-4B9C-A04A-EF7A8A7D9589}" type="presOf" srcId="{C344902A-15ED-4E14-9718-F24CDF8441E7}" destId="{54C91809-8FD0-4B60-8704-855248BE8BA5}" srcOrd="0" destOrd="0" presId="urn:microsoft.com/office/officeart/2008/layout/NameandTitleOrganizationalChart"/>
    <dgm:cxn modelId="{D12C5958-A962-4DDB-B6EA-5BB4AF46CF71}" type="presOf" srcId="{5ABEF838-92A3-4405-8304-67C80ED97182}" destId="{5EA03E23-6517-4C0E-AEAB-61DECD1414BE}" srcOrd="0" destOrd="0" presId="urn:microsoft.com/office/officeart/2008/layout/NameandTitleOrganizationalChart"/>
    <dgm:cxn modelId="{60CF3A92-D8BA-42FB-AEC0-DCDFF89B75B3}" type="presOf" srcId="{D41C5155-B163-4F93-8D99-B1859C4FFE39}" destId="{566B4AD2-7D8E-4BB0-95BA-5F5AE4BF2BE8}" srcOrd="1" destOrd="0" presId="urn:microsoft.com/office/officeart/2008/layout/NameandTitleOrganizationalChart"/>
    <dgm:cxn modelId="{8300DDBA-D521-4478-BD0F-B44BAB2584E2}" srcId="{5ABEF838-92A3-4405-8304-67C80ED97182}" destId="{6D83165A-0314-4E1A-8F68-BF6849BD35F5}" srcOrd="1" destOrd="0" parTransId="{6510340D-08AB-469A-9CD1-C8FADB25AA60}" sibTransId="{7F2E461A-2850-4811-A66D-64DB3C27C04A}"/>
    <dgm:cxn modelId="{01C926E3-C96D-453D-B6AF-41D2DB67C852}" type="presOf" srcId="{6D83165A-0314-4E1A-8F68-BF6849BD35F5}" destId="{AADD4E5E-CFB2-48BD-9A55-4C9339CF95DB}" srcOrd="0" destOrd="0" presId="urn:microsoft.com/office/officeart/2008/layout/NameandTitleOrganizationalChart"/>
    <dgm:cxn modelId="{7BA39AFA-0DBC-41E8-9677-BC5CEEEBBF8A}" type="presOf" srcId="{7F2E461A-2850-4811-A66D-64DB3C27C04A}" destId="{D2CCAF78-9FE5-44BB-B176-A46890289DF7}" srcOrd="0" destOrd="0" presId="urn:microsoft.com/office/officeart/2008/layout/NameandTitleOrganizationalChart"/>
    <dgm:cxn modelId="{554399CB-EB0D-41FD-B80D-D3763D3EB96B}" type="presParOf" srcId="{4C50579B-AFB1-484A-9C28-BD39E5C376D3}" destId="{4BB057D4-A06E-4B26-ADBD-0A89E42B6569}" srcOrd="0" destOrd="0" presId="urn:microsoft.com/office/officeart/2008/layout/NameandTitleOrganizationalChart"/>
    <dgm:cxn modelId="{E747F339-9835-4B0B-9BE2-82E18E1DA880}" type="presParOf" srcId="{4BB057D4-A06E-4B26-ADBD-0A89E42B6569}" destId="{99BBFDBD-739B-44DF-8D06-9FFED1E2B0E3}" srcOrd="0" destOrd="0" presId="urn:microsoft.com/office/officeart/2008/layout/NameandTitleOrganizationalChart"/>
    <dgm:cxn modelId="{DA7545E9-72A5-474B-91F3-1CBD67E6B1FC}" type="presParOf" srcId="{99BBFDBD-739B-44DF-8D06-9FFED1E2B0E3}" destId="{5EA03E23-6517-4C0E-AEAB-61DECD1414BE}" srcOrd="0" destOrd="0" presId="urn:microsoft.com/office/officeart/2008/layout/NameandTitleOrganizationalChart"/>
    <dgm:cxn modelId="{746821C6-A30A-47D0-87E2-C9D300BA981E}" type="presParOf" srcId="{99BBFDBD-739B-44DF-8D06-9FFED1E2B0E3}" destId="{13E319B0-7B66-4529-A87A-4942A654DE44}" srcOrd="1" destOrd="0" presId="urn:microsoft.com/office/officeart/2008/layout/NameandTitleOrganizationalChart"/>
    <dgm:cxn modelId="{660683D7-7DC1-4677-A152-AFC843750B8C}" type="presParOf" srcId="{99BBFDBD-739B-44DF-8D06-9FFED1E2B0E3}" destId="{4BD483CC-8093-494C-A8A3-3846A7CB1F5F}" srcOrd="2" destOrd="0" presId="urn:microsoft.com/office/officeart/2008/layout/NameandTitleOrganizationalChart"/>
    <dgm:cxn modelId="{93418C29-FA0A-4025-A4E5-D8C53F42A0E8}" type="presParOf" srcId="{4BB057D4-A06E-4B26-ADBD-0A89E42B6569}" destId="{74973EB7-BD46-4CCE-884E-4C2762B60D6A}" srcOrd="1" destOrd="0" presId="urn:microsoft.com/office/officeart/2008/layout/NameandTitleOrganizationalChart"/>
    <dgm:cxn modelId="{CC2F2F0E-5BA0-492B-880B-1E1BD5E8E229}" type="presParOf" srcId="{74973EB7-BD46-4CCE-884E-4C2762B60D6A}" destId="{54C91809-8FD0-4B60-8704-855248BE8BA5}" srcOrd="0" destOrd="0" presId="urn:microsoft.com/office/officeart/2008/layout/NameandTitleOrganizationalChart"/>
    <dgm:cxn modelId="{2F030C08-708F-45DA-8EAE-EDB6490072AE}" type="presParOf" srcId="{74973EB7-BD46-4CCE-884E-4C2762B60D6A}" destId="{7AF4F383-9873-4ABA-A39B-1D1D4E65F57E}" srcOrd="1" destOrd="0" presId="urn:microsoft.com/office/officeart/2008/layout/NameandTitleOrganizationalChart"/>
    <dgm:cxn modelId="{13F5213B-3934-4C39-A4D3-631EFDEFD7C0}" type="presParOf" srcId="{7AF4F383-9873-4ABA-A39B-1D1D4E65F57E}" destId="{EA5FA55A-B089-4ED3-A57F-475574CD6FF7}" srcOrd="0" destOrd="0" presId="urn:microsoft.com/office/officeart/2008/layout/NameandTitleOrganizationalChart"/>
    <dgm:cxn modelId="{35B0E1B7-DF60-405C-9601-0F647E10497B}" type="presParOf" srcId="{EA5FA55A-B089-4ED3-A57F-475574CD6FF7}" destId="{7A372FD3-4D22-44EE-825B-E39F7A5B599C}" srcOrd="0" destOrd="0" presId="urn:microsoft.com/office/officeart/2008/layout/NameandTitleOrganizationalChart"/>
    <dgm:cxn modelId="{89FC704E-1813-4133-A1F8-B00EA18F192D}" type="presParOf" srcId="{EA5FA55A-B089-4ED3-A57F-475574CD6FF7}" destId="{A9AFD9E6-0EA3-4E37-A2FE-8FE62561D1B3}" srcOrd="1" destOrd="0" presId="urn:microsoft.com/office/officeart/2008/layout/NameandTitleOrganizationalChart"/>
    <dgm:cxn modelId="{1EFB6E42-B45D-4B04-8340-0356803E66AE}" type="presParOf" srcId="{EA5FA55A-B089-4ED3-A57F-475574CD6FF7}" destId="{566B4AD2-7D8E-4BB0-95BA-5F5AE4BF2BE8}" srcOrd="2" destOrd="0" presId="urn:microsoft.com/office/officeart/2008/layout/NameandTitleOrganizationalChart"/>
    <dgm:cxn modelId="{0BA3BFA7-6F95-45F6-8516-F46B0A3A5281}" type="presParOf" srcId="{7AF4F383-9873-4ABA-A39B-1D1D4E65F57E}" destId="{2488E654-C785-42D2-9CAE-1138B74D3C40}" srcOrd="1" destOrd="0" presId="urn:microsoft.com/office/officeart/2008/layout/NameandTitleOrganizationalChart"/>
    <dgm:cxn modelId="{CBBF357E-0998-4A02-8089-FF86572C244A}" type="presParOf" srcId="{7AF4F383-9873-4ABA-A39B-1D1D4E65F57E}" destId="{E0CD5B38-7C48-43BC-8C27-20591BEB167D}" srcOrd="2" destOrd="0" presId="urn:microsoft.com/office/officeart/2008/layout/NameandTitleOrganizationalChart"/>
    <dgm:cxn modelId="{371D4961-B568-496F-83A2-C814C6CBF173}" type="presParOf" srcId="{74973EB7-BD46-4CCE-884E-4C2762B60D6A}" destId="{1C422AC0-8C8D-4A75-AA58-73B62CBA2D3E}" srcOrd="2" destOrd="0" presId="urn:microsoft.com/office/officeart/2008/layout/NameandTitleOrganizationalChart"/>
    <dgm:cxn modelId="{B339E6C8-AA12-495F-A8D1-3D9254C72F1E}" type="presParOf" srcId="{74973EB7-BD46-4CCE-884E-4C2762B60D6A}" destId="{D10BB01F-D8BC-4A81-B8FD-5647BF22FCFD}" srcOrd="3" destOrd="0" presId="urn:microsoft.com/office/officeart/2008/layout/NameandTitleOrganizationalChart"/>
    <dgm:cxn modelId="{AA234ACD-73FE-4248-A2DE-395849F981F5}" type="presParOf" srcId="{D10BB01F-D8BC-4A81-B8FD-5647BF22FCFD}" destId="{8E6500DE-C328-4FB3-860F-0FC9DDF6B58B}" srcOrd="0" destOrd="0" presId="urn:microsoft.com/office/officeart/2008/layout/NameandTitleOrganizationalChart"/>
    <dgm:cxn modelId="{F57DDB40-5D7B-4FA3-80D3-09702DB4C46A}" type="presParOf" srcId="{8E6500DE-C328-4FB3-860F-0FC9DDF6B58B}" destId="{AADD4E5E-CFB2-48BD-9A55-4C9339CF95DB}" srcOrd="0" destOrd="0" presId="urn:microsoft.com/office/officeart/2008/layout/NameandTitleOrganizationalChart"/>
    <dgm:cxn modelId="{912A0B84-389A-4390-BA91-0CCB7A057477}" type="presParOf" srcId="{8E6500DE-C328-4FB3-860F-0FC9DDF6B58B}" destId="{D2CCAF78-9FE5-44BB-B176-A46890289DF7}" srcOrd="1" destOrd="0" presId="urn:microsoft.com/office/officeart/2008/layout/NameandTitleOrganizationalChart"/>
    <dgm:cxn modelId="{360F8B0C-1EBC-492B-8689-C51B5378C574}" type="presParOf" srcId="{8E6500DE-C328-4FB3-860F-0FC9DDF6B58B}" destId="{13CCDAD0-922C-404D-83F1-6F4E1D273A94}" srcOrd="2" destOrd="0" presId="urn:microsoft.com/office/officeart/2008/layout/NameandTitleOrganizationalChart"/>
    <dgm:cxn modelId="{DBFE7C08-A498-4FF7-923E-D4A5F11FBA52}" type="presParOf" srcId="{D10BB01F-D8BC-4A81-B8FD-5647BF22FCFD}" destId="{862DED39-A15A-4AC2-B864-FEBBC810858A}" srcOrd="1" destOrd="0" presId="urn:microsoft.com/office/officeart/2008/layout/NameandTitleOrganizationalChart"/>
    <dgm:cxn modelId="{B3EFB5BC-4E74-4859-B223-8153A81998CA}" type="presParOf" srcId="{D10BB01F-D8BC-4A81-B8FD-5647BF22FCFD}" destId="{D622C3B8-61EC-4F4B-965C-469343960998}" srcOrd="2" destOrd="0" presId="urn:microsoft.com/office/officeart/2008/layout/NameandTitleOrganizationalChart"/>
    <dgm:cxn modelId="{96831DAF-7208-4486-B6D7-2A22F40A74D5}" type="presParOf" srcId="{4BB057D4-A06E-4B26-ADBD-0A89E42B6569}" destId="{85EF39C8-C7F0-4BC8-AF9B-E12F7C010B2D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A1D8BF-5BC3-4419-A407-2F9882462238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33D7214-BBED-4541-9997-A5BD23B98CEF}">
      <dgm:prSet phldrT="[Text]" custT="1"/>
      <dgm:spPr/>
      <dgm:t>
        <a:bodyPr/>
        <a:lstStyle/>
        <a:p>
          <a:r>
            <a:rPr lang="cs-CZ" sz="2000" b="1" dirty="0"/>
            <a:t>Gramatický morfém</a:t>
          </a:r>
        </a:p>
      </dgm:t>
    </dgm:pt>
    <dgm:pt modelId="{97DA6AB0-E2AA-476C-B704-733D9DE0A437}" type="parTrans" cxnId="{89990ECC-6A8D-47D8-AC0F-867F8FD4FB51}">
      <dgm:prSet/>
      <dgm:spPr/>
      <dgm:t>
        <a:bodyPr/>
        <a:lstStyle/>
        <a:p>
          <a:endParaRPr lang="cs-CZ"/>
        </a:p>
      </dgm:t>
    </dgm:pt>
    <dgm:pt modelId="{2BE8E452-CF89-4D82-AF4A-F39369CC7398}" type="sibTrans" cxnId="{89990ECC-6A8D-47D8-AC0F-867F8FD4FB51}">
      <dgm:prSet/>
      <dgm:spPr/>
      <dgm:t>
        <a:bodyPr/>
        <a:lstStyle/>
        <a:p>
          <a:endParaRPr lang="cs-CZ"/>
        </a:p>
      </dgm:t>
    </dgm:pt>
    <dgm:pt modelId="{9B5AEC51-BFE6-4ECF-9727-453BFD8DB992}">
      <dgm:prSet phldrT="[Text]"/>
      <dgm:spPr/>
      <dgm:t>
        <a:bodyPr/>
        <a:lstStyle/>
        <a:p>
          <a:r>
            <a:rPr lang="cs-CZ" b="1" dirty="0"/>
            <a:t>Volný - </a:t>
          </a:r>
          <a:r>
            <a:rPr lang="cs-CZ" b="1" dirty="0" err="1"/>
            <a:t>auxilianty</a:t>
          </a:r>
          <a:endParaRPr lang="cs-CZ" b="1" dirty="0"/>
        </a:p>
        <a:p>
          <a:r>
            <a:rPr lang="cs-CZ" dirty="0"/>
            <a:t>(satelitní), morfémy gramatické povahy v podobě graficky oddělitelných slov (člen, pomocné sloveso, předložka)</a:t>
          </a:r>
        </a:p>
      </dgm:t>
    </dgm:pt>
    <dgm:pt modelId="{5BCDD3B0-F29C-4427-A0C1-EB940A5B400F}" type="parTrans" cxnId="{1279DB38-3128-4D1F-81AF-BABFEF2DC620}">
      <dgm:prSet/>
      <dgm:spPr/>
      <dgm:t>
        <a:bodyPr/>
        <a:lstStyle/>
        <a:p>
          <a:endParaRPr lang="cs-CZ"/>
        </a:p>
      </dgm:t>
    </dgm:pt>
    <dgm:pt modelId="{912A76C8-ABA9-4DBB-B6D7-202766753B0B}" type="sibTrans" cxnId="{1279DB38-3128-4D1F-81AF-BABFEF2DC620}">
      <dgm:prSet/>
      <dgm:spPr/>
      <dgm:t>
        <a:bodyPr/>
        <a:lstStyle/>
        <a:p>
          <a:endParaRPr lang="cs-CZ"/>
        </a:p>
      </dgm:t>
    </dgm:pt>
    <dgm:pt modelId="{D1E1D939-24DC-4023-8EA0-C7AD0076C3B4}">
      <dgm:prSet phldrT="[Text]"/>
      <dgm:spPr/>
      <dgm:t>
        <a:bodyPr/>
        <a:lstStyle/>
        <a:p>
          <a:r>
            <a:rPr lang="cs-CZ" b="1" dirty="0"/>
            <a:t>Vázaný</a:t>
          </a:r>
          <a:r>
            <a:rPr lang="cs-CZ" dirty="0"/>
            <a:t>  (jsou </a:t>
          </a:r>
          <a:r>
            <a:rPr lang="cs-CZ" b="1" dirty="0" err="1"/>
            <a:t>dezinenciální</a:t>
          </a:r>
          <a:r>
            <a:rPr lang="cs-CZ" dirty="0"/>
            <a:t> povahy, vyjadřují  gramatickou kategorii, objevují se hned za lexikální složkou). Někdy se akumuluje více koncovek (v aglutinačních jazycích), tomuto jevu se říká </a:t>
          </a:r>
          <a:r>
            <a:rPr lang="cs-CZ" dirty="0" err="1"/>
            <a:t>GRAMATÉM</a:t>
          </a:r>
          <a:r>
            <a:rPr lang="cs-CZ" dirty="0"/>
            <a:t>. </a:t>
          </a:r>
        </a:p>
      </dgm:t>
    </dgm:pt>
    <dgm:pt modelId="{FAFF55F6-800A-44FB-B971-89101E99CDC9}" type="parTrans" cxnId="{9F4EF04A-7907-415D-9CD2-28CC57444F3E}">
      <dgm:prSet/>
      <dgm:spPr/>
      <dgm:t>
        <a:bodyPr/>
        <a:lstStyle/>
        <a:p>
          <a:endParaRPr lang="cs-CZ"/>
        </a:p>
      </dgm:t>
    </dgm:pt>
    <dgm:pt modelId="{016662AD-FDA8-49A0-B5EC-0DCA19E04EA5}" type="sibTrans" cxnId="{9F4EF04A-7907-415D-9CD2-28CC57444F3E}">
      <dgm:prSet/>
      <dgm:spPr/>
      <dgm:t>
        <a:bodyPr/>
        <a:lstStyle/>
        <a:p>
          <a:endParaRPr lang="cs-CZ"/>
        </a:p>
      </dgm:t>
    </dgm:pt>
    <dgm:pt modelId="{DEE624A9-DE30-495A-A511-A0CB0792A88D}" type="pres">
      <dgm:prSet presAssocID="{04A1D8BF-5BC3-4419-A407-2F9882462238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8DE8D24-5F9F-4525-9034-0A6DCFEAEC95}" type="pres">
      <dgm:prSet presAssocID="{433D7214-BBED-4541-9997-A5BD23B98CEF}" presName="hierRoot1" presStyleCnt="0">
        <dgm:presLayoutVars>
          <dgm:hierBranch val="init"/>
        </dgm:presLayoutVars>
      </dgm:prSet>
      <dgm:spPr/>
    </dgm:pt>
    <dgm:pt modelId="{A84391AA-E955-47B1-B0D3-0CE76AB1DCAE}" type="pres">
      <dgm:prSet presAssocID="{433D7214-BBED-4541-9997-A5BD23B98CEF}" presName="rootComposite1" presStyleCnt="0"/>
      <dgm:spPr/>
    </dgm:pt>
    <dgm:pt modelId="{A3930108-0A7C-4ACA-A1F3-D03B242885AC}" type="pres">
      <dgm:prSet presAssocID="{433D7214-BBED-4541-9997-A5BD23B98CEF}" presName="rootText1" presStyleLbl="alignAcc1" presStyleIdx="0" presStyleCnt="0">
        <dgm:presLayoutVars>
          <dgm:chPref val="3"/>
        </dgm:presLayoutVars>
      </dgm:prSet>
      <dgm:spPr/>
    </dgm:pt>
    <dgm:pt modelId="{B4FD890B-A351-4013-9FDA-189A65C96EC1}" type="pres">
      <dgm:prSet presAssocID="{433D7214-BBED-4541-9997-A5BD23B98CEF}" presName="topArc1" presStyleLbl="parChTrans1D1" presStyleIdx="0" presStyleCnt="6"/>
      <dgm:spPr/>
    </dgm:pt>
    <dgm:pt modelId="{1292985F-401D-47EF-AF80-CA28EC1BF26A}" type="pres">
      <dgm:prSet presAssocID="{433D7214-BBED-4541-9997-A5BD23B98CEF}" presName="bottomArc1" presStyleLbl="parChTrans1D1" presStyleIdx="1" presStyleCnt="6"/>
      <dgm:spPr/>
    </dgm:pt>
    <dgm:pt modelId="{FEF4AC46-FA19-4F9D-B8E7-251BF9177C3B}" type="pres">
      <dgm:prSet presAssocID="{433D7214-BBED-4541-9997-A5BD23B98CEF}" presName="topConnNode1" presStyleLbl="node1" presStyleIdx="0" presStyleCnt="0"/>
      <dgm:spPr/>
    </dgm:pt>
    <dgm:pt modelId="{307EB634-4E0C-4748-BE60-6B3CE325A688}" type="pres">
      <dgm:prSet presAssocID="{433D7214-BBED-4541-9997-A5BD23B98CEF}" presName="hierChild2" presStyleCnt="0"/>
      <dgm:spPr/>
    </dgm:pt>
    <dgm:pt modelId="{9E5D5B03-AEB3-4A77-8132-4AF4612C5460}" type="pres">
      <dgm:prSet presAssocID="{5BCDD3B0-F29C-4427-A0C1-EB940A5B400F}" presName="Name28" presStyleLbl="parChTrans1D2" presStyleIdx="0" presStyleCnt="2"/>
      <dgm:spPr/>
    </dgm:pt>
    <dgm:pt modelId="{0C5AD82D-C068-4CAD-B46F-621EC629D74C}" type="pres">
      <dgm:prSet presAssocID="{9B5AEC51-BFE6-4ECF-9727-453BFD8DB992}" presName="hierRoot2" presStyleCnt="0">
        <dgm:presLayoutVars>
          <dgm:hierBranch val="init"/>
        </dgm:presLayoutVars>
      </dgm:prSet>
      <dgm:spPr/>
    </dgm:pt>
    <dgm:pt modelId="{474BD57F-15B1-4986-A6F9-3BFABE34F082}" type="pres">
      <dgm:prSet presAssocID="{9B5AEC51-BFE6-4ECF-9727-453BFD8DB992}" presName="rootComposite2" presStyleCnt="0"/>
      <dgm:spPr/>
    </dgm:pt>
    <dgm:pt modelId="{E2131763-5E36-40E7-974C-657F79C06B63}" type="pres">
      <dgm:prSet presAssocID="{9B5AEC51-BFE6-4ECF-9727-453BFD8DB992}" presName="rootText2" presStyleLbl="alignAcc1" presStyleIdx="0" presStyleCnt="0">
        <dgm:presLayoutVars>
          <dgm:chPref val="3"/>
        </dgm:presLayoutVars>
      </dgm:prSet>
      <dgm:spPr/>
    </dgm:pt>
    <dgm:pt modelId="{8491F2F0-B2D8-4763-887F-E713A5B388ED}" type="pres">
      <dgm:prSet presAssocID="{9B5AEC51-BFE6-4ECF-9727-453BFD8DB992}" presName="topArc2" presStyleLbl="parChTrans1D1" presStyleIdx="2" presStyleCnt="6"/>
      <dgm:spPr/>
    </dgm:pt>
    <dgm:pt modelId="{E2F1029A-D5DE-42CD-90F9-F3065B789798}" type="pres">
      <dgm:prSet presAssocID="{9B5AEC51-BFE6-4ECF-9727-453BFD8DB992}" presName="bottomArc2" presStyleLbl="parChTrans1D1" presStyleIdx="3" presStyleCnt="6"/>
      <dgm:spPr/>
    </dgm:pt>
    <dgm:pt modelId="{6F790A67-F9E4-4F91-B527-1E2526C182CD}" type="pres">
      <dgm:prSet presAssocID="{9B5AEC51-BFE6-4ECF-9727-453BFD8DB992}" presName="topConnNode2" presStyleLbl="node2" presStyleIdx="0" presStyleCnt="0"/>
      <dgm:spPr/>
    </dgm:pt>
    <dgm:pt modelId="{FCA17CF7-A808-4F99-A4CA-96ECD8D41104}" type="pres">
      <dgm:prSet presAssocID="{9B5AEC51-BFE6-4ECF-9727-453BFD8DB992}" presName="hierChild4" presStyleCnt="0"/>
      <dgm:spPr/>
    </dgm:pt>
    <dgm:pt modelId="{48253923-A3D4-4E32-8958-57D2DEB8853A}" type="pres">
      <dgm:prSet presAssocID="{9B5AEC51-BFE6-4ECF-9727-453BFD8DB992}" presName="hierChild5" presStyleCnt="0"/>
      <dgm:spPr/>
    </dgm:pt>
    <dgm:pt modelId="{DC582794-54C2-49A9-AF6D-07225EE86276}" type="pres">
      <dgm:prSet presAssocID="{FAFF55F6-800A-44FB-B971-89101E99CDC9}" presName="Name28" presStyleLbl="parChTrans1D2" presStyleIdx="1" presStyleCnt="2"/>
      <dgm:spPr/>
    </dgm:pt>
    <dgm:pt modelId="{C920DD36-C4CF-4664-96C1-660447C380F7}" type="pres">
      <dgm:prSet presAssocID="{D1E1D939-24DC-4023-8EA0-C7AD0076C3B4}" presName="hierRoot2" presStyleCnt="0">
        <dgm:presLayoutVars>
          <dgm:hierBranch val="init"/>
        </dgm:presLayoutVars>
      </dgm:prSet>
      <dgm:spPr/>
    </dgm:pt>
    <dgm:pt modelId="{8611EC54-C529-4CFB-BA5C-3F635B9127D7}" type="pres">
      <dgm:prSet presAssocID="{D1E1D939-24DC-4023-8EA0-C7AD0076C3B4}" presName="rootComposite2" presStyleCnt="0"/>
      <dgm:spPr/>
    </dgm:pt>
    <dgm:pt modelId="{E430464C-3FA2-46ED-8CD7-5210EED01D81}" type="pres">
      <dgm:prSet presAssocID="{D1E1D939-24DC-4023-8EA0-C7AD0076C3B4}" presName="rootText2" presStyleLbl="alignAcc1" presStyleIdx="0" presStyleCnt="0">
        <dgm:presLayoutVars>
          <dgm:chPref val="3"/>
        </dgm:presLayoutVars>
      </dgm:prSet>
      <dgm:spPr/>
    </dgm:pt>
    <dgm:pt modelId="{A8DEE158-22B0-4A02-AA1E-14288E3D0572}" type="pres">
      <dgm:prSet presAssocID="{D1E1D939-24DC-4023-8EA0-C7AD0076C3B4}" presName="topArc2" presStyleLbl="parChTrans1D1" presStyleIdx="4" presStyleCnt="6"/>
      <dgm:spPr/>
    </dgm:pt>
    <dgm:pt modelId="{EE9A65DF-A9DE-408A-AD2D-7B8D4AE70D44}" type="pres">
      <dgm:prSet presAssocID="{D1E1D939-24DC-4023-8EA0-C7AD0076C3B4}" presName="bottomArc2" presStyleLbl="parChTrans1D1" presStyleIdx="5" presStyleCnt="6"/>
      <dgm:spPr/>
    </dgm:pt>
    <dgm:pt modelId="{098B47A8-9553-4F8A-8660-561DDD6B3A1D}" type="pres">
      <dgm:prSet presAssocID="{D1E1D939-24DC-4023-8EA0-C7AD0076C3B4}" presName="topConnNode2" presStyleLbl="node2" presStyleIdx="0" presStyleCnt="0"/>
      <dgm:spPr/>
    </dgm:pt>
    <dgm:pt modelId="{F019AE79-ADFC-4F47-AB5F-7816358DC63D}" type="pres">
      <dgm:prSet presAssocID="{D1E1D939-24DC-4023-8EA0-C7AD0076C3B4}" presName="hierChild4" presStyleCnt="0"/>
      <dgm:spPr/>
    </dgm:pt>
    <dgm:pt modelId="{2F05DAE5-3711-48E2-B6D5-E67AF8CA62FF}" type="pres">
      <dgm:prSet presAssocID="{D1E1D939-24DC-4023-8EA0-C7AD0076C3B4}" presName="hierChild5" presStyleCnt="0"/>
      <dgm:spPr/>
    </dgm:pt>
    <dgm:pt modelId="{AE017270-8577-4A2A-B13F-BD3A2B265458}" type="pres">
      <dgm:prSet presAssocID="{433D7214-BBED-4541-9997-A5BD23B98CEF}" presName="hierChild3" presStyleCnt="0"/>
      <dgm:spPr/>
    </dgm:pt>
  </dgm:ptLst>
  <dgm:cxnLst>
    <dgm:cxn modelId="{3F2FEA18-5A29-4451-8237-A9C70636AA06}" type="presOf" srcId="{FAFF55F6-800A-44FB-B971-89101E99CDC9}" destId="{DC582794-54C2-49A9-AF6D-07225EE86276}" srcOrd="0" destOrd="0" presId="urn:microsoft.com/office/officeart/2008/layout/HalfCircleOrganizationChart"/>
    <dgm:cxn modelId="{82D62828-8C0C-47F4-A7AA-057142572D5C}" type="presOf" srcId="{433D7214-BBED-4541-9997-A5BD23B98CEF}" destId="{A3930108-0A7C-4ACA-A1F3-D03B242885AC}" srcOrd="0" destOrd="0" presId="urn:microsoft.com/office/officeart/2008/layout/HalfCircleOrganizationChart"/>
    <dgm:cxn modelId="{1279DB38-3128-4D1F-81AF-BABFEF2DC620}" srcId="{433D7214-BBED-4541-9997-A5BD23B98CEF}" destId="{9B5AEC51-BFE6-4ECF-9727-453BFD8DB992}" srcOrd="0" destOrd="0" parTransId="{5BCDD3B0-F29C-4427-A0C1-EB940A5B400F}" sibTransId="{912A76C8-ABA9-4DBB-B6D7-202766753B0B}"/>
    <dgm:cxn modelId="{BCD77D46-349D-4F87-9B2F-3CB3DBB34C8F}" type="presOf" srcId="{D1E1D939-24DC-4023-8EA0-C7AD0076C3B4}" destId="{E430464C-3FA2-46ED-8CD7-5210EED01D81}" srcOrd="0" destOrd="0" presId="urn:microsoft.com/office/officeart/2008/layout/HalfCircleOrganizationChart"/>
    <dgm:cxn modelId="{C19DCA49-758E-41FD-ABC5-8150BD7B5BF7}" type="presOf" srcId="{9B5AEC51-BFE6-4ECF-9727-453BFD8DB992}" destId="{E2131763-5E36-40E7-974C-657F79C06B63}" srcOrd="0" destOrd="0" presId="urn:microsoft.com/office/officeart/2008/layout/HalfCircleOrganizationChart"/>
    <dgm:cxn modelId="{9F4EF04A-7907-415D-9CD2-28CC57444F3E}" srcId="{433D7214-BBED-4541-9997-A5BD23B98CEF}" destId="{D1E1D939-24DC-4023-8EA0-C7AD0076C3B4}" srcOrd="1" destOrd="0" parTransId="{FAFF55F6-800A-44FB-B971-89101E99CDC9}" sibTransId="{016662AD-FDA8-49A0-B5EC-0DCA19E04EA5}"/>
    <dgm:cxn modelId="{83D7B758-196A-4C11-A161-B7D23CDC4FA1}" type="presOf" srcId="{9B5AEC51-BFE6-4ECF-9727-453BFD8DB992}" destId="{6F790A67-F9E4-4F91-B527-1E2526C182CD}" srcOrd="1" destOrd="0" presId="urn:microsoft.com/office/officeart/2008/layout/HalfCircleOrganizationChart"/>
    <dgm:cxn modelId="{2B1F9D8A-3748-4F06-85ED-88242723EA20}" type="presOf" srcId="{5BCDD3B0-F29C-4427-A0C1-EB940A5B400F}" destId="{9E5D5B03-AEB3-4A77-8132-4AF4612C5460}" srcOrd="0" destOrd="0" presId="urn:microsoft.com/office/officeart/2008/layout/HalfCircleOrganizationChart"/>
    <dgm:cxn modelId="{20A8E09A-E16D-48EB-99A3-5402C786D231}" type="presOf" srcId="{433D7214-BBED-4541-9997-A5BD23B98CEF}" destId="{FEF4AC46-FA19-4F9D-B8E7-251BF9177C3B}" srcOrd="1" destOrd="0" presId="urn:microsoft.com/office/officeart/2008/layout/HalfCircleOrganizationChart"/>
    <dgm:cxn modelId="{76FDAFC8-A542-4569-AA43-D23FAD10C575}" type="presOf" srcId="{D1E1D939-24DC-4023-8EA0-C7AD0076C3B4}" destId="{098B47A8-9553-4F8A-8660-561DDD6B3A1D}" srcOrd="1" destOrd="0" presId="urn:microsoft.com/office/officeart/2008/layout/HalfCircleOrganizationChart"/>
    <dgm:cxn modelId="{89990ECC-6A8D-47D8-AC0F-867F8FD4FB51}" srcId="{04A1D8BF-5BC3-4419-A407-2F9882462238}" destId="{433D7214-BBED-4541-9997-A5BD23B98CEF}" srcOrd="0" destOrd="0" parTransId="{97DA6AB0-E2AA-476C-B704-733D9DE0A437}" sibTransId="{2BE8E452-CF89-4D82-AF4A-F39369CC7398}"/>
    <dgm:cxn modelId="{E9C90DE0-3010-4A1C-A744-0AD4CA503A7B}" type="presOf" srcId="{04A1D8BF-5BC3-4419-A407-2F9882462238}" destId="{DEE624A9-DE30-495A-A511-A0CB0792A88D}" srcOrd="0" destOrd="0" presId="urn:microsoft.com/office/officeart/2008/layout/HalfCircleOrganizationChart"/>
    <dgm:cxn modelId="{F2E280C0-7FAF-402A-AC63-C30E40D00B78}" type="presParOf" srcId="{DEE624A9-DE30-495A-A511-A0CB0792A88D}" destId="{C8DE8D24-5F9F-4525-9034-0A6DCFEAEC95}" srcOrd="0" destOrd="0" presId="urn:microsoft.com/office/officeart/2008/layout/HalfCircleOrganizationChart"/>
    <dgm:cxn modelId="{601FF49D-E260-49DF-A673-FD4B50F9B616}" type="presParOf" srcId="{C8DE8D24-5F9F-4525-9034-0A6DCFEAEC95}" destId="{A84391AA-E955-47B1-B0D3-0CE76AB1DCAE}" srcOrd="0" destOrd="0" presId="urn:microsoft.com/office/officeart/2008/layout/HalfCircleOrganizationChart"/>
    <dgm:cxn modelId="{4F6463A7-0183-4FAE-9B93-6922FE39E48D}" type="presParOf" srcId="{A84391AA-E955-47B1-B0D3-0CE76AB1DCAE}" destId="{A3930108-0A7C-4ACA-A1F3-D03B242885AC}" srcOrd="0" destOrd="0" presId="urn:microsoft.com/office/officeart/2008/layout/HalfCircleOrganizationChart"/>
    <dgm:cxn modelId="{D5595A61-4511-4923-A2E6-60CAC494EB90}" type="presParOf" srcId="{A84391AA-E955-47B1-B0D3-0CE76AB1DCAE}" destId="{B4FD890B-A351-4013-9FDA-189A65C96EC1}" srcOrd="1" destOrd="0" presId="urn:microsoft.com/office/officeart/2008/layout/HalfCircleOrganizationChart"/>
    <dgm:cxn modelId="{CD512B7A-AEBD-4E89-A9D3-99CD36634654}" type="presParOf" srcId="{A84391AA-E955-47B1-B0D3-0CE76AB1DCAE}" destId="{1292985F-401D-47EF-AF80-CA28EC1BF26A}" srcOrd="2" destOrd="0" presId="urn:microsoft.com/office/officeart/2008/layout/HalfCircleOrganizationChart"/>
    <dgm:cxn modelId="{2BB55B36-F391-4462-ADDA-A97239CEA06B}" type="presParOf" srcId="{A84391AA-E955-47B1-B0D3-0CE76AB1DCAE}" destId="{FEF4AC46-FA19-4F9D-B8E7-251BF9177C3B}" srcOrd="3" destOrd="0" presId="urn:microsoft.com/office/officeart/2008/layout/HalfCircleOrganizationChart"/>
    <dgm:cxn modelId="{B92DBE4C-D7C4-483B-A91F-070B6613AAE4}" type="presParOf" srcId="{C8DE8D24-5F9F-4525-9034-0A6DCFEAEC95}" destId="{307EB634-4E0C-4748-BE60-6B3CE325A688}" srcOrd="1" destOrd="0" presId="urn:microsoft.com/office/officeart/2008/layout/HalfCircleOrganizationChart"/>
    <dgm:cxn modelId="{ACF73BBD-B3C8-4556-AA66-FBBA9D4F1EF4}" type="presParOf" srcId="{307EB634-4E0C-4748-BE60-6B3CE325A688}" destId="{9E5D5B03-AEB3-4A77-8132-4AF4612C5460}" srcOrd="0" destOrd="0" presId="urn:microsoft.com/office/officeart/2008/layout/HalfCircleOrganizationChart"/>
    <dgm:cxn modelId="{D1227A8D-EE3E-4968-A39D-CC4B130309B6}" type="presParOf" srcId="{307EB634-4E0C-4748-BE60-6B3CE325A688}" destId="{0C5AD82D-C068-4CAD-B46F-621EC629D74C}" srcOrd="1" destOrd="0" presId="urn:microsoft.com/office/officeart/2008/layout/HalfCircleOrganizationChart"/>
    <dgm:cxn modelId="{6F3D8011-AF4E-4AFB-8F23-22DDE8AD3C2F}" type="presParOf" srcId="{0C5AD82D-C068-4CAD-B46F-621EC629D74C}" destId="{474BD57F-15B1-4986-A6F9-3BFABE34F082}" srcOrd="0" destOrd="0" presId="urn:microsoft.com/office/officeart/2008/layout/HalfCircleOrganizationChart"/>
    <dgm:cxn modelId="{97576977-BD42-4EDD-AD43-249D3CA5D552}" type="presParOf" srcId="{474BD57F-15B1-4986-A6F9-3BFABE34F082}" destId="{E2131763-5E36-40E7-974C-657F79C06B63}" srcOrd="0" destOrd="0" presId="urn:microsoft.com/office/officeart/2008/layout/HalfCircleOrganizationChart"/>
    <dgm:cxn modelId="{532BC7DD-5B7A-41A3-A8ED-3DBB65EAA7B4}" type="presParOf" srcId="{474BD57F-15B1-4986-A6F9-3BFABE34F082}" destId="{8491F2F0-B2D8-4763-887F-E713A5B388ED}" srcOrd="1" destOrd="0" presId="urn:microsoft.com/office/officeart/2008/layout/HalfCircleOrganizationChart"/>
    <dgm:cxn modelId="{9F35E445-AA09-4CD6-81EC-1B28D3A2D539}" type="presParOf" srcId="{474BD57F-15B1-4986-A6F9-3BFABE34F082}" destId="{E2F1029A-D5DE-42CD-90F9-F3065B789798}" srcOrd="2" destOrd="0" presId="urn:microsoft.com/office/officeart/2008/layout/HalfCircleOrganizationChart"/>
    <dgm:cxn modelId="{6FBF448C-397D-43A8-8BE1-EA674EFD9028}" type="presParOf" srcId="{474BD57F-15B1-4986-A6F9-3BFABE34F082}" destId="{6F790A67-F9E4-4F91-B527-1E2526C182CD}" srcOrd="3" destOrd="0" presId="urn:microsoft.com/office/officeart/2008/layout/HalfCircleOrganizationChart"/>
    <dgm:cxn modelId="{5FDA2C88-630C-4E61-AB16-133211609566}" type="presParOf" srcId="{0C5AD82D-C068-4CAD-B46F-621EC629D74C}" destId="{FCA17CF7-A808-4F99-A4CA-96ECD8D41104}" srcOrd="1" destOrd="0" presId="urn:microsoft.com/office/officeart/2008/layout/HalfCircleOrganizationChart"/>
    <dgm:cxn modelId="{BBA22DC5-9D5F-44C2-AA95-3DDC5ECCA560}" type="presParOf" srcId="{0C5AD82D-C068-4CAD-B46F-621EC629D74C}" destId="{48253923-A3D4-4E32-8958-57D2DEB8853A}" srcOrd="2" destOrd="0" presId="urn:microsoft.com/office/officeart/2008/layout/HalfCircleOrganizationChart"/>
    <dgm:cxn modelId="{D2E0DCCE-DB64-4826-B76C-3FE41167E78C}" type="presParOf" srcId="{307EB634-4E0C-4748-BE60-6B3CE325A688}" destId="{DC582794-54C2-49A9-AF6D-07225EE86276}" srcOrd="2" destOrd="0" presId="urn:microsoft.com/office/officeart/2008/layout/HalfCircleOrganizationChart"/>
    <dgm:cxn modelId="{D7B4210F-D7FD-4612-AC4E-4D13BA935F98}" type="presParOf" srcId="{307EB634-4E0C-4748-BE60-6B3CE325A688}" destId="{C920DD36-C4CF-4664-96C1-660447C380F7}" srcOrd="3" destOrd="0" presId="urn:microsoft.com/office/officeart/2008/layout/HalfCircleOrganizationChart"/>
    <dgm:cxn modelId="{76E5DE14-BECE-4772-A6A8-9F0B6FAB07B0}" type="presParOf" srcId="{C920DD36-C4CF-4664-96C1-660447C380F7}" destId="{8611EC54-C529-4CFB-BA5C-3F635B9127D7}" srcOrd="0" destOrd="0" presId="urn:microsoft.com/office/officeart/2008/layout/HalfCircleOrganizationChart"/>
    <dgm:cxn modelId="{12C0377F-6C77-463E-A34B-9AF0FF1F65E9}" type="presParOf" srcId="{8611EC54-C529-4CFB-BA5C-3F635B9127D7}" destId="{E430464C-3FA2-46ED-8CD7-5210EED01D81}" srcOrd="0" destOrd="0" presId="urn:microsoft.com/office/officeart/2008/layout/HalfCircleOrganizationChart"/>
    <dgm:cxn modelId="{7398D6E1-2899-405F-A110-4D7B13E000CB}" type="presParOf" srcId="{8611EC54-C529-4CFB-BA5C-3F635B9127D7}" destId="{A8DEE158-22B0-4A02-AA1E-14288E3D0572}" srcOrd="1" destOrd="0" presId="urn:microsoft.com/office/officeart/2008/layout/HalfCircleOrganizationChart"/>
    <dgm:cxn modelId="{49F69CEA-DD71-46EF-8CB0-69058F0BF451}" type="presParOf" srcId="{8611EC54-C529-4CFB-BA5C-3F635B9127D7}" destId="{EE9A65DF-A9DE-408A-AD2D-7B8D4AE70D44}" srcOrd="2" destOrd="0" presId="urn:microsoft.com/office/officeart/2008/layout/HalfCircleOrganizationChart"/>
    <dgm:cxn modelId="{85ADDE30-19C2-4FCF-9389-817561BE4BD1}" type="presParOf" srcId="{8611EC54-C529-4CFB-BA5C-3F635B9127D7}" destId="{098B47A8-9553-4F8A-8660-561DDD6B3A1D}" srcOrd="3" destOrd="0" presId="urn:microsoft.com/office/officeart/2008/layout/HalfCircleOrganizationChart"/>
    <dgm:cxn modelId="{7FE880FE-0BC2-47D0-89BF-1C6A67601FE7}" type="presParOf" srcId="{C920DD36-C4CF-4664-96C1-660447C380F7}" destId="{F019AE79-ADFC-4F47-AB5F-7816358DC63D}" srcOrd="1" destOrd="0" presId="urn:microsoft.com/office/officeart/2008/layout/HalfCircleOrganizationChart"/>
    <dgm:cxn modelId="{CA3FF49A-91B8-47FD-AD86-D38ED4DBB290}" type="presParOf" srcId="{C920DD36-C4CF-4664-96C1-660447C380F7}" destId="{2F05DAE5-3711-48E2-B6D5-E67AF8CA62FF}" srcOrd="2" destOrd="0" presId="urn:microsoft.com/office/officeart/2008/layout/HalfCircleOrganizationChart"/>
    <dgm:cxn modelId="{3D4BCB3D-912D-4A11-B876-2B6AC91DA024}" type="presParOf" srcId="{C8DE8D24-5F9F-4525-9034-0A6DCFEAEC95}" destId="{AE017270-8577-4A2A-B13F-BD3A2B265458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2029BA-30AC-4535-AD40-96F61EC9E992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5C236AB-CEA1-42E2-8D23-182D1D2CD08B}">
      <dgm:prSet phldrT="[Text]" custT="1"/>
      <dgm:spPr/>
      <dgm:t>
        <a:bodyPr/>
        <a:lstStyle/>
        <a:p>
          <a:r>
            <a:rPr lang="cs-CZ" sz="3600" b="1" dirty="0"/>
            <a:t>ALOMORFY</a:t>
          </a:r>
          <a:endParaRPr lang="cs-CZ" sz="4400" b="1" dirty="0"/>
        </a:p>
      </dgm:t>
    </dgm:pt>
    <dgm:pt modelId="{D3B4B76A-4FF4-45C2-87CB-9C74A8FB8337}" type="parTrans" cxnId="{446E957C-563B-4A99-958D-B2E580505198}">
      <dgm:prSet/>
      <dgm:spPr/>
      <dgm:t>
        <a:bodyPr/>
        <a:lstStyle/>
        <a:p>
          <a:endParaRPr lang="cs-CZ"/>
        </a:p>
      </dgm:t>
    </dgm:pt>
    <dgm:pt modelId="{D2799BBD-B311-4DCC-845C-116E41EE10A6}" type="sibTrans" cxnId="{446E957C-563B-4A99-958D-B2E580505198}">
      <dgm:prSet/>
      <dgm:spPr/>
      <dgm:t>
        <a:bodyPr/>
        <a:lstStyle/>
        <a:p>
          <a:endParaRPr lang="cs-CZ"/>
        </a:p>
      </dgm:t>
    </dgm:pt>
    <dgm:pt modelId="{C4CD0621-8871-403E-AF4C-46A115B64A76}">
      <dgm:prSet phldrT="[Text]" custT="1"/>
      <dgm:spPr/>
      <dgm:t>
        <a:bodyPr/>
        <a:lstStyle/>
        <a:p>
          <a:r>
            <a:rPr lang="cs-CZ" sz="2800" b="1" dirty="0"/>
            <a:t>PRVNÍHO ŘÁDU</a:t>
          </a:r>
        </a:p>
      </dgm:t>
    </dgm:pt>
    <dgm:pt modelId="{F8BA7396-6F24-4D2C-B8FC-CBAB4A3FE667}" type="parTrans" cxnId="{D23F1DB4-A7E0-410D-A994-D7B552754619}">
      <dgm:prSet/>
      <dgm:spPr/>
      <dgm:t>
        <a:bodyPr/>
        <a:lstStyle/>
        <a:p>
          <a:endParaRPr lang="cs-CZ"/>
        </a:p>
      </dgm:t>
    </dgm:pt>
    <dgm:pt modelId="{3062F671-1972-4B64-BD95-B9EC345DF62C}" type="sibTrans" cxnId="{D23F1DB4-A7E0-410D-A994-D7B552754619}">
      <dgm:prSet/>
      <dgm:spPr/>
      <dgm:t>
        <a:bodyPr/>
        <a:lstStyle/>
        <a:p>
          <a:endParaRPr lang="cs-CZ"/>
        </a:p>
      </dgm:t>
    </dgm:pt>
    <dgm:pt modelId="{33ABD167-BF2E-4B36-9747-359A299AB868}">
      <dgm:prSet phldrT="[Text]"/>
      <dgm:spPr/>
      <dgm:t>
        <a:bodyPr/>
        <a:lstStyle/>
        <a:p>
          <a:r>
            <a:rPr lang="cs-CZ" dirty="0"/>
            <a:t>ŘÍZENY MORFOLOGICKY</a:t>
          </a:r>
        </a:p>
      </dgm:t>
    </dgm:pt>
    <dgm:pt modelId="{1BFD4A24-EB54-4151-86ED-0AE89AAE2007}" type="parTrans" cxnId="{5808A64F-6B90-4030-93E0-CD354C6651A9}">
      <dgm:prSet/>
      <dgm:spPr/>
      <dgm:t>
        <a:bodyPr/>
        <a:lstStyle/>
        <a:p>
          <a:endParaRPr lang="cs-CZ"/>
        </a:p>
      </dgm:t>
    </dgm:pt>
    <dgm:pt modelId="{A5AC43C5-11E1-4D64-AC52-612BA55D8D20}" type="sibTrans" cxnId="{5808A64F-6B90-4030-93E0-CD354C6651A9}">
      <dgm:prSet/>
      <dgm:spPr/>
      <dgm:t>
        <a:bodyPr/>
        <a:lstStyle/>
        <a:p>
          <a:endParaRPr lang="cs-CZ"/>
        </a:p>
      </dgm:t>
    </dgm:pt>
    <dgm:pt modelId="{3620F09C-A487-4CE6-8328-7BD202B80FAE}">
      <dgm:prSet phldrT="[Text]"/>
      <dgm:spPr/>
      <dgm:t>
        <a:bodyPr/>
        <a:lstStyle/>
        <a:p>
          <a:r>
            <a:rPr lang="cs-CZ" b="1" dirty="0"/>
            <a:t>DRUHÉHO ŘÁDU</a:t>
          </a:r>
          <a:endParaRPr lang="cs-CZ" dirty="0"/>
        </a:p>
      </dgm:t>
    </dgm:pt>
    <dgm:pt modelId="{DC1B66DD-8812-43A4-A1A8-E7503499F728}" type="parTrans" cxnId="{53CBCA0A-CE20-4FCE-A59A-DA8305B7CBFD}">
      <dgm:prSet/>
      <dgm:spPr/>
      <dgm:t>
        <a:bodyPr/>
        <a:lstStyle/>
        <a:p>
          <a:endParaRPr lang="cs-CZ"/>
        </a:p>
      </dgm:t>
    </dgm:pt>
    <dgm:pt modelId="{D21BBCAE-2D63-4F45-AE87-0CDC7CB91551}" type="sibTrans" cxnId="{53CBCA0A-CE20-4FCE-A59A-DA8305B7CBFD}">
      <dgm:prSet/>
      <dgm:spPr/>
      <dgm:t>
        <a:bodyPr/>
        <a:lstStyle/>
        <a:p>
          <a:endParaRPr lang="cs-CZ"/>
        </a:p>
      </dgm:t>
    </dgm:pt>
    <dgm:pt modelId="{50D06F3C-4728-4FF6-9036-7FB40F40D7A4}">
      <dgm:prSet phldrT="[Text]"/>
      <dgm:spPr/>
      <dgm:t>
        <a:bodyPr/>
        <a:lstStyle/>
        <a:p>
          <a:r>
            <a:rPr lang="cs-CZ" dirty="0"/>
            <a:t>ŘÍZENY FONOLOGICKY </a:t>
          </a:r>
        </a:p>
      </dgm:t>
    </dgm:pt>
    <dgm:pt modelId="{37BC388E-E9FE-4D3A-96C7-66566ACFBD40}" type="parTrans" cxnId="{2FB58973-0240-4984-ABA1-F49EB95771D3}">
      <dgm:prSet/>
      <dgm:spPr/>
      <dgm:t>
        <a:bodyPr/>
        <a:lstStyle/>
        <a:p>
          <a:endParaRPr lang="cs-CZ"/>
        </a:p>
      </dgm:t>
    </dgm:pt>
    <dgm:pt modelId="{0796CDE6-B653-414E-A5AC-8CE27B10548A}" type="sibTrans" cxnId="{2FB58973-0240-4984-ABA1-F49EB95771D3}">
      <dgm:prSet/>
      <dgm:spPr/>
      <dgm:t>
        <a:bodyPr/>
        <a:lstStyle/>
        <a:p>
          <a:endParaRPr lang="cs-CZ"/>
        </a:p>
      </dgm:t>
    </dgm:pt>
    <dgm:pt modelId="{1B78A7C2-93EF-4FF3-B531-9BF0A90E6A12}" type="pres">
      <dgm:prSet presAssocID="{3A2029BA-30AC-4535-AD40-96F61EC9E99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3B6BBC1-9FC3-468A-8E5B-1B9FC26EAAD5}" type="pres">
      <dgm:prSet presAssocID="{D5C236AB-CEA1-42E2-8D23-182D1D2CD08B}" presName="hierRoot1" presStyleCnt="0"/>
      <dgm:spPr/>
    </dgm:pt>
    <dgm:pt modelId="{0ACFBBAF-6222-40B7-BD18-CAEF7487E7FA}" type="pres">
      <dgm:prSet presAssocID="{D5C236AB-CEA1-42E2-8D23-182D1D2CD08B}" presName="composite" presStyleCnt="0"/>
      <dgm:spPr/>
    </dgm:pt>
    <dgm:pt modelId="{6ADB772D-DE52-4AE4-BF83-8F111B9FDFA3}" type="pres">
      <dgm:prSet presAssocID="{D5C236AB-CEA1-42E2-8D23-182D1D2CD08B}" presName="image" presStyleLbl="node0" presStyleIdx="0" presStyleCnt="1"/>
      <dgm:spPr/>
    </dgm:pt>
    <dgm:pt modelId="{5F7C355F-298A-437F-97B1-4443B56C0981}" type="pres">
      <dgm:prSet presAssocID="{D5C236AB-CEA1-42E2-8D23-182D1D2CD08B}" presName="text" presStyleLbl="revTx" presStyleIdx="0" presStyleCnt="5" custScaleX="196328">
        <dgm:presLayoutVars>
          <dgm:chPref val="3"/>
        </dgm:presLayoutVars>
      </dgm:prSet>
      <dgm:spPr/>
    </dgm:pt>
    <dgm:pt modelId="{8665BAF6-AF3D-49D7-BB11-E9D609218062}" type="pres">
      <dgm:prSet presAssocID="{D5C236AB-CEA1-42E2-8D23-182D1D2CD08B}" presName="hierChild2" presStyleCnt="0"/>
      <dgm:spPr/>
    </dgm:pt>
    <dgm:pt modelId="{C4193F41-2C05-40CE-AB66-7C96F06A8D87}" type="pres">
      <dgm:prSet presAssocID="{F8BA7396-6F24-4D2C-B8FC-CBAB4A3FE667}" presName="Name10" presStyleLbl="parChTrans1D2" presStyleIdx="0" presStyleCnt="2"/>
      <dgm:spPr/>
    </dgm:pt>
    <dgm:pt modelId="{7D2A408C-84F7-415B-9BD1-5576B9232F1A}" type="pres">
      <dgm:prSet presAssocID="{C4CD0621-8871-403E-AF4C-46A115B64A76}" presName="hierRoot2" presStyleCnt="0"/>
      <dgm:spPr/>
    </dgm:pt>
    <dgm:pt modelId="{7B779252-04C4-4862-AA5C-1CD2A3EAE308}" type="pres">
      <dgm:prSet presAssocID="{C4CD0621-8871-403E-AF4C-46A115B64A76}" presName="composite2" presStyleCnt="0"/>
      <dgm:spPr/>
    </dgm:pt>
    <dgm:pt modelId="{1D0CA2E7-90F7-456E-8AE5-E788264AFE8E}" type="pres">
      <dgm:prSet presAssocID="{C4CD0621-8871-403E-AF4C-46A115B64A76}" presName="image2" presStyleLbl="node2" presStyleIdx="0" presStyleCnt="2"/>
      <dgm:spPr/>
    </dgm:pt>
    <dgm:pt modelId="{BF2A083E-BDC6-4345-9691-0BDFEF6051A2}" type="pres">
      <dgm:prSet presAssocID="{C4CD0621-8871-403E-AF4C-46A115B64A76}" presName="text2" presStyleLbl="revTx" presStyleIdx="1" presStyleCnt="5">
        <dgm:presLayoutVars>
          <dgm:chPref val="3"/>
        </dgm:presLayoutVars>
      </dgm:prSet>
      <dgm:spPr/>
    </dgm:pt>
    <dgm:pt modelId="{F0F6B63A-38F8-4C0C-9D28-8986627EFA57}" type="pres">
      <dgm:prSet presAssocID="{C4CD0621-8871-403E-AF4C-46A115B64A76}" presName="hierChild3" presStyleCnt="0"/>
      <dgm:spPr/>
    </dgm:pt>
    <dgm:pt modelId="{F221CF06-A321-41C6-A6A8-5A3D743BFB57}" type="pres">
      <dgm:prSet presAssocID="{1BFD4A24-EB54-4151-86ED-0AE89AAE2007}" presName="Name17" presStyleLbl="parChTrans1D3" presStyleIdx="0" presStyleCnt="2"/>
      <dgm:spPr/>
    </dgm:pt>
    <dgm:pt modelId="{88C5AA58-7899-496B-A796-F0F947588D9E}" type="pres">
      <dgm:prSet presAssocID="{33ABD167-BF2E-4B36-9747-359A299AB868}" presName="hierRoot3" presStyleCnt="0"/>
      <dgm:spPr/>
    </dgm:pt>
    <dgm:pt modelId="{47F7A916-7323-4509-8215-EE8A4A02BC80}" type="pres">
      <dgm:prSet presAssocID="{33ABD167-BF2E-4B36-9747-359A299AB868}" presName="composite3" presStyleCnt="0"/>
      <dgm:spPr/>
    </dgm:pt>
    <dgm:pt modelId="{F357AD90-7B56-4C11-B819-A45512399F7E}" type="pres">
      <dgm:prSet presAssocID="{33ABD167-BF2E-4B36-9747-359A299AB868}" presName="image3" presStyleLbl="node3" presStyleIdx="0" presStyleCnt="2"/>
      <dgm:spPr/>
    </dgm:pt>
    <dgm:pt modelId="{2F40E4AF-5D8C-4935-8098-21AB398A97F4}" type="pres">
      <dgm:prSet presAssocID="{33ABD167-BF2E-4B36-9747-359A299AB868}" presName="text3" presStyleLbl="revTx" presStyleIdx="2" presStyleCnt="5">
        <dgm:presLayoutVars>
          <dgm:chPref val="3"/>
        </dgm:presLayoutVars>
      </dgm:prSet>
      <dgm:spPr/>
    </dgm:pt>
    <dgm:pt modelId="{6A3B6565-6B33-4334-BDA0-B156B01FAD07}" type="pres">
      <dgm:prSet presAssocID="{33ABD167-BF2E-4B36-9747-359A299AB868}" presName="hierChild4" presStyleCnt="0"/>
      <dgm:spPr/>
    </dgm:pt>
    <dgm:pt modelId="{2BC983E0-517E-4756-BAC3-49FF0550025F}" type="pres">
      <dgm:prSet presAssocID="{DC1B66DD-8812-43A4-A1A8-E7503499F728}" presName="Name10" presStyleLbl="parChTrans1D2" presStyleIdx="1" presStyleCnt="2"/>
      <dgm:spPr/>
    </dgm:pt>
    <dgm:pt modelId="{EA129B28-4AF1-4459-897F-0424BB5F0469}" type="pres">
      <dgm:prSet presAssocID="{3620F09C-A487-4CE6-8328-7BD202B80FAE}" presName="hierRoot2" presStyleCnt="0"/>
      <dgm:spPr/>
    </dgm:pt>
    <dgm:pt modelId="{665D24C2-54C6-46A6-9D46-A9CDC7D9861B}" type="pres">
      <dgm:prSet presAssocID="{3620F09C-A487-4CE6-8328-7BD202B80FAE}" presName="composite2" presStyleCnt="0"/>
      <dgm:spPr/>
    </dgm:pt>
    <dgm:pt modelId="{BCCA1005-07C9-419F-8F6D-11BC2542FC89}" type="pres">
      <dgm:prSet presAssocID="{3620F09C-A487-4CE6-8328-7BD202B80FAE}" presName="image2" presStyleLbl="node2" presStyleIdx="1" presStyleCnt="2"/>
      <dgm:spPr/>
    </dgm:pt>
    <dgm:pt modelId="{2E2EF7CA-FFC4-466B-92D0-8CA12D8F607B}" type="pres">
      <dgm:prSet presAssocID="{3620F09C-A487-4CE6-8328-7BD202B80FAE}" presName="text2" presStyleLbl="revTx" presStyleIdx="3" presStyleCnt="5">
        <dgm:presLayoutVars>
          <dgm:chPref val="3"/>
        </dgm:presLayoutVars>
      </dgm:prSet>
      <dgm:spPr/>
    </dgm:pt>
    <dgm:pt modelId="{562AA5F0-5DCF-406A-80B5-CFC297AF8611}" type="pres">
      <dgm:prSet presAssocID="{3620F09C-A487-4CE6-8328-7BD202B80FAE}" presName="hierChild3" presStyleCnt="0"/>
      <dgm:spPr/>
    </dgm:pt>
    <dgm:pt modelId="{3FABD667-B1A0-4C35-82A5-776E9E726015}" type="pres">
      <dgm:prSet presAssocID="{37BC388E-E9FE-4D3A-96C7-66566ACFBD40}" presName="Name17" presStyleLbl="parChTrans1D3" presStyleIdx="1" presStyleCnt="2"/>
      <dgm:spPr/>
    </dgm:pt>
    <dgm:pt modelId="{C5165EB9-693F-4FAA-8ED5-F582C95775A4}" type="pres">
      <dgm:prSet presAssocID="{50D06F3C-4728-4FF6-9036-7FB40F40D7A4}" presName="hierRoot3" presStyleCnt="0"/>
      <dgm:spPr/>
    </dgm:pt>
    <dgm:pt modelId="{C1D378E6-3030-4A38-B424-B09E635F18E2}" type="pres">
      <dgm:prSet presAssocID="{50D06F3C-4728-4FF6-9036-7FB40F40D7A4}" presName="composite3" presStyleCnt="0"/>
      <dgm:spPr/>
    </dgm:pt>
    <dgm:pt modelId="{66E271D0-92F1-413A-904E-BB16399741A4}" type="pres">
      <dgm:prSet presAssocID="{50D06F3C-4728-4FF6-9036-7FB40F40D7A4}" presName="image3" presStyleLbl="node3" presStyleIdx="1" presStyleCnt="2"/>
      <dgm:spPr/>
    </dgm:pt>
    <dgm:pt modelId="{B0F01A76-086E-4EE3-988C-481C64595F36}" type="pres">
      <dgm:prSet presAssocID="{50D06F3C-4728-4FF6-9036-7FB40F40D7A4}" presName="text3" presStyleLbl="revTx" presStyleIdx="4" presStyleCnt="5">
        <dgm:presLayoutVars>
          <dgm:chPref val="3"/>
        </dgm:presLayoutVars>
      </dgm:prSet>
      <dgm:spPr/>
    </dgm:pt>
    <dgm:pt modelId="{CCEA7E77-635C-4323-88BB-1AC10F0F6067}" type="pres">
      <dgm:prSet presAssocID="{50D06F3C-4728-4FF6-9036-7FB40F40D7A4}" presName="hierChild4" presStyleCnt="0"/>
      <dgm:spPr/>
    </dgm:pt>
  </dgm:ptLst>
  <dgm:cxnLst>
    <dgm:cxn modelId="{53CBCA0A-CE20-4FCE-A59A-DA8305B7CBFD}" srcId="{D5C236AB-CEA1-42E2-8D23-182D1D2CD08B}" destId="{3620F09C-A487-4CE6-8328-7BD202B80FAE}" srcOrd="1" destOrd="0" parTransId="{DC1B66DD-8812-43A4-A1A8-E7503499F728}" sibTransId="{D21BBCAE-2D63-4F45-AE87-0CDC7CB91551}"/>
    <dgm:cxn modelId="{D6721E3A-E080-49EC-A21B-15E53991442C}" type="presOf" srcId="{33ABD167-BF2E-4B36-9747-359A299AB868}" destId="{2F40E4AF-5D8C-4935-8098-21AB398A97F4}" srcOrd="0" destOrd="0" presId="urn:microsoft.com/office/officeart/2009/layout/CirclePictureHierarchy"/>
    <dgm:cxn modelId="{C509A160-15CA-4C8E-9995-44C125AD5AB7}" type="presOf" srcId="{F8BA7396-6F24-4D2C-B8FC-CBAB4A3FE667}" destId="{C4193F41-2C05-40CE-AB66-7C96F06A8D87}" srcOrd="0" destOrd="0" presId="urn:microsoft.com/office/officeart/2009/layout/CirclePictureHierarchy"/>
    <dgm:cxn modelId="{564B3963-E692-4FE0-890C-37494AA91B2A}" type="presOf" srcId="{1BFD4A24-EB54-4151-86ED-0AE89AAE2007}" destId="{F221CF06-A321-41C6-A6A8-5A3D743BFB57}" srcOrd="0" destOrd="0" presId="urn:microsoft.com/office/officeart/2009/layout/CirclePictureHierarchy"/>
    <dgm:cxn modelId="{5808A64F-6B90-4030-93E0-CD354C6651A9}" srcId="{C4CD0621-8871-403E-AF4C-46A115B64A76}" destId="{33ABD167-BF2E-4B36-9747-359A299AB868}" srcOrd="0" destOrd="0" parTransId="{1BFD4A24-EB54-4151-86ED-0AE89AAE2007}" sibTransId="{A5AC43C5-11E1-4D64-AC52-612BA55D8D20}"/>
    <dgm:cxn modelId="{2FB58973-0240-4984-ABA1-F49EB95771D3}" srcId="{3620F09C-A487-4CE6-8328-7BD202B80FAE}" destId="{50D06F3C-4728-4FF6-9036-7FB40F40D7A4}" srcOrd="0" destOrd="0" parTransId="{37BC388E-E9FE-4D3A-96C7-66566ACFBD40}" sibTransId="{0796CDE6-B653-414E-A5AC-8CE27B10548A}"/>
    <dgm:cxn modelId="{446E957C-563B-4A99-958D-B2E580505198}" srcId="{3A2029BA-30AC-4535-AD40-96F61EC9E992}" destId="{D5C236AB-CEA1-42E2-8D23-182D1D2CD08B}" srcOrd="0" destOrd="0" parTransId="{D3B4B76A-4FF4-45C2-87CB-9C74A8FB8337}" sibTransId="{D2799BBD-B311-4DCC-845C-116E41EE10A6}"/>
    <dgm:cxn modelId="{9C86C59C-6527-49FD-B048-E9B2AF6C1F1F}" type="presOf" srcId="{C4CD0621-8871-403E-AF4C-46A115B64A76}" destId="{BF2A083E-BDC6-4345-9691-0BDFEF6051A2}" srcOrd="0" destOrd="0" presId="urn:microsoft.com/office/officeart/2009/layout/CirclePictureHierarchy"/>
    <dgm:cxn modelId="{804523B0-768E-4752-9ABD-6442C7B92836}" type="presOf" srcId="{DC1B66DD-8812-43A4-A1A8-E7503499F728}" destId="{2BC983E0-517E-4756-BAC3-49FF0550025F}" srcOrd="0" destOrd="0" presId="urn:microsoft.com/office/officeart/2009/layout/CirclePictureHierarchy"/>
    <dgm:cxn modelId="{D23F1DB4-A7E0-410D-A994-D7B552754619}" srcId="{D5C236AB-CEA1-42E2-8D23-182D1D2CD08B}" destId="{C4CD0621-8871-403E-AF4C-46A115B64A76}" srcOrd="0" destOrd="0" parTransId="{F8BA7396-6F24-4D2C-B8FC-CBAB4A3FE667}" sibTransId="{3062F671-1972-4B64-BD95-B9EC345DF62C}"/>
    <dgm:cxn modelId="{31DA26D6-50B0-4414-89CF-8731BA810F11}" type="presOf" srcId="{3A2029BA-30AC-4535-AD40-96F61EC9E992}" destId="{1B78A7C2-93EF-4FF3-B531-9BF0A90E6A12}" srcOrd="0" destOrd="0" presId="urn:microsoft.com/office/officeart/2009/layout/CirclePictureHierarchy"/>
    <dgm:cxn modelId="{755F16EB-036A-43D2-ADF2-355C8CE052BF}" type="presOf" srcId="{D5C236AB-CEA1-42E2-8D23-182D1D2CD08B}" destId="{5F7C355F-298A-437F-97B1-4443B56C0981}" srcOrd="0" destOrd="0" presId="urn:microsoft.com/office/officeart/2009/layout/CirclePictureHierarchy"/>
    <dgm:cxn modelId="{B8E43DF6-6E8A-4D0E-939D-E98603915B58}" type="presOf" srcId="{3620F09C-A487-4CE6-8328-7BD202B80FAE}" destId="{2E2EF7CA-FFC4-466B-92D0-8CA12D8F607B}" srcOrd="0" destOrd="0" presId="urn:microsoft.com/office/officeart/2009/layout/CirclePictureHierarchy"/>
    <dgm:cxn modelId="{D8542FFD-82E7-4143-88F8-A76D0479F3D7}" type="presOf" srcId="{37BC388E-E9FE-4D3A-96C7-66566ACFBD40}" destId="{3FABD667-B1A0-4C35-82A5-776E9E726015}" srcOrd="0" destOrd="0" presId="urn:microsoft.com/office/officeart/2009/layout/CirclePictureHierarchy"/>
    <dgm:cxn modelId="{042831FD-F0C7-444D-AE2A-108E2FDCBACA}" type="presOf" srcId="{50D06F3C-4728-4FF6-9036-7FB40F40D7A4}" destId="{B0F01A76-086E-4EE3-988C-481C64595F36}" srcOrd="0" destOrd="0" presId="urn:microsoft.com/office/officeart/2009/layout/CirclePictureHierarchy"/>
    <dgm:cxn modelId="{B157E14B-BFDC-46E5-8995-A3E28A18E279}" type="presParOf" srcId="{1B78A7C2-93EF-4FF3-B531-9BF0A90E6A12}" destId="{73B6BBC1-9FC3-468A-8E5B-1B9FC26EAAD5}" srcOrd="0" destOrd="0" presId="urn:microsoft.com/office/officeart/2009/layout/CirclePictureHierarchy"/>
    <dgm:cxn modelId="{E373FA46-7507-4DBC-AAB3-C3A0A99A6C50}" type="presParOf" srcId="{73B6BBC1-9FC3-468A-8E5B-1B9FC26EAAD5}" destId="{0ACFBBAF-6222-40B7-BD18-CAEF7487E7FA}" srcOrd="0" destOrd="0" presId="urn:microsoft.com/office/officeart/2009/layout/CirclePictureHierarchy"/>
    <dgm:cxn modelId="{BE31ED0E-CE4D-4DBF-873B-2A95064772B7}" type="presParOf" srcId="{0ACFBBAF-6222-40B7-BD18-CAEF7487E7FA}" destId="{6ADB772D-DE52-4AE4-BF83-8F111B9FDFA3}" srcOrd="0" destOrd="0" presId="urn:microsoft.com/office/officeart/2009/layout/CirclePictureHierarchy"/>
    <dgm:cxn modelId="{34A77368-615E-41CC-96C3-76F39670F381}" type="presParOf" srcId="{0ACFBBAF-6222-40B7-BD18-CAEF7487E7FA}" destId="{5F7C355F-298A-437F-97B1-4443B56C0981}" srcOrd="1" destOrd="0" presId="urn:microsoft.com/office/officeart/2009/layout/CirclePictureHierarchy"/>
    <dgm:cxn modelId="{43EEB0BA-5691-41ED-A02D-78E7756019C4}" type="presParOf" srcId="{73B6BBC1-9FC3-468A-8E5B-1B9FC26EAAD5}" destId="{8665BAF6-AF3D-49D7-BB11-E9D609218062}" srcOrd="1" destOrd="0" presId="urn:microsoft.com/office/officeart/2009/layout/CirclePictureHierarchy"/>
    <dgm:cxn modelId="{2DBE1691-606E-4557-A2BC-D246CB0A354D}" type="presParOf" srcId="{8665BAF6-AF3D-49D7-BB11-E9D609218062}" destId="{C4193F41-2C05-40CE-AB66-7C96F06A8D87}" srcOrd="0" destOrd="0" presId="urn:microsoft.com/office/officeart/2009/layout/CirclePictureHierarchy"/>
    <dgm:cxn modelId="{B0F43DDF-1CD8-46D3-A6C5-A99787E5FA2A}" type="presParOf" srcId="{8665BAF6-AF3D-49D7-BB11-E9D609218062}" destId="{7D2A408C-84F7-415B-9BD1-5576B9232F1A}" srcOrd="1" destOrd="0" presId="urn:microsoft.com/office/officeart/2009/layout/CirclePictureHierarchy"/>
    <dgm:cxn modelId="{05EB5AF2-6D8A-403C-8E62-8BA2D9CD6C62}" type="presParOf" srcId="{7D2A408C-84F7-415B-9BD1-5576B9232F1A}" destId="{7B779252-04C4-4862-AA5C-1CD2A3EAE308}" srcOrd="0" destOrd="0" presId="urn:microsoft.com/office/officeart/2009/layout/CirclePictureHierarchy"/>
    <dgm:cxn modelId="{F467A7BB-DF69-471D-AE64-DA223B8130C5}" type="presParOf" srcId="{7B779252-04C4-4862-AA5C-1CD2A3EAE308}" destId="{1D0CA2E7-90F7-456E-8AE5-E788264AFE8E}" srcOrd="0" destOrd="0" presId="urn:microsoft.com/office/officeart/2009/layout/CirclePictureHierarchy"/>
    <dgm:cxn modelId="{2A4F2EB8-6AE8-439A-9BBC-2EB70572F325}" type="presParOf" srcId="{7B779252-04C4-4862-AA5C-1CD2A3EAE308}" destId="{BF2A083E-BDC6-4345-9691-0BDFEF6051A2}" srcOrd="1" destOrd="0" presId="urn:microsoft.com/office/officeart/2009/layout/CirclePictureHierarchy"/>
    <dgm:cxn modelId="{0066F403-CD08-4F8B-AC24-E82E48F09B30}" type="presParOf" srcId="{7D2A408C-84F7-415B-9BD1-5576B9232F1A}" destId="{F0F6B63A-38F8-4C0C-9D28-8986627EFA57}" srcOrd="1" destOrd="0" presId="urn:microsoft.com/office/officeart/2009/layout/CirclePictureHierarchy"/>
    <dgm:cxn modelId="{C7F976DD-0AC3-4A85-9040-D1BF781E470C}" type="presParOf" srcId="{F0F6B63A-38F8-4C0C-9D28-8986627EFA57}" destId="{F221CF06-A321-41C6-A6A8-5A3D743BFB57}" srcOrd="0" destOrd="0" presId="urn:microsoft.com/office/officeart/2009/layout/CirclePictureHierarchy"/>
    <dgm:cxn modelId="{135F7159-FABE-427E-9F98-B2E01A2ABDB4}" type="presParOf" srcId="{F0F6B63A-38F8-4C0C-9D28-8986627EFA57}" destId="{88C5AA58-7899-496B-A796-F0F947588D9E}" srcOrd="1" destOrd="0" presId="urn:microsoft.com/office/officeart/2009/layout/CirclePictureHierarchy"/>
    <dgm:cxn modelId="{403BD08E-6D2E-4967-B6E1-2E60B4723741}" type="presParOf" srcId="{88C5AA58-7899-496B-A796-F0F947588D9E}" destId="{47F7A916-7323-4509-8215-EE8A4A02BC80}" srcOrd="0" destOrd="0" presId="urn:microsoft.com/office/officeart/2009/layout/CirclePictureHierarchy"/>
    <dgm:cxn modelId="{EB39D245-724A-4A1E-A27A-F8B82E26C08E}" type="presParOf" srcId="{47F7A916-7323-4509-8215-EE8A4A02BC80}" destId="{F357AD90-7B56-4C11-B819-A45512399F7E}" srcOrd="0" destOrd="0" presId="urn:microsoft.com/office/officeart/2009/layout/CirclePictureHierarchy"/>
    <dgm:cxn modelId="{3C7F0468-5828-489D-B8D1-1D9132135CB2}" type="presParOf" srcId="{47F7A916-7323-4509-8215-EE8A4A02BC80}" destId="{2F40E4AF-5D8C-4935-8098-21AB398A97F4}" srcOrd="1" destOrd="0" presId="urn:microsoft.com/office/officeart/2009/layout/CirclePictureHierarchy"/>
    <dgm:cxn modelId="{01EFB9E2-82E7-4E63-9EAD-A5208FB81F07}" type="presParOf" srcId="{88C5AA58-7899-496B-A796-F0F947588D9E}" destId="{6A3B6565-6B33-4334-BDA0-B156B01FAD07}" srcOrd="1" destOrd="0" presId="urn:microsoft.com/office/officeart/2009/layout/CirclePictureHierarchy"/>
    <dgm:cxn modelId="{0130776D-1BBD-4F70-9149-643CC821D9A6}" type="presParOf" srcId="{8665BAF6-AF3D-49D7-BB11-E9D609218062}" destId="{2BC983E0-517E-4756-BAC3-49FF0550025F}" srcOrd="2" destOrd="0" presId="urn:microsoft.com/office/officeart/2009/layout/CirclePictureHierarchy"/>
    <dgm:cxn modelId="{B2914F30-4B13-4E26-9A76-554E18F0B3C6}" type="presParOf" srcId="{8665BAF6-AF3D-49D7-BB11-E9D609218062}" destId="{EA129B28-4AF1-4459-897F-0424BB5F0469}" srcOrd="3" destOrd="0" presId="urn:microsoft.com/office/officeart/2009/layout/CirclePictureHierarchy"/>
    <dgm:cxn modelId="{36613FD1-E31C-41D6-864C-680FF87A607F}" type="presParOf" srcId="{EA129B28-4AF1-4459-897F-0424BB5F0469}" destId="{665D24C2-54C6-46A6-9D46-A9CDC7D9861B}" srcOrd="0" destOrd="0" presId="urn:microsoft.com/office/officeart/2009/layout/CirclePictureHierarchy"/>
    <dgm:cxn modelId="{D1FFD616-0772-4A5A-BC21-32FA72D0D986}" type="presParOf" srcId="{665D24C2-54C6-46A6-9D46-A9CDC7D9861B}" destId="{BCCA1005-07C9-419F-8F6D-11BC2542FC89}" srcOrd="0" destOrd="0" presId="urn:microsoft.com/office/officeart/2009/layout/CirclePictureHierarchy"/>
    <dgm:cxn modelId="{4B9BD9FB-2D93-4C59-AFF3-EF397A5E0960}" type="presParOf" srcId="{665D24C2-54C6-46A6-9D46-A9CDC7D9861B}" destId="{2E2EF7CA-FFC4-466B-92D0-8CA12D8F607B}" srcOrd="1" destOrd="0" presId="urn:microsoft.com/office/officeart/2009/layout/CirclePictureHierarchy"/>
    <dgm:cxn modelId="{1F7E2C88-A988-4E63-9433-4BA5944E5CE9}" type="presParOf" srcId="{EA129B28-4AF1-4459-897F-0424BB5F0469}" destId="{562AA5F0-5DCF-406A-80B5-CFC297AF8611}" srcOrd="1" destOrd="0" presId="urn:microsoft.com/office/officeart/2009/layout/CirclePictureHierarchy"/>
    <dgm:cxn modelId="{587015C4-E738-4420-B4C4-69638D09438D}" type="presParOf" srcId="{562AA5F0-5DCF-406A-80B5-CFC297AF8611}" destId="{3FABD667-B1A0-4C35-82A5-776E9E726015}" srcOrd="0" destOrd="0" presId="urn:microsoft.com/office/officeart/2009/layout/CirclePictureHierarchy"/>
    <dgm:cxn modelId="{10939C46-04E3-4604-B736-0BB3A3BA269D}" type="presParOf" srcId="{562AA5F0-5DCF-406A-80B5-CFC297AF8611}" destId="{C5165EB9-693F-4FAA-8ED5-F582C95775A4}" srcOrd="1" destOrd="0" presId="urn:microsoft.com/office/officeart/2009/layout/CirclePictureHierarchy"/>
    <dgm:cxn modelId="{9369B17B-74AC-4AA0-852F-13B09AE76526}" type="presParOf" srcId="{C5165EB9-693F-4FAA-8ED5-F582C95775A4}" destId="{C1D378E6-3030-4A38-B424-B09E635F18E2}" srcOrd="0" destOrd="0" presId="urn:microsoft.com/office/officeart/2009/layout/CirclePictureHierarchy"/>
    <dgm:cxn modelId="{674D5D75-807E-48DD-8A2C-1CF4C6E4B931}" type="presParOf" srcId="{C1D378E6-3030-4A38-B424-B09E635F18E2}" destId="{66E271D0-92F1-413A-904E-BB16399741A4}" srcOrd="0" destOrd="0" presId="urn:microsoft.com/office/officeart/2009/layout/CirclePictureHierarchy"/>
    <dgm:cxn modelId="{D7FF70AC-035E-4F60-B07B-0810925BA6D5}" type="presParOf" srcId="{C1D378E6-3030-4A38-B424-B09E635F18E2}" destId="{B0F01A76-086E-4EE3-988C-481C64595F36}" srcOrd="1" destOrd="0" presId="urn:microsoft.com/office/officeart/2009/layout/CirclePictureHierarchy"/>
    <dgm:cxn modelId="{A62E6C98-C415-40B1-9184-0A926BC524D1}" type="presParOf" srcId="{C5165EB9-693F-4FAA-8ED5-F582C95775A4}" destId="{CCEA7E77-635C-4323-88BB-1AC10F0F6067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5B72C-7C8E-4187-BB52-E36EA1DF28E3}">
      <dsp:nvSpPr>
        <dsp:cNvPr id="0" name=""/>
        <dsp:cNvSpPr/>
      </dsp:nvSpPr>
      <dsp:spPr>
        <a:xfrm>
          <a:off x="3963910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297"/>
              </a:lnTo>
              <a:lnTo>
                <a:pt x="1659783" y="538297"/>
              </a:lnTo>
              <a:lnTo>
                <a:pt x="1659783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5EC3C7-DAF8-42F1-A802-B2E8C99522CE}">
      <dsp:nvSpPr>
        <dsp:cNvPr id="0" name=""/>
        <dsp:cNvSpPr/>
      </dsp:nvSpPr>
      <dsp:spPr>
        <a:xfrm>
          <a:off x="2304127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1659783" y="0"/>
              </a:moveTo>
              <a:lnTo>
                <a:pt x="1659783" y="538297"/>
              </a:lnTo>
              <a:lnTo>
                <a:pt x="0" y="538297"/>
              </a:lnTo>
              <a:lnTo>
                <a:pt x="0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5CCBB0-C37A-4610-A387-6327ACA984E7}">
      <dsp:nvSpPr>
        <dsp:cNvPr id="0" name=""/>
        <dsp:cNvSpPr/>
      </dsp:nvSpPr>
      <dsp:spPr>
        <a:xfrm>
          <a:off x="2605906" y="17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AC1F1-F520-4D27-B5D1-F4286A5675FC}">
      <dsp:nvSpPr>
        <dsp:cNvPr id="0" name=""/>
        <dsp:cNvSpPr/>
      </dsp:nvSpPr>
      <dsp:spPr>
        <a:xfrm>
          <a:off x="2907684" y="28670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význam</a:t>
          </a:r>
        </a:p>
      </dsp:txBody>
      <dsp:txXfrm>
        <a:off x="2958198" y="337221"/>
        <a:ext cx="2614981" cy="1623637"/>
      </dsp:txXfrm>
    </dsp:sp>
    <dsp:sp modelId="{C3243E4B-234B-4B0D-965E-AE8921312E1E}">
      <dsp:nvSpPr>
        <dsp:cNvPr id="0" name=""/>
        <dsp:cNvSpPr/>
      </dsp:nvSpPr>
      <dsp:spPr>
        <a:xfrm>
          <a:off x="946122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C7BF6C-5CE6-4FA9-8D9E-6374F9DFEC16}">
      <dsp:nvSpPr>
        <dsp:cNvPr id="0" name=""/>
        <dsp:cNvSpPr/>
      </dsp:nvSpPr>
      <dsp:spPr>
        <a:xfrm>
          <a:off x="1247901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lexikální</a:t>
          </a:r>
        </a:p>
      </dsp:txBody>
      <dsp:txXfrm>
        <a:off x="1298415" y="2851793"/>
        <a:ext cx="2614981" cy="1623637"/>
      </dsp:txXfrm>
    </dsp:sp>
    <dsp:sp modelId="{7A71FFAF-E011-4455-A3B4-D3A03297E411}">
      <dsp:nvSpPr>
        <dsp:cNvPr id="0" name=""/>
        <dsp:cNvSpPr/>
      </dsp:nvSpPr>
      <dsp:spPr>
        <a:xfrm>
          <a:off x="4265689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1487B-136D-4D6B-B6EE-F79BA1A63F87}">
      <dsp:nvSpPr>
        <dsp:cNvPr id="0" name=""/>
        <dsp:cNvSpPr/>
      </dsp:nvSpPr>
      <dsp:spPr>
        <a:xfrm>
          <a:off x="4567468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gramatický</a:t>
          </a:r>
        </a:p>
      </dsp:txBody>
      <dsp:txXfrm>
        <a:off x="4617982" y="2851793"/>
        <a:ext cx="2614981" cy="16236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797264-DB97-4B30-95AF-C1B569B267F1}">
      <dsp:nvSpPr>
        <dsp:cNvPr id="0" name=""/>
        <dsp:cNvSpPr/>
      </dsp:nvSpPr>
      <dsp:spPr>
        <a:xfrm>
          <a:off x="6104881" y="2724914"/>
          <a:ext cx="91440" cy="5074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FA86AB-3B58-4DE8-B3A8-2D63498A2AA0}">
      <dsp:nvSpPr>
        <dsp:cNvPr id="0" name=""/>
        <dsp:cNvSpPr/>
      </dsp:nvSpPr>
      <dsp:spPr>
        <a:xfrm>
          <a:off x="4551043" y="1109360"/>
          <a:ext cx="1599558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1599558" y="345843"/>
              </a:lnTo>
              <a:lnTo>
                <a:pt x="1599558" y="5074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B3B2BA-5B7D-4094-9453-9137F2BA3070}">
      <dsp:nvSpPr>
        <dsp:cNvPr id="0" name=""/>
        <dsp:cNvSpPr/>
      </dsp:nvSpPr>
      <dsp:spPr>
        <a:xfrm>
          <a:off x="2951484" y="2724914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1066372" y="345843"/>
              </a:lnTo>
              <a:lnTo>
                <a:pt x="1066372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C72E34-BA31-4087-8D37-63D485444730}">
      <dsp:nvSpPr>
        <dsp:cNvPr id="0" name=""/>
        <dsp:cNvSpPr/>
      </dsp:nvSpPr>
      <dsp:spPr>
        <a:xfrm>
          <a:off x="1885112" y="2724914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1066372" y="0"/>
              </a:moveTo>
              <a:lnTo>
                <a:pt x="1066372" y="345843"/>
              </a:lnTo>
              <a:lnTo>
                <a:pt x="0" y="345843"/>
              </a:lnTo>
              <a:lnTo>
                <a:pt x="0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79377-E085-418D-98F1-9FFEB8107120}">
      <dsp:nvSpPr>
        <dsp:cNvPr id="0" name=""/>
        <dsp:cNvSpPr/>
      </dsp:nvSpPr>
      <dsp:spPr>
        <a:xfrm>
          <a:off x="2951484" y="1109360"/>
          <a:ext cx="1599558" cy="507496"/>
        </a:xfrm>
        <a:custGeom>
          <a:avLst/>
          <a:gdLst/>
          <a:ahLst/>
          <a:cxnLst/>
          <a:rect l="0" t="0" r="0" b="0"/>
          <a:pathLst>
            <a:path>
              <a:moveTo>
                <a:pt x="1599558" y="0"/>
              </a:moveTo>
              <a:lnTo>
                <a:pt x="1599558" y="345843"/>
              </a:lnTo>
              <a:lnTo>
                <a:pt x="0" y="345843"/>
              </a:lnTo>
              <a:lnTo>
                <a:pt x="0" y="5074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312768-6E5E-4B5C-8291-C9C7F4D137C7}">
      <dsp:nvSpPr>
        <dsp:cNvPr id="0" name=""/>
        <dsp:cNvSpPr/>
      </dsp:nvSpPr>
      <dsp:spPr>
        <a:xfrm>
          <a:off x="3678556" y="1303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55D9A5-807B-42DB-A7C4-AE79BE936069}">
      <dsp:nvSpPr>
        <dsp:cNvPr id="0" name=""/>
        <dsp:cNvSpPr/>
      </dsp:nvSpPr>
      <dsp:spPr>
        <a:xfrm>
          <a:off x="3872442" y="185494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MORFOLOGIE</a:t>
          </a:r>
        </a:p>
      </dsp:txBody>
      <dsp:txXfrm>
        <a:off x="3904896" y="217948"/>
        <a:ext cx="1680064" cy="1043149"/>
      </dsp:txXfrm>
    </dsp:sp>
    <dsp:sp modelId="{77E66AE9-C3F8-4946-B036-02AEDF140FDC}">
      <dsp:nvSpPr>
        <dsp:cNvPr id="0" name=""/>
        <dsp:cNvSpPr/>
      </dsp:nvSpPr>
      <dsp:spPr>
        <a:xfrm>
          <a:off x="2078998" y="1616856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9F1FEA-9D04-4534-8134-7A21E7BE03EA}">
      <dsp:nvSpPr>
        <dsp:cNvPr id="0" name=""/>
        <dsp:cNvSpPr/>
      </dsp:nvSpPr>
      <dsp:spPr>
        <a:xfrm>
          <a:off x="2272884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AMERICKÉ POJETÍ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(</a:t>
          </a:r>
          <a:r>
            <a:rPr lang="cs-CZ" sz="1400" kern="1200" dirty="0" err="1"/>
            <a:t>deskriptivisté</a:t>
          </a:r>
          <a:r>
            <a:rPr lang="cs-CZ" sz="1400" kern="1200" dirty="0"/>
            <a:t>)</a:t>
          </a:r>
        </a:p>
      </dsp:txBody>
      <dsp:txXfrm>
        <a:off x="2305338" y="1833502"/>
        <a:ext cx="1680064" cy="1043149"/>
      </dsp:txXfrm>
    </dsp:sp>
    <dsp:sp modelId="{4DA856AE-D205-45C6-BA63-F1936354F664}">
      <dsp:nvSpPr>
        <dsp:cNvPr id="0" name=""/>
        <dsp:cNvSpPr/>
      </dsp:nvSpPr>
      <dsp:spPr>
        <a:xfrm>
          <a:off x="1012626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53F03-BF55-4CFE-95E3-4CE84E5965F4}">
      <dsp:nvSpPr>
        <dsp:cNvPr id="0" name=""/>
        <dsp:cNvSpPr/>
      </dsp:nvSpPr>
      <dsp:spPr>
        <a:xfrm>
          <a:off x="1206512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GRAMATICKÉ KATEGORIE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(G-morfémy –gramatické části slov)</a:t>
          </a:r>
        </a:p>
      </dsp:txBody>
      <dsp:txXfrm>
        <a:off x="1238966" y="3449056"/>
        <a:ext cx="1680064" cy="1043149"/>
      </dsp:txXfrm>
    </dsp:sp>
    <dsp:sp modelId="{A93711F2-1620-4B24-894E-5058306AF659}">
      <dsp:nvSpPr>
        <dsp:cNvPr id="0" name=""/>
        <dsp:cNvSpPr/>
      </dsp:nvSpPr>
      <dsp:spPr>
        <a:xfrm>
          <a:off x="3145370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D1F756-577A-4450-A27E-C520016A647C}">
      <dsp:nvSpPr>
        <dsp:cNvPr id="0" name=""/>
        <dsp:cNvSpPr/>
      </dsp:nvSpPr>
      <dsp:spPr>
        <a:xfrm>
          <a:off x="3339256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LEXIKÁLNÍ ČÁST (SLOVOTVORBA)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(L-morfémy – lexikální morfémy)</a:t>
          </a:r>
        </a:p>
      </dsp:txBody>
      <dsp:txXfrm>
        <a:off x="3371710" y="3449056"/>
        <a:ext cx="1680064" cy="1043149"/>
      </dsp:txXfrm>
    </dsp:sp>
    <dsp:sp modelId="{52A0DF0D-09EC-47F8-A45C-8084A1FDECD9}">
      <dsp:nvSpPr>
        <dsp:cNvPr id="0" name=""/>
        <dsp:cNvSpPr/>
      </dsp:nvSpPr>
      <dsp:spPr>
        <a:xfrm>
          <a:off x="5278115" y="1616856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D8D00-DB2F-4584-A9A3-239F906A002F}">
      <dsp:nvSpPr>
        <dsp:cNvPr id="0" name=""/>
        <dsp:cNvSpPr/>
      </dsp:nvSpPr>
      <dsp:spPr>
        <a:xfrm>
          <a:off x="5472000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EVROPSKÉ POJETÍ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(tradiční lingvistika)</a:t>
          </a:r>
        </a:p>
      </dsp:txBody>
      <dsp:txXfrm>
        <a:off x="5504454" y="1833502"/>
        <a:ext cx="1680064" cy="1043149"/>
      </dsp:txXfrm>
    </dsp:sp>
    <dsp:sp modelId="{FD342778-8EB1-49EF-9294-0A36F27EAEE7}">
      <dsp:nvSpPr>
        <dsp:cNvPr id="0" name=""/>
        <dsp:cNvSpPr/>
      </dsp:nvSpPr>
      <dsp:spPr>
        <a:xfrm>
          <a:off x="5278115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811D4B-0B42-4D74-A523-5A3DDC10B2A5}">
      <dsp:nvSpPr>
        <dsp:cNvPr id="0" name=""/>
        <dsp:cNvSpPr/>
      </dsp:nvSpPr>
      <dsp:spPr>
        <a:xfrm>
          <a:off x="5472000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POUZE G-morfémy</a:t>
          </a:r>
        </a:p>
      </dsp:txBody>
      <dsp:txXfrm>
        <a:off x="5504454" y="3449056"/>
        <a:ext cx="1680064" cy="10431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5B72C-7C8E-4187-BB52-E36EA1DF28E3}">
      <dsp:nvSpPr>
        <dsp:cNvPr id="0" name=""/>
        <dsp:cNvSpPr/>
      </dsp:nvSpPr>
      <dsp:spPr>
        <a:xfrm>
          <a:off x="3918904" y="859666"/>
          <a:ext cx="2154845" cy="1025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8855"/>
              </a:lnTo>
              <a:lnTo>
                <a:pt x="2154845" y="698855"/>
              </a:lnTo>
              <a:lnTo>
                <a:pt x="2154845" y="10255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5EC3C7-DAF8-42F1-A802-B2E8C99522CE}">
      <dsp:nvSpPr>
        <dsp:cNvPr id="0" name=""/>
        <dsp:cNvSpPr/>
      </dsp:nvSpPr>
      <dsp:spPr>
        <a:xfrm>
          <a:off x="1764059" y="859666"/>
          <a:ext cx="2154845" cy="1025510"/>
        </a:xfrm>
        <a:custGeom>
          <a:avLst/>
          <a:gdLst/>
          <a:ahLst/>
          <a:cxnLst/>
          <a:rect l="0" t="0" r="0" b="0"/>
          <a:pathLst>
            <a:path>
              <a:moveTo>
                <a:pt x="2154845" y="0"/>
              </a:moveTo>
              <a:lnTo>
                <a:pt x="2154845" y="698855"/>
              </a:lnTo>
              <a:lnTo>
                <a:pt x="0" y="698855"/>
              </a:lnTo>
              <a:lnTo>
                <a:pt x="0" y="10255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5CCBB0-C37A-4610-A387-6327ACA984E7}">
      <dsp:nvSpPr>
        <dsp:cNvPr id="0" name=""/>
        <dsp:cNvSpPr/>
      </dsp:nvSpPr>
      <dsp:spPr>
        <a:xfrm>
          <a:off x="2414207" y="29505"/>
          <a:ext cx="3009394" cy="8301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AC1F1-F520-4D27-B5D1-F4286A5675FC}">
      <dsp:nvSpPr>
        <dsp:cNvPr id="0" name=""/>
        <dsp:cNvSpPr/>
      </dsp:nvSpPr>
      <dsp:spPr>
        <a:xfrm>
          <a:off x="2805997" y="401705"/>
          <a:ext cx="3009394" cy="8301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MORFÉM</a:t>
          </a:r>
        </a:p>
      </dsp:txBody>
      <dsp:txXfrm>
        <a:off x="2830312" y="426020"/>
        <a:ext cx="2960764" cy="781531"/>
      </dsp:txXfrm>
    </dsp:sp>
    <dsp:sp modelId="{C3243E4B-234B-4B0D-965E-AE8921312E1E}">
      <dsp:nvSpPr>
        <dsp:cNvPr id="0" name=""/>
        <dsp:cNvSpPr/>
      </dsp:nvSpPr>
      <dsp:spPr>
        <a:xfrm>
          <a:off x="1004" y="1885177"/>
          <a:ext cx="3526110" cy="2239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C7BF6C-5CE6-4FA9-8D9E-6374F9DFEC16}">
      <dsp:nvSpPr>
        <dsp:cNvPr id="0" name=""/>
        <dsp:cNvSpPr/>
      </dsp:nvSpPr>
      <dsp:spPr>
        <a:xfrm>
          <a:off x="392794" y="2257377"/>
          <a:ext cx="3526110" cy="2239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Lexikální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 L-morfém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(též: slovotvorný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- autosémantický)</a:t>
          </a:r>
        </a:p>
      </dsp:txBody>
      <dsp:txXfrm>
        <a:off x="458374" y="2322957"/>
        <a:ext cx="3394950" cy="2107920"/>
      </dsp:txXfrm>
    </dsp:sp>
    <dsp:sp modelId="{7A71FFAF-E011-4455-A3B4-D3A03297E411}">
      <dsp:nvSpPr>
        <dsp:cNvPr id="0" name=""/>
        <dsp:cNvSpPr/>
      </dsp:nvSpPr>
      <dsp:spPr>
        <a:xfrm>
          <a:off x="4310695" y="1885177"/>
          <a:ext cx="3526110" cy="2239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1487B-136D-4D6B-B6EE-F79BA1A63F87}">
      <dsp:nvSpPr>
        <dsp:cNvPr id="0" name=""/>
        <dsp:cNvSpPr/>
      </dsp:nvSpPr>
      <dsp:spPr>
        <a:xfrm>
          <a:off x="4702485" y="2257377"/>
          <a:ext cx="3526110" cy="2239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Gramatický 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G- morfém </a:t>
          </a:r>
          <a:br>
            <a:rPr lang="cs-CZ" sz="2500" kern="1200" dirty="0"/>
          </a:br>
          <a:r>
            <a:rPr lang="cs-CZ" sz="2500" kern="1200" dirty="0"/>
            <a:t>(též: flektivní, gramatický či synsémanticky)</a:t>
          </a:r>
        </a:p>
      </dsp:txBody>
      <dsp:txXfrm>
        <a:off x="4768065" y="2322957"/>
        <a:ext cx="3394950" cy="21079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2C788-E343-4A5B-B9DC-BC8A6CDDA524}">
      <dsp:nvSpPr>
        <dsp:cNvPr id="0" name=""/>
        <dsp:cNvSpPr/>
      </dsp:nvSpPr>
      <dsp:spPr>
        <a:xfrm>
          <a:off x="4114799" y="1141663"/>
          <a:ext cx="1462608" cy="270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280"/>
              </a:lnTo>
              <a:lnTo>
                <a:pt x="1462608" y="135280"/>
              </a:lnTo>
              <a:lnTo>
                <a:pt x="1462608" y="2705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6B66AA-9F66-41F0-B482-766B0930902A}">
      <dsp:nvSpPr>
        <dsp:cNvPr id="0" name=""/>
        <dsp:cNvSpPr/>
      </dsp:nvSpPr>
      <dsp:spPr>
        <a:xfrm>
          <a:off x="2264313" y="2695425"/>
          <a:ext cx="390075" cy="411417"/>
        </a:xfrm>
        <a:custGeom>
          <a:avLst/>
          <a:gdLst/>
          <a:ahLst/>
          <a:cxnLst/>
          <a:rect l="0" t="0" r="0" b="0"/>
          <a:pathLst>
            <a:path>
              <a:moveTo>
                <a:pt x="390075" y="0"/>
              </a:moveTo>
              <a:lnTo>
                <a:pt x="390075" y="411417"/>
              </a:lnTo>
              <a:lnTo>
                <a:pt x="0" y="4114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07BDE-F347-40CF-BB6A-8AE215257AEE}">
      <dsp:nvSpPr>
        <dsp:cNvPr id="0" name=""/>
        <dsp:cNvSpPr/>
      </dsp:nvSpPr>
      <dsp:spPr>
        <a:xfrm>
          <a:off x="2654388" y="2695425"/>
          <a:ext cx="797598" cy="3865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6515"/>
              </a:lnTo>
              <a:lnTo>
                <a:pt x="797598" y="3865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F560CB-D556-4E15-8291-7C065B770AB7}">
      <dsp:nvSpPr>
        <dsp:cNvPr id="0" name=""/>
        <dsp:cNvSpPr/>
      </dsp:nvSpPr>
      <dsp:spPr>
        <a:xfrm>
          <a:off x="2654388" y="1141663"/>
          <a:ext cx="1460411" cy="270561"/>
        </a:xfrm>
        <a:custGeom>
          <a:avLst/>
          <a:gdLst/>
          <a:ahLst/>
          <a:cxnLst/>
          <a:rect l="0" t="0" r="0" b="0"/>
          <a:pathLst>
            <a:path>
              <a:moveTo>
                <a:pt x="1460411" y="0"/>
              </a:moveTo>
              <a:lnTo>
                <a:pt x="1460411" y="135280"/>
              </a:lnTo>
              <a:lnTo>
                <a:pt x="0" y="135280"/>
              </a:lnTo>
              <a:lnTo>
                <a:pt x="0" y="2705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5AC25-63DC-4F95-B3B0-96AA906DC420}">
      <dsp:nvSpPr>
        <dsp:cNvPr id="0" name=""/>
        <dsp:cNvSpPr/>
      </dsp:nvSpPr>
      <dsp:spPr>
        <a:xfrm>
          <a:off x="3716163" y="1029"/>
          <a:ext cx="797272" cy="114063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E4CF4F-08FD-4307-A7C1-F77F2657CD97}">
      <dsp:nvSpPr>
        <dsp:cNvPr id="0" name=""/>
        <dsp:cNvSpPr/>
      </dsp:nvSpPr>
      <dsp:spPr>
        <a:xfrm>
          <a:off x="3716163" y="1029"/>
          <a:ext cx="797272" cy="114063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108829-7C6A-4027-B41F-A9335A096BC7}">
      <dsp:nvSpPr>
        <dsp:cNvPr id="0" name=""/>
        <dsp:cNvSpPr/>
      </dsp:nvSpPr>
      <dsp:spPr>
        <a:xfrm>
          <a:off x="3317527" y="206343"/>
          <a:ext cx="1594545" cy="7300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Lexikální morfém</a:t>
          </a:r>
        </a:p>
      </dsp:txBody>
      <dsp:txXfrm>
        <a:off x="3317527" y="206343"/>
        <a:ext cx="1594545" cy="730005"/>
      </dsp:txXfrm>
    </dsp:sp>
    <dsp:sp modelId="{1E0447DA-1B50-47D9-AB4E-A025BB1697FC}">
      <dsp:nvSpPr>
        <dsp:cNvPr id="0" name=""/>
        <dsp:cNvSpPr/>
      </dsp:nvSpPr>
      <dsp:spPr>
        <a:xfrm>
          <a:off x="1990724" y="1412224"/>
          <a:ext cx="1327327" cy="128320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697A3-8D07-4120-9F74-10F868A38B40}">
      <dsp:nvSpPr>
        <dsp:cNvPr id="0" name=""/>
        <dsp:cNvSpPr/>
      </dsp:nvSpPr>
      <dsp:spPr>
        <a:xfrm>
          <a:off x="1990724" y="1412224"/>
          <a:ext cx="1327327" cy="128320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20A18E-6DE1-4AAE-B71A-6D0E62645C55}">
      <dsp:nvSpPr>
        <dsp:cNvPr id="0" name=""/>
        <dsp:cNvSpPr/>
      </dsp:nvSpPr>
      <dsp:spPr>
        <a:xfrm>
          <a:off x="1327060" y="1643200"/>
          <a:ext cx="2654655" cy="82124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Vázaný</a:t>
          </a:r>
          <a:r>
            <a:rPr lang="cs-CZ" sz="1600" kern="1200" dirty="0"/>
            <a:t> (jsou svázány s jinými morfémy  v rámci jednoho slova)</a:t>
          </a:r>
        </a:p>
      </dsp:txBody>
      <dsp:txXfrm>
        <a:off x="1327060" y="1643200"/>
        <a:ext cx="2654655" cy="821248"/>
      </dsp:txXfrm>
    </dsp:sp>
    <dsp:sp modelId="{DA6DCDBE-60B2-48BC-BF54-1AFF2A4EAFA6}">
      <dsp:nvSpPr>
        <dsp:cNvPr id="0" name=""/>
        <dsp:cNvSpPr/>
      </dsp:nvSpPr>
      <dsp:spPr>
        <a:xfrm>
          <a:off x="3374683" y="2965986"/>
          <a:ext cx="644193" cy="64419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FB44C-85F3-466A-8C7F-2208492540E1}">
      <dsp:nvSpPr>
        <dsp:cNvPr id="0" name=""/>
        <dsp:cNvSpPr/>
      </dsp:nvSpPr>
      <dsp:spPr>
        <a:xfrm>
          <a:off x="3374683" y="2965986"/>
          <a:ext cx="644193" cy="64419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CE4AB8-F989-4731-AF49-BABCDF0BF619}">
      <dsp:nvSpPr>
        <dsp:cNvPr id="0" name=""/>
        <dsp:cNvSpPr/>
      </dsp:nvSpPr>
      <dsp:spPr>
        <a:xfrm>
          <a:off x="3052586" y="3081941"/>
          <a:ext cx="1288386" cy="41228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Derivační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(předpony, přípony)</a:t>
          </a:r>
        </a:p>
      </dsp:txBody>
      <dsp:txXfrm>
        <a:off x="3052586" y="3081941"/>
        <a:ext cx="1288386" cy="412283"/>
      </dsp:txXfrm>
    </dsp:sp>
    <dsp:sp modelId="{CD415964-71AD-499A-BA95-BB71D590EE6A}">
      <dsp:nvSpPr>
        <dsp:cNvPr id="0" name=""/>
        <dsp:cNvSpPr/>
      </dsp:nvSpPr>
      <dsp:spPr>
        <a:xfrm>
          <a:off x="1697423" y="2990888"/>
          <a:ext cx="644193" cy="64419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7DC6F-60F3-4CD1-8B03-BA0A1CC68FFA}">
      <dsp:nvSpPr>
        <dsp:cNvPr id="0" name=""/>
        <dsp:cNvSpPr/>
      </dsp:nvSpPr>
      <dsp:spPr>
        <a:xfrm>
          <a:off x="1697423" y="2990888"/>
          <a:ext cx="644193" cy="64419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2BA5FB-891F-4C55-B356-0068E84D4AB4}">
      <dsp:nvSpPr>
        <dsp:cNvPr id="0" name=""/>
        <dsp:cNvSpPr/>
      </dsp:nvSpPr>
      <dsp:spPr>
        <a:xfrm>
          <a:off x="1375326" y="3106843"/>
          <a:ext cx="1288386" cy="41228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dirty="0"/>
            <a:t>Bázové –vytvářejí lexikální základ</a:t>
          </a:r>
        </a:p>
      </dsp:txBody>
      <dsp:txXfrm>
        <a:off x="1375326" y="3106843"/>
        <a:ext cx="1288386" cy="412283"/>
      </dsp:txXfrm>
    </dsp:sp>
    <dsp:sp modelId="{7C11857C-019F-4743-90F5-C00638F9506D}">
      <dsp:nvSpPr>
        <dsp:cNvPr id="0" name=""/>
        <dsp:cNvSpPr/>
      </dsp:nvSpPr>
      <dsp:spPr>
        <a:xfrm>
          <a:off x="4914842" y="1412224"/>
          <a:ext cx="1325131" cy="147325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0C1214-BDBE-48FD-84DC-E1AF9CAD6EC9}">
      <dsp:nvSpPr>
        <dsp:cNvPr id="0" name=""/>
        <dsp:cNvSpPr/>
      </dsp:nvSpPr>
      <dsp:spPr>
        <a:xfrm>
          <a:off x="4914842" y="1412224"/>
          <a:ext cx="1325131" cy="147325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825AE9-74AE-477A-96EA-BF2A331CDBB0}">
      <dsp:nvSpPr>
        <dsp:cNvPr id="0" name=""/>
        <dsp:cNvSpPr/>
      </dsp:nvSpPr>
      <dsp:spPr>
        <a:xfrm>
          <a:off x="4252277" y="1677409"/>
          <a:ext cx="2650262" cy="94288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Volný</a:t>
          </a:r>
          <a:r>
            <a:rPr lang="cs-CZ" sz="1600" kern="1200" dirty="0"/>
            <a:t> (je </a:t>
          </a:r>
          <a:r>
            <a:rPr lang="cs-CZ" sz="1600" kern="1200" dirty="0" err="1"/>
            <a:t>automomní</a:t>
          </a:r>
          <a:r>
            <a:rPr lang="cs-CZ" sz="1600" kern="1200" dirty="0"/>
            <a:t> a graficky oddělitelný a přemístitelný</a:t>
          </a:r>
          <a:r>
            <a:rPr lang="cs-CZ" sz="1200" kern="1200" dirty="0"/>
            <a:t>)</a:t>
          </a:r>
        </a:p>
      </dsp:txBody>
      <dsp:txXfrm>
        <a:off x="4252277" y="1677409"/>
        <a:ext cx="2650262" cy="9428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422AC0-8C8D-4A75-AA58-73B62CBA2D3E}">
      <dsp:nvSpPr>
        <dsp:cNvPr id="0" name=""/>
        <dsp:cNvSpPr/>
      </dsp:nvSpPr>
      <dsp:spPr>
        <a:xfrm>
          <a:off x="3955236" y="1652456"/>
          <a:ext cx="2235930" cy="954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9125"/>
              </a:lnTo>
              <a:lnTo>
                <a:pt x="2235930" y="569125"/>
              </a:lnTo>
              <a:lnTo>
                <a:pt x="2235930" y="9546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91809-8FD0-4B60-8704-855248BE8BA5}">
      <dsp:nvSpPr>
        <dsp:cNvPr id="0" name=""/>
        <dsp:cNvSpPr/>
      </dsp:nvSpPr>
      <dsp:spPr>
        <a:xfrm>
          <a:off x="1686018" y="1652456"/>
          <a:ext cx="2269218" cy="954661"/>
        </a:xfrm>
        <a:custGeom>
          <a:avLst/>
          <a:gdLst/>
          <a:ahLst/>
          <a:cxnLst/>
          <a:rect l="0" t="0" r="0" b="0"/>
          <a:pathLst>
            <a:path>
              <a:moveTo>
                <a:pt x="2269218" y="0"/>
              </a:moveTo>
              <a:lnTo>
                <a:pt x="2269218" y="569125"/>
              </a:lnTo>
              <a:lnTo>
                <a:pt x="0" y="569125"/>
              </a:lnTo>
              <a:lnTo>
                <a:pt x="0" y="9546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03E23-6517-4C0E-AEAB-61DECD1414BE}">
      <dsp:nvSpPr>
        <dsp:cNvPr id="0" name=""/>
        <dsp:cNvSpPr/>
      </dsp:nvSpPr>
      <dsp:spPr>
        <a:xfrm>
          <a:off x="2359600" y="157"/>
          <a:ext cx="3191271" cy="16522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233158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LEXIKÁLNÍ MORFÉM</a:t>
          </a:r>
        </a:p>
      </dsp:txBody>
      <dsp:txXfrm>
        <a:off x="2359600" y="157"/>
        <a:ext cx="3191271" cy="1652299"/>
      </dsp:txXfrm>
    </dsp:sp>
    <dsp:sp modelId="{13E319B0-7B66-4529-A87A-4942A654DE44}">
      <dsp:nvSpPr>
        <dsp:cNvPr id="0" name=""/>
        <dsp:cNvSpPr/>
      </dsp:nvSpPr>
      <dsp:spPr>
        <a:xfrm>
          <a:off x="2997854" y="1285278"/>
          <a:ext cx="2872144" cy="5507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22860" rIns="91440" bIns="2286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DVA DRUHY</a:t>
          </a:r>
        </a:p>
      </dsp:txBody>
      <dsp:txXfrm>
        <a:off x="2997854" y="1285278"/>
        <a:ext cx="2872144" cy="550766"/>
      </dsp:txXfrm>
    </dsp:sp>
    <dsp:sp modelId="{7A372FD3-4D22-44EE-825B-E39F7A5B599C}">
      <dsp:nvSpPr>
        <dsp:cNvPr id="0" name=""/>
        <dsp:cNvSpPr/>
      </dsp:nvSpPr>
      <dsp:spPr>
        <a:xfrm>
          <a:off x="90382" y="2607118"/>
          <a:ext cx="3191271" cy="16522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233158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KOŘEN -R </a:t>
          </a:r>
        </a:p>
      </dsp:txBody>
      <dsp:txXfrm>
        <a:off x="90382" y="2607118"/>
        <a:ext cx="3191271" cy="1652299"/>
      </dsp:txXfrm>
    </dsp:sp>
    <dsp:sp modelId="{A9AFD9E6-0EA3-4E37-A2FE-8FE62561D1B3}">
      <dsp:nvSpPr>
        <dsp:cNvPr id="0" name=""/>
        <dsp:cNvSpPr/>
      </dsp:nvSpPr>
      <dsp:spPr>
        <a:xfrm>
          <a:off x="728636" y="3892239"/>
          <a:ext cx="2872144" cy="5507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Značen R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Implikuje základní složky významu </a:t>
          </a:r>
        </a:p>
      </dsp:txBody>
      <dsp:txXfrm>
        <a:off x="728636" y="3892239"/>
        <a:ext cx="2872144" cy="550766"/>
      </dsp:txXfrm>
    </dsp:sp>
    <dsp:sp modelId="{AADD4E5E-CFB2-48BD-9A55-4C9339CF95DB}">
      <dsp:nvSpPr>
        <dsp:cNvPr id="0" name=""/>
        <dsp:cNvSpPr/>
      </dsp:nvSpPr>
      <dsp:spPr>
        <a:xfrm>
          <a:off x="4371854" y="2607118"/>
          <a:ext cx="3638624" cy="15853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233158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FORMANT - F</a:t>
          </a:r>
        </a:p>
      </dsp:txBody>
      <dsp:txXfrm>
        <a:off x="4371854" y="2607118"/>
        <a:ext cx="3638624" cy="1585381"/>
      </dsp:txXfrm>
    </dsp:sp>
    <dsp:sp modelId="{D2CCAF78-9FE5-44BB-B176-A46890289DF7}">
      <dsp:nvSpPr>
        <dsp:cNvPr id="0" name=""/>
        <dsp:cNvSpPr/>
      </dsp:nvSpPr>
      <dsp:spPr>
        <a:xfrm>
          <a:off x="5200496" y="3742522"/>
          <a:ext cx="2938721" cy="7832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Značen F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Derivační afixy – PREFIXY, SUFIXY, INFIXY A </a:t>
          </a:r>
          <a:r>
            <a:rPr lang="cs-CZ" sz="1500" kern="1200" dirty="0" err="1"/>
            <a:t>INTERFIXY</a:t>
          </a:r>
          <a:endParaRPr lang="cs-CZ" sz="1500" kern="1200" dirty="0"/>
        </a:p>
      </dsp:txBody>
      <dsp:txXfrm>
        <a:off x="5200496" y="3742522"/>
        <a:ext cx="2938721" cy="7832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82794-54C2-49A9-AF6D-07225EE86276}">
      <dsp:nvSpPr>
        <dsp:cNvPr id="0" name=""/>
        <dsp:cNvSpPr/>
      </dsp:nvSpPr>
      <dsp:spPr>
        <a:xfrm>
          <a:off x="4114800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D5B03-AEB3-4A77-8132-4AF4612C5460}">
      <dsp:nvSpPr>
        <dsp:cNvPr id="0" name=""/>
        <dsp:cNvSpPr/>
      </dsp:nvSpPr>
      <dsp:spPr>
        <a:xfrm>
          <a:off x="1862986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D890B-A351-4013-9FDA-189A65C96EC1}">
      <dsp:nvSpPr>
        <dsp:cNvPr id="0" name=""/>
        <dsp:cNvSpPr/>
      </dsp:nvSpPr>
      <dsp:spPr>
        <a:xfrm>
          <a:off x="3184298" y="11168"/>
          <a:ext cx="1861002" cy="1861002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2985F-401D-47EF-AF80-CA28EC1BF26A}">
      <dsp:nvSpPr>
        <dsp:cNvPr id="0" name=""/>
        <dsp:cNvSpPr/>
      </dsp:nvSpPr>
      <dsp:spPr>
        <a:xfrm>
          <a:off x="3184298" y="11168"/>
          <a:ext cx="1861002" cy="1861002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30108-0A7C-4ACA-A1F3-D03B242885AC}">
      <dsp:nvSpPr>
        <dsp:cNvPr id="0" name=""/>
        <dsp:cNvSpPr/>
      </dsp:nvSpPr>
      <dsp:spPr>
        <a:xfrm>
          <a:off x="2253797" y="346148"/>
          <a:ext cx="3722005" cy="119104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Gramatický morfém</a:t>
          </a:r>
        </a:p>
      </dsp:txBody>
      <dsp:txXfrm>
        <a:off x="2253797" y="346148"/>
        <a:ext cx="3722005" cy="1191041"/>
      </dsp:txXfrm>
    </dsp:sp>
    <dsp:sp modelId="{8491F2F0-B2D8-4763-887F-E713A5B388ED}">
      <dsp:nvSpPr>
        <dsp:cNvPr id="0" name=""/>
        <dsp:cNvSpPr/>
      </dsp:nvSpPr>
      <dsp:spPr>
        <a:xfrm>
          <a:off x="932485" y="2653792"/>
          <a:ext cx="1861002" cy="1861002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F1029A-D5DE-42CD-90F9-F3065B789798}">
      <dsp:nvSpPr>
        <dsp:cNvPr id="0" name=""/>
        <dsp:cNvSpPr/>
      </dsp:nvSpPr>
      <dsp:spPr>
        <a:xfrm>
          <a:off x="932485" y="2653792"/>
          <a:ext cx="1861002" cy="1861002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131763-5E36-40E7-974C-657F79C06B63}">
      <dsp:nvSpPr>
        <dsp:cNvPr id="0" name=""/>
        <dsp:cNvSpPr/>
      </dsp:nvSpPr>
      <dsp:spPr>
        <a:xfrm>
          <a:off x="1984" y="2988772"/>
          <a:ext cx="3722005" cy="119104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Volný - </a:t>
          </a:r>
          <a:r>
            <a:rPr lang="cs-CZ" sz="1600" b="1" kern="1200" dirty="0" err="1"/>
            <a:t>auxilianty</a:t>
          </a:r>
          <a:endParaRPr lang="cs-CZ" sz="1600" b="1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(satelitní), morfémy gramatické povahy v podobě graficky oddělitelných slov (člen, pomocné sloveso, předložka)</a:t>
          </a:r>
        </a:p>
      </dsp:txBody>
      <dsp:txXfrm>
        <a:off x="1984" y="2988772"/>
        <a:ext cx="3722005" cy="1191041"/>
      </dsp:txXfrm>
    </dsp:sp>
    <dsp:sp modelId="{A8DEE158-22B0-4A02-AA1E-14288E3D0572}">
      <dsp:nvSpPr>
        <dsp:cNvPr id="0" name=""/>
        <dsp:cNvSpPr/>
      </dsp:nvSpPr>
      <dsp:spPr>
        <a:xfrm>
          <a:off x="5436111" y="2653792"/>
          <a:ext cx="1861002" cy="1861002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9A65DF-A9DE-408A-AD2D-7B8D4AE70D44}">
      <dsp:nvSpPr>
        <dsp:cNvPr id="0" name=""/>
        <dsp:cNvSpPr/>
      </dsp:nvSpPr>
      <dsp:spPr>
        <a:xfrm>
          <a:off x="5436111" y="2653792"/>
          <a:ext cx="1861002" cy="1861002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30464C-3FA2-46ED-8CD7-5210EED01D81}">
      <dsp:nvSpPr>
        <dsp:cNvPr id="0" name=""/>
        <dsp:cNvSpPr/>
      </dsp:nvSpPr>
      <dsp:spPr>
        <a:xfrm>
          <a:off x="4505610" y="2988772"/>
          <a:ext cx="3722005" cy="119104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/>
            <a:t>Vázaný</a:t>
          </a:r>
          <a:r>
            <a:rPr lang="cs-CZ" sz="1600" kern="1200" dirty="0"/>
            <a:t>  (jsou </a:t>
          </a:r>
          <a:r>
            <a:rPr lang="cs-CZ" sz="1600" b="1" kern="1200" dirty="0" err="1"/>
            <a:t>dezinenciální</a:t>
          </a:r>
          <a:r>
            <a:rPr lang="cs-CZ" sz="1600" kern="1200" dirty="0"/>
            <a:t> povahy, vyjadřují  gramatickou kategorii, objevují se hned za lexikální složkou). Někdy se akumuluje více koncovek (v aglutinačních jazycích), tomuto jevu se říká </a:t>
          </a:r>
          <a:r>
            <a:rPr lang="cs-CZ" sz="1600" kern="1200" dirty="0" err="1"/>
            <a:t>GRAMATÉM</a:t>
          </a:r>
          <a:r>
            <a:rPr lang="cs-CZ" sz="1600" kern="1200" dirty="0"/>
            <a:t>. </a:t>
          </a:r>
        </a:p>
      </dsp:txBody>
      <dsp:txXfrm>
        <a:off x="4505610" y="2988772"/>
        <a:ext cx="3722005" cy="11910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ABD667-B1A0-4C35-82A5-776E9E726015}">
      <dsp:nvSpPr>
        <dsp:cNvPr id="0" name=""/>
        <dsp:cNvSpPr/>
      </dsp:nvSpPr>
      <dsp:spPr>
        <a:xfrm>
          <a:off x="4833572" y="2876104"/>
          <a:ext cx="91440" cy="3853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3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983E0-517E-4756-BAC3-49FF0550025F}">
      <dsp:nvSpPr>
        <dsp:cNvPr id="0" name=""/>
        <dsp:cNvSpPr/>
      </dsp:nvSpPr>
      <dsp:spPr>
        <a:xfrm>
          <a:off x="2755556" y="1267611"/>
          <a:ext cx="2123736" cy="385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181"/>
              </a:lnTo>
              <a:lnTo>
                <a:pt x="2123736" y="194181"/>
              </a:lnTo>
              <a:lnTo>
                <a:pt x="2123736" y="3853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21CF06-A321-41C6-A6A8-5A3D743BFB57}">
      <dsp:nvSpPr>
        <dsp:cNvPr id="0" name=""/>
        <dsp:cNvSpPr/>
      </dsp:nvSpPr>
      <dsp:spPr>
        <a:xfrm>
          <a:off x="1469804" y="2876104"/>
          <a:ext cx="91440" cy="3853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3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93F41-2C05-40CE-AB66-7C96F06A8D87}">
      <dsp:nvSpPr>
        <dsp:cNvPr id="0" name=""/>
        <dsp:cNvSpPr/>
      </dsp:nvSpPr>
      <dsp:spPr>
        <a:xfrm>
          <a:off x="1515524" y="1267611"/>
          <a:ext cx="1240031" cy="385304"/>
        </a:xfrm>
        <a:custGeom>
          <a:avLst/>
          <a:gdLst/>
          <a:ahLst/>
          <a:cxnLst/>
          <a:rect l="0" t="0" r="0" b="0"/>
          <a:pathLst>
            <a:path>
              <a:moveTo>
                <a:pt x="1240031" y="0"/>
              </a:moveTo>
              <a:lnTo>
                <a:pt x="1240031" y="194181"/>
              </a:lnTo>
              <a:lnTo>
                <a:pt x="0" y="194181"/>
              </a:lnTo>
              <a:lnTo>
                <a:pt x="0" y="3853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DB772D-DE52-4AE4-BF83-8F111B9FDFA3}">
      <dsp:nvSpPr>
        <dsp:cNvPr id="0" name=""/>
        <dsp:cNvSpPr/>
      </dsp:nvSpPr>
      <dsp:spPr>
        <a:xfrm>
          <a:off x="2143961" y="44423"/>
          <a:ext cx="1223188" cy="12231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7C355F-298A-437F-97B1-4443B56C0981}">
      <dsp:nvSpPr>
        <dsp:cNvPr id="0" name=""/>
        <dsp:cNvSpPr/>
      </dsp:nvSpPr>
      <dsp:spPr>
        <a:xfrm>
          <a:off x="2483445" y="41365"/>
          <a:ext cx="3602192" cy="1223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/>
            <a:t>ALOMORFY</a:t>
          </a:r>
          <a:endParaRPr lang="cs-CZ" sz="4400" b="1" kern="1200" dirty="0"/>
        </a:p>
      </dsp:txBody>
      <dsp:txXfrm>
        <a:off x="2483445" y="41365"/>
        <a:ext cx="3602192" cy="1223188"/>
      </dsp:txXfrm>
    </dsp:sp>
    <dsp:sp modelId="{1D0CA2E7-90F7-456E-8AE5-E788264AFE8E}">
      <dsp:nvSpPr>
        <dsp:cNvPr id="0" name=""/>
        <dsp:cNvSpPr/>
      </dsp:nvSpPr>
      <dsp:spPr>
        <a:xfrm>
          <a:off x="903929" y="1652916"/>
          <a:ext cx="1223188" cy="12231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2A083E-BDC6-4345-9691-0BDFEF6051A2}">
      <dsp:nvSpPr>
        <dsp:cNvPr id="0" name=""/>
        <dsp:cNvSpPr/>
      </dsp:nvSpPr>
      <dsp:spPr>
        <a:xfrm>
          <a:off x="2127118" y="1649858"/>
          <a:ext cx="1834782" cy="1223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PRVNÍHO ŘÁDU</a:t>
          </a:r>
        </a:p>
      </dsp:txBody>
      <dsp:txXfrm>
        <a:off x="2127118" y="1649858"/>
        <a:ext cx="1834782" cy="1223188"/>
      </dsp:txXfrm>
    </dsp:sp>
    <dsp:sp modelId="{F357AD90-7B56-4C11-B819-A45512399F7E}">
      <dsp:nvSpPr>
        <dsp:cNvPr id="0" name=""/>
        <dsp:cNvSpPr/>
      </dsp:nvSpPr>
      <dsp:spPr>
        <a:xfrm>
          <a:off x="903929" y="3261409"/>
          <a:ext cx="1223188" cy="12231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40E4AF-5D8C-4935-8098-21AB398A97F4}">
      <dsp:nvSpPr>
        <dsp:cNvPr id="0" name=""/>
        <dsp:cNvSpPr/>
      </dsp:nvSpPr>
      <dsp:spPr>
        <a:xfrm>
          <a:off x="2127118" y="3258351"/>
          <a:ext cx="1834782" cy="1223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ŘÍZENY MORFOLOGICKY</a:t>
          </a:r>
        </a:p>
      </dsp:txBody>
      <dsp:txXfrm>
        <a:off x="2127118" y="3258351"/>
        <a:ext cx="1834782" cy="1223188"/>
      </dsp:txXfrm>
    </dsp:sp>
    <dsp:sp modelId="{BCCA1005-07C9-419F-8F6D-11BC2542FC89}">
      <dsp:nvSpPr>
        <dsp:cNvPr id="0" name=""/>
        <dsp:cNvSpPr/>
      </dsp:nvSpPr>
      <dsp:spPr>
        <a:xfrm>
          <a:off x="4267698" y="1652916"/>
          <a:ext cx="1223188" cy="12231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2EF7CA-FFC4-466B-92D0-8CA12D8F607B}">
      <dsp:nvSpPr>
        <dsp:cNvPr id="0" name=""/>
        <dsp:cNvSpPr/>
      </dsp:nvSpPr>
      <dsp:spPr>
        <a:xfrm>
          <a:off x="5490887" y="1649858"/>
          <a:ext cx="1834782" cy="1223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DRUHÉHO ŘÁDU</a:t>
          </a:r>
          <a:endParaRPr lang="cs-CZ" sz="1900" kern="1200" dirty="0"/>
        </a:p>
      </dsp:txBody>
      <dsp:txXfrm>
        <a:off x="5490887" y="1649858"/>
        <a:ext cx="1834782" cy="1223188"/>
      </dsp:txXfrm>
    </dsp:sp>
    <dsp:sp modelId="{66E271D0-92F1-413A-904E-BB16399741A4}">
      <dsp:nvSpPr>
        <dsp:cNvPr id="0" name=""/>
        <dsp:cNvSpPr/>
      </dsp:nvSpPr>
      <dsp:spPr>
        <a:xfrm>
          <a:off x="4267698" y="3261409"/>
          <a:ext cx="1223188" cy="12231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F01A76-086E-4EE3-988C-481C64595F36}">
      <dsp:nvSpPr>
        <dsp:cNvPr id="0" name=""/>
        <dsp:cNvSpPr/>
      </dsp:nvSpPr>
      <dsp:spPr>
        <a:xfrm>
          <a:off x="5490887" y="3258351"/>
          <a:ext cx="1834782" cy="1223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ŘÍZENY FONOLOGICKY </a:t>
          </a:r>
        </a:p>
      </dsp:txBody>
      <dsp:txXfrm>
        <a:off x="5490887" y="3258351"/>
        <a:ext cx="1834782" cy="1223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4771E-EBB8-4308-BD45-A799821F6A62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5915D-DCF8-44F6-9A61-D6E239E598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891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5915D-DCF8-44F6-9A61-D6E239E598E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365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567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69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57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32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14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59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601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93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41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63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FE7A2-DA4A-47EF-8490-99D779C8AD02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55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FE7A2-DA4A-47EF-8490-99D779C8AD02}" type="datetimeFigureOut">
              <a:rPr lang="cs-CZ" smtClean="0"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F6B39-6FF6-451D-86B3-57C10AA7E3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05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MORFOLOGIE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1.hodina</a:t>
            </a:r>
            <a:endParaRPr lang="cs-CZ" dirty="0"/>
          </a:p>
          <a:p>
            <a:r>
              <a:rPr lang="cs-CZ" dirty="0"/>
              <a:t>8.3.2021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331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   strojopisný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STROJ        PIS 		- kořeny</a:t>
            </a:r>
          </a:p>
          <a:p>
            <a:pPr marL="0" indent="0">
              <a:buNone/>
            </a:pPr>
            <a:r>
              <a:rPr lang="cs-CZ" dirty="0"/>
              <a:t>                O			- spojovací morfém         </a:t>
            </a:r>
          </a:p>
          <a:p>
            <a:pPr marL="0" indent="0">
              <a:buNone/>
            </a:pPr>
            <a:r>
              <a:rPr lang="cs-CZ" dirty="0"/>
              <a:t>                                          spojující složeniny</a:t>
            </a:r>
          </a:p>
          <a:p>
            <a:pPr marL="0" indent="0">
              <a:buNone/>
            </a:pPr>
            <a:r>
              <a:rPr lang="cs-CZ" dirty="0"/>
              <a:t>                            NÝ        - odvozovací morfém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389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 err="1"/>
              <a:t>CHÁLEIRA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dirty="0"/>
              <a:t> 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chá</a:t>
            </a:r>
            <a:r>
              <a:rPr lang="cs-CZ" dirty="0"/>
              <a:t> 	  </a:t>
            </a:r>
            <a:r>
              <a:rPr lang="cs-CZ" dirty="0" err="1"/>
              <a:t>eira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	čaj 	 (sufix označující nádobu)</a:t>
            </a:r>
          </a:p>
          <a:p>
            <a:pPr marL="0" indent="0">
              <a:buNone/>
            </a:pPr>
            <a:r>
              <a:rPr lang="cs-CZ" dirty="0"/>
              <a:t>                      sufix může vykazovat </a:t>
            </a:r>
            <a:r>
              <a:rPr lang="cs-CZ" b="1" dirty="0" err="1"/>
              <a:t>plurisémii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	       L  (</a:t>
            </a:r>
            <a:r>
              <a:rPr lang="cs-CZ" dirty="0" err="1"/>
              <a:t>interfix</a:t>
            </a:r>
            <a:r>
              <a:rPr lang="cs-CZ" dirty="0"/>
              <a:t>)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1835696" y="2740006"/>
            <a:ext cx="504056" cy="119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2411760" y="2740006"/>
            <a:ext cx="457200" cy="11210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188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Gramatický morfém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8376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7300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Gramatický morfém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Může také vykazovat i </a:t>
            </a:r>
            <a:r>
              <a:rPr lang="cs-CZ" b="1" dirty="0" err="1"/>
              <a:t>plurisémii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   </a:t>
            </a:r>
            <a:r>
              <a:rPr lang="cs-CZ" dirty="0"/>
              <a:t>1 gramatický morfém může mít více významů</a:t>
            </a:r>
          </a:p>
          <a:p>
            <a:pPr marL="0" indent="0">
              <a:buNone/>
            </a:pPr>
            <a:r>
              <a:rPr lang="cs-CZ" dirty="0"/>
              <a:t>   například - koncovka –a  </a:t>
            </a:r>
          </a:p>
          <a:p>
            <a:pPr marL="0" indent="0">
              <a:buNone/>
            </a:pPr>
            <a:r>
              <a:rPr lang="cs-CZ" dirty="0"/>
              <a:t>             - význam </a:t>
            </a:r>
            <a:r>
              <a:rPr lang="cs-CZ" dirty="0" err="1"/>
              <a:t>1.pádu</a:t>
            </a:r>
            <a:r>
              <a:rPr lang="cs-CZ" dirty="0"/>
              <a:t> </a:t>
            </a:r>
            <a:r>
              <a:rPr lang="cs-CZ" dirty="0" err="1"/>
              <a:t>sg</a:t>
            </a:r>
            <a:r>
              <a:rPr lang="cs-CZ" dirty="0"/>
              <a:t> f. (nominativu - žen</a:t>
            </a:r>
            <a:r>
              <a:rPr lang="cs-CZ" b="1" i="1" dirty="0"/>
              <a:t>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       - význam 2. pádu </a:t>
            </a:r>
            <a:r>
              <a:rPr lang="cs-CZ" dirty="0" err="1"/>
              <a:t>sg</a:t>
            </a:r>
            <a:r>
              <a:rPr lang="cs-CZ" dirty="0"/>
              <a:t>  m.(genitivu – pán</a:t>
            </a:r>
            <a:r>
              <a:rPr lang="cs-CZ" b="1" i="1" dirty="0"/>
              <a:t>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        - význam 1. pádu </a:t>
            </a:r>
            <a:r>
              <a:rPr lang="cs-CZ" dirty="0" err="1"/>
              <a:t>sg</a:t>
            </a:r>
            <a:r>
              <a:rPr lang="cs-CZ" dirty="0"/>
              <a:t>. N. (měst</a:t>
            </a:r>
            <a:r>
              <a:rPr lang="cs-CZ" b="1" i="1" dirty="0"/>
              <a:t>a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33790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291466-D695-4240-90A2-0914F20F8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ALOMORFY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3857AB-0943-4529-83B8-2205B089D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Mnohé morfémy se realizují několika různými způsoby, které představují alomorfy (varianty nebo možné realizace.</a:t>
            </a:r>
          </a:p>
          <a:p>
            <a:pPr marL="0" indent="0">
              <a:buNone/>
            </a:pPr>
            <a:r>
              <a:rPr lang="cs-CZ" b="1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406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97D02-9F58-4D29-AE41-CE6F2871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DISTRIBUCE ALOMORFŮ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C38F828-96B8-4F3A-9DBA-76EA212FE8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1718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687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A14DDC-4D86-465F-ACA8-1DFE6FCDC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ALOMORFY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4DE94D-38C7-4EC6-806F-D3B506C498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1. ŘÁDU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203AF7-F66C-449C-A8F7-40274D3F46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výběr konkrétního alomorfu je diktován </a:t>
            </a:r>
            <a:r>
              <a:rPr lang="cs-CZ" b="1" dirty="0" err="1"/>
              <a:t>morfémickým</a:t>
            </a:r>
            <a:r>
              <a:rPr lang="cs-CZ" b="1" dirty="0"/>
              <a:t> okolím </a:t>
            </a:r>
            <a:r>
              <a:rPr lang="cs-CZ" dirty="0"/>
              <a:t>(příslušností sousedních morfémů do určité třídy, resp. jejich významem). 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A0989BD-8529-4383-A89D-A92D917E4C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/>
              <a:t>2. ŘÁDU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948CBC4-CD5C-4C04-90BB-95F2DCD1B0D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výběr je diktován </a:t>
            </a:r>
            <a:r>
              <a:rPr lang="cs-CZ" b="1" dirty="0" err="1"/>
              <a:t>fonemickým</a:t>
            </a:r>
            <a:r>
              <a:rPr lang="cs-CZ" b="1" dirty="0"/>
              <a:t> okolím </a:t>
            </a:r>
            <a:r>
              <a:rPr lang="cs-CZ" dirty="0"/>
              <a:t>(formou=fonémickou realizací sousedních morfémů). S alomorfy 2. řádu se ve větší míře setkáváme v uralských a altajských jazycích, kde značná část gramatických morfémů má 2-4 alomorfy (sufixy), jejichž distribuce souvisí s tzv. </a:t>
            </a:r>
            <a:r>
              <a:rPr lang="cs-CZ" b="1" dirty="0"/>
              <a:t>vokální harmonií</a:t>
            </a:r>
          </a:p>
        </p:txBody>
      </p:sp>
    </p:spTree>
    <p:extLst>
      <p:ext uri="{BB962C8B-B14F-4D97-AF65-F5344CB8AC3E}">
        <p14:creationId xmlns:p14="http://schemas.microsoft.com/office/powerpoint/2010/main" val="485441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27A88-BC9A-4F2F-A6AB-B4D30D0D4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cs-CZ" sz="3200" dirty="0"/>
            </a:br>
            <a:r>
              <a:rPr lang="cs-CZ" sz="3200" dirty="0"/>
              <a:t>Alomorfy jednoho morfému 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E11F57-7B50-479B-BFD8-2BD2FA25CA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Mohou mít zcela různou podobu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C6C06-3384-4D1B-BB08-995C4FAC8C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/>
              <a:t>Jde o tzv. </a:t>
            </a:r>
            <a:r>
              <a:rPr lang="cs-CZ" b="1" dirty="0" err="1"/>
              <a:t>supletivismus</a:t>
            </a:r>
            <a:r>
              <a:rPr lang="cs-CZ" dirty="0"/>
              <a:t>, se kterým se setkáváme například při </a:t>
            </a:r>
            <a:r>
              <a:rPr lang="cs-CZ" b="1" dirty="0"/>
              <a:t>stupňování nepravidelných adjektiv </a:t>
            </a:r>
            <a:r>
              <a:rPr lang="cs-CZ" dirty="0"/>
              <a:t>nebo adverbií (</a:t>
            </a:r>
            <a:r>
              <a:rPr lang="cs-CZ" i="1" dirty="0" err="1"/>
              <a:t>dobrý-lepší</a:t>
            </a:r>
            <a:r>
              <a:rPr lang="cs-CZ" i="1" dirty="0"/>
              <a:t>, </a:t>
            </a:r>
            <a:r>
              <a:rPr lang="cs-CZ" i="1" dirty="0" err="1"/>
              <a:t>bom-melhor-ótimo</a:t>
            </a:r>
            <a:r>
              <a:rPr lang="cs-CZ" dirty="0"/>
              <a:t>), nebo ve flexi pomocných sloves ( </a:t>
            </a:r>
            <a:r>
              <a:rPr lang="cs-CZ" i="1" dirty="0"/>
              <a:t>být-jsem</a:t>
            </a:r>
            <a:r>
              <a:rPr lang="cs-CZ" dirty="0"/>
              <a:t>).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72F0D96-9129-4A8C-BA04-6EC77F8809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mohou se lišit jen jednou hláskou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1FF48F8-1EF6-40FD-AB65-8A5CFCBD644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Jde o tzv. alternaci:  odlišení </a:t>
            </a:r>
            <a:r>
              <a:rPr lang="cs-CZ" b="1" dirty="0"/>
              <a:t>jen jednou souhláskou nebo samohláskou</a:t>
            </a:r>
            <a:r>
              <a:rPr lang="cs-CZ" dirty="0"/>
              <a:t>, a to v podobě </a:t>
            </a:r>
            <a:r>
              <a:rPr lang="cs-CZ" b="1" dirty="0"/>
              <a:t>střídání souhlásek nebo samohlásek </a:t>
            </a:r>
            <a:r>
              <a:rPr lang="cs-CZ" dirty="0"/>
              <a:t>v různých variantách </a:t>
            </a:r>
            <a:r>
              <a:rPr lang="cs-CZ" b="1" dirty="0"/>
              <a:t>jednoho kořene (kmene</a:t>
            </a:r>
            <a:r>
              <a:rPr lang="cs-CZ" dirty="0"/>
              <a:t>) se nazývá </a:t>
            </a:r>
            <a:r>
              <a:rPr lang="cs-CZ" b="1" dirty="0"/>
              <a:t>alternace</a:t>
            </a:r>
            <a:r>
              <a:rPr lang="cs-CZ" dirty="0"/>
              <a:t>. (</a:t>
            </a:r>
            <a:r>
              <a:rPr lang="cs-CZ" i="1" dirty="0"/>
              <a:t>např:  </a:t>
            </a:r>
            <a:r>
              <a:rPr lang="cs-CZ" i="1" dirty="0" err="1"/>
              <a:t>d</a:t>
            </a:r>
            <a:r>
              <a:rPr lang="cs-CZ" b="1" i="1" dirty="0" err="1"/>
              <a:t>o</a:t>
            </a:r>
            <a:r>
              <a:rPr lang="cs-CZ" i="1" dirty="0" err="1"/>
              <a:t>rmir-d</a:t>
            </a:r>
            <a:r>
              <a:rPr lang="cs-CZ" b="1" i="1" dirty="0" err="1"/>
              <a:t>u</a:t>
            </a:r>
            <a:r>
              <a:rPr lang="cs-CZ" i="1" dirty="0" err="1"/>
              <a:t>rmo</a:t>
            </a:r>
            <a:r>
              <a:rPr lang="cs-CZ" i="1" dirty="0"/>
              <a:t> „spát“, „spím“, nebo </a:t>
            </a:r>
            <a:r>
              <a:rPr lang="cs-CZ" i="1" dirty="0" err="1"/>
              <a:t>vestir-visto</a:t>
            </a:r>
            <a:r>
              <a:rPr lang="cs-CZ" i="1" dirty="0"/>
              <a:t>, „obléci se“, „oblékám se“ apod</a:t>
            </a:r>
            <a:r>
              <a:rPr lang="cs-CZ" dirty="0"/>
              <a:t>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195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Gramatický morfém (FÚZE, </a:t>
            </a:r>
            <a:r>
              <a:rPr lang="cs-CZ" dirty="0" err="1"/>
              <a:t>GRAMATÉM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 vykazovat také fúzi: jeden morfém je nositelem více významů zároveň. V tom případě jej lze nazvat </a:t>
            </a:r>
            <a:r>
              <a:rPr lang="cs-CZ" b="1" dirty="0" err="1"/>
              <a:t>GRAMATÉMEM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    žen</a:t>
            </a:r>
            <a:r>
              <a:rPr lang="cs-CZ" b="1" i="1" dirty="0"/>
              <a:t>ám</a:t>
            </a:r>
            <a:r>
              <a:rPr lang="cs-CZ" dirty="0"/>
              <a:t> – morfém čísla i pádu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dirty="0" err="1"/>
              <a:t>fal</a:t>
            </a:r>
            <a:r>
              <a:rPr lang="cs-CZ" b="1" i="1" dirty="0" err="1"/>
              <a:t>ei</a:t>
            </a:r>
            <a:r>
              <a:rPr lang="cs-CZ" b="1" i="1" dirty="0"/>
              <a:t> – </a:t>
            </a:r>
            <a:r>
              <a:rPr lang="cs-CZ" dirty="0"/>
              <a:t>morfém čísla, osoby a času</a:t>
            </a:r>
          </a:p>
          <a:p>
            <a:pPr marL="0" indent="0">
              <a:buNone/>
            </a:pPr>
            <a:r>
              <a:rPr lang="cs-CZ" dirty="0"/>
              <a:t>                  </a:t>
            </a:r>
            <a:r>
              <a:rPr lang="cs-CZ" dirty="0" err="1"/>
              <a:t>FALAR</a:t>
            </a:r>
            <a:r>
              <a:rPr lang="cs-CZ" dirty="0"/>
              <a:t> – MLUVIT</a:t>
            </a:r>
          </a:p>
          <a:p>
            <a:pPr marL="0" indent="0">
              <a:buNone/>
            </a:pPr>
            <a:r>
              <a:rPr lang="cs-CZ" dirty="0"/>
              <a:t>                        E I   - (</a:t>
            </a:r>
            <a:r>
              <a:rPr lang="cs-CZ" dirty="0" err="1"/>
              <a:t>il</a:t>
            </a:r>
            <a:r>
              <a:rPr lang="cs-CZ" dirty="0"/>
              <a:t> jsem)</a:t>
            </a:r>
          </a:p>
          <a:p>
            <a:pPr marL="0" indent="0">
              <a:buNone/>
            </a:pP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1584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500FD-7069-4A29-86D9-D62B86107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Nulový morfém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B667A-23CA-44E1-B7CB-3DEE68BC0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Některé gramatické morfémy mají </a:t>
            </a:r>
            <a:r>
              <a:rPr lang="cs-CZ" b="1" dirty="0"/>
              <a:t>tzv. nulovou realizaci. </a:t>
            </a:r>
            <a:r>
              <a:rPr lang="cs-CZ" dirty="0"/>
              <a:t>Např. u tvaru „žen“ je realizován </a:t>
            </a:r>
            <a:r>
              <a:rPr lang="cs-CZ" b="1" dirty="0"/>
              <a:t>2. pád nulovým morfémem (nulovou koncovkou). </a:t>
            </a:r>
            <a:r>
              <a:rPr lang="cs-CZ" dirty="0"/>
              <a:t>Nebo v případě portugalského slova </a:t>
            </a:r>
            <a:r>
              <a:rPr lang="cs-CZ" i="1" dirty="0" err="1"/>
              <a:t>tórax</a:t>
            </a:r>
            <a:r>
              <a:rPr lang="cs-CZ" dirty="0"/>
              <a:t> „hrudní koš“ je plurál také realizován nulovým morfémem (o </a:t>
            </a:r>
            <a:r>
              <a:rPr lang="cs-CZ" dirty="0" err="1"/>
              <a:t>tórax</a:t>
            </a:r>
            <a:r>
              <a:rPr lang="cs-CZ" dirty="0"/>
              <a:t> „hrudník“, os </a:t>
            </a:r>
            <a:r>
              <a:rPr lang="cs-CZ" dirty="0" err="1"/>
              <a:t>tórax</a:t>
            </a:r>
            <a:r>
              <a:rPr lang="cs-CZ" dirty="0"/>
              <a:t> „hrudníky“).</a:t>
            </a:r>
          </a:p>
        </p:txBody>
      </p:sp>
    </p:spTree>
    <p:extLst>
      <p:ext uri="{BB962C8B-B14F-4D97-AF65-F5344CB8AC3E}">
        <p14:creationId xmlns:p14="http://schemas.microsoft.com/office/powerpoint/2010/main" val="73769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</a:t>
            </a:r>
            <a:r>
              <a:rPr lang="cs-CZ" i="1" dirty="0" err="1"/>
              <a:t>morfé</a:t>
            </a:r>
            <a:r>
              <a:rPr lang="cs-CZ" i="1" dirty="0"/>
              <a:t> + </a:t>
            </a:r>
            <a:r>
              <a:rPr lang="cs-CZ" i="1" dirty="0" err="1"/>
              <a:t>logia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morfé</a:t>
            </a:r>
            <a:r>
              <a:rPr lang="cs-CZ" dirty="0"/>
              <a:t> – tvar, </a:t>
            </a:r>
            <a:r>
              <a:rPr lang="cs-CZ" i="1" dirty="0" err="1"/>
              <a:t>logia</a:t>
            </a:r>
            <a:r>
              <a:rPr lang="cs-CZ" dirty="0"/>
              <a:t> – nauka</a:t>
            </a:r>
          </a:p>
          <a:p>
            <a:r>
              <a:rPr lang="cs-CZ" dirty="0"/>
              <a:t>morfologie je součástí mnoha věd:</a:t>
            </a:r>
          </a:p>
          <a:p>
            <a:pPr marL="0" indent="0">
              <a:buNone/>
            </a:pPr>
            <a:r>
              <a:rPr lang="cs-CZ" dirty="0"/>
              <a:t> - biologie</a:t>
            </a:r>
          </a:p>
          <a:p>
            <a:pPr>
              <a:buFontTx/>
              <a:buChar char="-"/>
            </a:pPr>
            <a:r>
              <a:rPr lang="cs-CZ" dirty="0"/>
              <a:t>astronomie</a:t>
            </a:r>
          </a:p>
          <a:p>
            <a:pPr>
              <a:buFontTx/>
              <a:buChar char="-"/>
            </a:pPr>
            <a:r>
              <a:rPr lang="cs-CZ" dirty="0"/>
              <a:t>geomorfologie</a:t>
            </a:r>
          </a:p>
          <a:p>
            <a:pPr>
              <a:buFontTx/>
              <a:buChar char="-"/>
            </a:pPr>
            <a:r>
              <a:rPr lang="cs-CZ" dirty="0"/>
              <a:t>archeologie </a:t>
            </a:r>
          </a:p>
        </p:txBody>
      </p:sp>
      <p:pic>
        <p:nvPicPr>
          <p:cNvPr id="4" name="Obrázek 3" descr="VÃ½sledek obrÃ¡zku pro rostlinnÃ¡ morfologi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503" y="4277575"/>
            <a:ext cx="2214002" cy="1872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VÃ½sledek obrÃ¡zku pro morfologie astronomickÃ½ch objektÅ¯ 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222805"/>
            <a:ext cx="2314600" cy="1603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VÃ½sledek obrÃ¡zku pro archeologickÃ¡ morfologi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444" y="2941292"/>
            <a:ext cx="2079109" cy="160348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VÃ½sledek obrÃ¡zku pro geomorfologi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993" y="4972158"/>
            <a:ext cx="2079109" cy="1049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8289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Distribuce kontrastivní a komplementární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Kontrastivní distribuce</a:t>
            </a:r>
            <a:r>
              <a:rPr lang="cs-CZ" dirty="0"/>
              <a:t>: </a:t>
            </a:r>
          </a:p>
          <a:p>
            <a:endParaRPr lang="cs-CZ" dirty="0"/>
          </a:p>
          <a:p>
            <a:r>
              <a:rPr lang="cs-CZ" dirty="0"/>
              <a:t>Pro vyjádření  nějaké gramatické kategorie máme více morfémů a ty se distribuují podle morfologických pravidel (v některých jazycích podle vokalické harmonie)</a:t>
            </a:r>
          </a:p>
          <a:p>
            <a:endParaRPr lang="cs-CZ" dirty="0"/>
          </a:p>
          <a:p>
            <a:r>
              <a:rPr lang="cs-CZ" dirty="0" err="1"/>
              <a:t>Např</a:t>
            </a:r>
            <a:r>
              <a:rPr lang="cs-CZ" dirty="0"/>
              <a:t> u sloves pro vyjádření </a:t>
            </a:r>
            <a:r>
              <a:rPr lang="cs-CZ" dirty="0" err="1"/>
              <a:t>1.os</a:t>
            </a:r>
            <a:r>
              <a:rPr lang="cs-CZ" dirty="0"/>
              <a:t>. </a:t>
            </a:r>
            <a:r>
              <a:rPr lang="cs-CZ" dirty="0" err="1"/>
              <a:t>sg</a:t>
            </a:r>
            <a:r>
              <a:rPr lang="cs-CZ" dirty="0"/>
              <a:t>. Existují následující morfémy: </a:t>
            </a:r>
          </a:p>
          <a:p>
            <a:pPr marL="0" indent="0">
              <a:buNone/>
            </a:pPr>
            <a:r>
              <a:rPr lang="cs-CZ" dirty="0"/>
              <a:t>    -O, -</a:t>
            </a:r>
            <a:r>
              <a:rPr lang="cs-CZ" dirty="0" err="1"/>
              <a:t>EI</a:t>
            </a:r>
            <a:r>
              <a:rPr lang="cs-CZ" dirty="0"/>
              <a:t>, -</a:t>
            </a:r>
            <a:r>
              <a:rPr lang="cs-CZ" dirty="0" err="1"/>
              <a:t>AVA</a:t>
            </a:r>
            <a:r>
              <a:rPr lang="cs-CZ" dirty="0"/>
              <a:t>, -ARA, -AREI,-</a:t>
            </a:r>
            <a:r>
              <a:rPr lang="cs-CZ" dirty="0" err="1"/>
              <a:t>ARIA</a:t>
            </a:r>
            <a:r>
              <a:rPr lang="cs-CZ" dirty="0"/>
              <a:t>,- </a:t>
            </a:r>
            <a:r>
              <a:rPr lang="cs-CZ" dirty="0" err="1"/>
              <a:t>ASSE</a:t>
            </a:r>
            <a:r>
              <a:rPr lang="cs-CZ" dirty="0"/>
              <a:t>, -AR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(Každý má jiný významový čas, kontrastují významově, proto kontrastivní distribuce)</a:t>
            </a:r>
          </a:p>
        </p:txBody>
      </p:sp>
    </p:spTree>
    <p:extLst>
      <p:ext uri="{BB962C8B-B14F-4D97-AF65-F5344CB8AC3E}">
        <p14:creationId xmlns:p14="http://schemas.microsoft.com/office/powerpoint/2010/main" val="2376188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Komplementární distribuce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Komplementární distribuce</a:t>
            </a:r>
          </a:p>
          <a:p>
            <a:pPr marL="0" indent="0">
              <a:buNone/>
            </a:pPr>
            <a:r>
              <a:rPr lang="cs-CZ" dirty="0"/>
              <a:t>Pro jeden významově stejný je existuje více morfému. Například pro plurál podstatných jmen</a:t>
            </a:r>
            <a:r>
              <a:rPr lang="pt-PT" dirty="0"/>
              <a:t> existuj</a:t>
            </a:r>
            <a:r>
              <a:rPr lang="cs-CZ" dirty="0"/>
              <a:t>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-s, -es, -</a:t>
            </a:r>
            <a:r>
              <a:rPr lang="cs-CZ" dirty="0" err="1"/>
              <a:t>is</a:t>
            </a:r>
            <a:r>
              <a:rPr lang="cs-CZ" dirty="0"/>
              <a:t>, -I, </a:t>
            </a:r>
            <a:r>
              <a:rPr lang="cs-CZ" dirty="0" err="1"/>
              <a:t>éis</a:t>
            </a:r>
            <a:r>
              <a:rPr lang="cs-CZ" dirty="0"/>
              <a:t>, </a:t>
            </a:r>
            <a:r>
              <a:rPr lang="pt-PT" dirty="0"/>
              <a:t>ões, ães, ãos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Ty se ale nedistribuují nahodile, nýbrž podle pravidel. </a:t>
            </a:r>
          </a:p>
          <a:p>
            <a:pPr marL="0" indent="0">
              <a:buNone/>
            </a:pPr>
            <a:r>
              <a:rPr lang="cs-CZ" dirty="0"/>
              <a:t>			</a:t>
            </a:r>
            <a:r>
              <a:rPr lang="cs-CZ" i="1" dirty="0"/>
              <a:t>Café –</a:t>
            </a:r>
            <a:r>
              <a:rPr lang="cs-CZ" i="1" dirty="0" err="1"/>
              <a:t>café</a:t>
            </a:r>
            <a:r>
              <a:rPr lang="cs-CZ" b="1" i="1" dirty="0" err="1"/>
              <a:t>s</a:t>
            </a:r>
            <a:endParaRPr lang="cs-CZ" b="1" i="1" dirty="0"/>
          </a:p>
          <a:p>
            <a:pPr marL="0" indent="0">
              <a:buNone/>
            </a:pPr>
            <a:r>
              <a:rPr lang="cs-CZ" i="1" dirty="0"/>
              <a:t>			</a:t>
            </a:r>
            <a:r>
              <a:rPr lang="cs-CZ" i="1" dirty="0" err="1"/>
              <a:t>Professor</a:t>
            </a:r>
            <a:r>
              <a:rPr lang="cs-CZ" i="1" dirty="0"/>
              <a:t> -</a:t>
            </a:r>
            <a:r>
              <a:rPr lang="cs-CZ" i="1" dirty="0" err="1"/>
              <a:t>professor</a:t>
            </a:r>
            <a:r>
              <a:rPr lang="cs-CZ" b="1" i="1" dirty="0" err="1"/>
              <a:t>es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3420071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Kombinatorika morfémů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R+0</a:t>
            </a:r>
            <a:r>
              <a:rPr lang="cs-CZ" dirty="0"/>
              <a:t>   	les lov, ruka – </a:t>
            </a:r>
            <a:r>
              <a:rPr lang="cs-CZ" dirty="0" err="1"/>
              <a:t>bosque</a:t>
            </a:r>
            <a:r>
              <a:rPr lang="cs-CZ" dirty="0"/>
              <a:t>, ca</a:t>
            </a:r>
            <a:r>
              <a:rPr lang="pt-PT" dirty="0"/>
              <a:t>ça, mão</a:t>
            </a:r>
            <a:endParaRPr lang="cs-CZ" dirty="0"/>
          </a:p>
          <a:p>
            <a:r>
              <a:rPr lang="cs-CZ" dirty="0"/>
              <a:t>R+ F</a:t>
            </a:r>
            <a:r>
              <a:rPr lang="pt-PT" dirty="0"/>
              <a:t>	lov-ec,   caça-dor</a:t>
            </a:r>
            <a:endParaRPr lang="cs-CZ" dirty="0"/>
          </a:p>
          <a:p>
            <a:pPr lvl="1"/>
            <a:r>
              <a:rPr lang="cs-CZ" dirty="0" err="1"/>
              <a:t>Ra</a:t>
            </a:r>
            <a:r>
              <a:rPr lang="pt-PT" dirty="0"/>
              <a:t>	knih</a:t>
            </a:r>
            <a:r>
              <a:rPr lang="pt-PT" b="1" dirty="0"/>
              <a:t>ovna</a:t>
            </a:r>
            <a:r>
              <a:rPr lang="pt-PT" dirty="0"/>
              <a:t>, livr-a</a:t>
            </a:r>
            <a:r>
              <a:rPr lang="pt-PT" b="1" dirty="0"/>
              <a:t>ria</a:t>
            </a:r>
            <a:endParaRPr lang="cs-CZ" b="1" dirty="0"/>
          </a:p>
          <a:p>
            <a:pPr lvl="1"/>
            <a:r>
              <a:rPr lang="cs-CZ" dirty="0" err="1"/>
              <a:t>aR</a:t>
            </a:r>
            <a:r>
              <a:rPr lang="cs-CZ" dirty="0"/>
              <a:t>, </a:t>
            </a:r>
            <a:r>
              <a:rPr lang="cs-CZ" dirty="0" err="1"/>
              <a:t>aR</a:t>
            </a:r>
            <a:r>
              <a:rPr lang="pt-PT" dirty="0"/>
              <a:t>	</a:t>
            </a:r>
            <a:r>
              <a:rPr lang="pt-PT" b="1" dirty="0"/>
              <a:t>vý</a:t>
            </a:r>
            <a:r>
              <a:rPr lang="pt-PT" dirty="0"/>
              <a:t>-let, </a:t>
            </a:r>
            <a:r>
              <a:rPr lang="pt-PT" b="1" dirty="0"/>
              <a:t>ex</a:t>
            </a:r>
            <a:r>
              <a:rPr lang="pt-PT" dirty="0"/>
              <a:t>-cursão</a:t>
            </a:r>
            <a:endParaRPr lang="cs-CZ" dirty="0"/>
          </a:p>
          <a:p>
            <a:pPr lvl="1"/>
            <a:r>
              <a:rPr lang="cs-CZ" dirty="0" err="1"/>
              <a:t>aRa</a:t>
            </a:r>
            <a:r>
              <a:rPr lang="pt-PT" dirty="0"/>
              <a:t>	</a:t>
            </a:r>
            <a:r>
              <a:rPr lang="pt-PT" b="1" dirty="0"/>
              <a:t>prek</a:t>
            </a:r>
            <a:r>
              <a:rPr lang="pt-PT" dirty="0"/>
              <a:t>rásný  </a:t>
            </a:r>
            <a:r>
              <a:rPr lang="pt-PT" b="1" dirty="0"/>
              <a:t>super</a:t>
            </a:r>
            <a:r>
              <a:rPr lang="pt-PT" dirty="0"/>
              <a:t>-bonito</a:t>
            </a:r>
            <a:endParaRPr lang="cs-CZ" dirty="0"/>
          </a:p>
          <a:p>
            <a:r>
              <a:rPr lang="cs-CZ" dirty="0" err="1"/>
              <a:t>R+R</a:t>
            </a:r>
            <a:r>
              <a:rPr lang="cs-CZ" dirty="0"/>
              <a:t> </a:t>
            </a:r>
            <a:r>
              <a:rPr lang="pt-PT"/>
              <a:t> 	mrakodrap, arranha-céus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966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F19B2-C25F-4317-91D3-1F9EEA635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Slovní zásoba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3A5CA7-C003-40D8-8062-E6ECDFA4A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morfologie		</a:t>
            </a:r>
            <a:r>
              <a:rPr lang="cs-CZ" dirty="0" err="1"/>
              <a:t>morfologia</a:t>
            </a:r>
            <a:r>
              <a:rPr lang="cs-CZ" dirty="0"/>
              <a:t>, f.</a:t>
            </a:r>
          </a:p>
          <a:p>
            <a:r>
              <a:rPr lang="cs-CZ" dirty="0"/>
              <a:t>lingvistika 		</a:t>
            </a:r>
            <a:r>
              <a:rPr lang="cs-CZ" dirty="0" err="1"/>
              <a:t>linguística</a:t>
            </a:r>
            <a:r>
              <a:rPr lang="cs-CZ" dirty="0"/>
              <a:t> f.</a:t>
            </a:r>
          </a:p>
          <a:p>
            <a:r>
              <a:rPr lang="cs-CZ" dirty="0"/>
              <a:t>morfém 		</a:t>
            </a:r>
            <a:r>
              <a:rPr lang="cs-CZ" dirty="0" err="1"/>
              <a:t>morfema</a:t>
            </a:r>
            <a:r>
              <a:rPr lang="cs-CZ" dirty="0"/>
              <a:t>, m.</a:t>
            </a:r>
          </a:p>
          <a:p>
            <a:r>
              <a:rPr lang="cs-CZ" dirty="0"/>
              <a:t>lexikální morfém 	</a:t>
            </a:r>
            <a:r>
              <a:rPr lang="cs-CZ" dirty="0" err="1"/>
              <a:t>morfema</a:t>
            </a:r>
            <a:r>
              <a:rPr lang="cs-CZ" dirty="0"/>
              <a:t> </a:t>
            </a:r>
            <a:r>
              <a:rPr lang="cs-CZ" dirty="0" err="1"/>
              <a:t>lexical</a:t>
            </a:r>
            <a:endParaRPr lang="cs-CZ" dirty="0"/>
          </a:p>
          <a:p>
            <a:r>
              <a:rPr lang="cs-CZ" dirty="0"/>
              <a:t>gramatický morfém	</a:t>
            </a:r>
            <a:r>
              <a:rPr lang="cs-CZ" dirty="0" err="1"/>
              <a:t>morfema</a:t>
            </a:r>
            <a:r>
              <a:rPr lang="cs-CZ" dirty="0"/>
              <a:t> </a:t>
            </a:r>
            <a:r>
              <a:rPr lang="cs-CZ" dirty="0" err="1"/>
              <a:t>gramatical</a:t>
            </a:r>
            <a:endParaRPr lang="cs-CZ" dirty="0"/>
          </a:p>
          <a:p>
            <a:r>
              <a:rPr lang="cs-CZ" dirty="0"/>
              <a:t>kořen 		</a:t>
            </a:r>
            <a:r>
              <a:rPr lang="cs-CZ" dirty="0" err="1"/>
              <a:t>radical</a:t>
            </a:r>
            <a:r>
              <a:rPr lang="cs-CZ" dirty="0"/>
              <a:t> m. (volný)</a:t>
            </a:r>
          </a:p>
          <a:p>
            <a:r>
              <a:rPr lang="cs-CZ" dirty="0"/>
              <a:t>kořen 		</a:t>
            </a:r>
            <a:r>
              <a:rPr lang="cs-CZ" dirty="0" err="1"/>
              <a:t>raíz</a:t>
            </a:r>
            <a:r>
              <a:rPr lang="cs-CZ" dirty="0"/>
              <a:t> f. 	(vázaný)</a:t>
            </a:r>
          </a:p>
          <a:p>
            <a:r>
              <a:rPr lang="cs-CZ" dirty="0"/>
              <a:t>afix			</a:t>
            </a:r>
            <a:r>
              <a:rPr lang="cs-CZ" dirty="0" err="1"/>
              <a:t>afixo</a:t>
            </a:r>
            <a:r>
              <a:rPr lang="cs-CZ" dirty="0"/>
              <a:t> m.</a:t>
            </a:r>
          </a:p>
          <a:p>
            <a:r>
              <a:rPr lang="cs-CZ" dirty="0"/>
              <a:t>sufix			</a:t>
            </a:r>
            <a:r>
              <a:rPr lang="cs-CZ" dirty="0" err="1"/>
              <a:t>sufixo,m</a:t>
            </a:r>
            <a:r>
              <a:rPr lang="cs-CZ" dirty="0"/>
              <a:t>.</a:t>
            </a:r>
          </a:p>
          <a:p>
            <a:r>
              <a:rPr lang="cs-CZ" dirty="0"/>
              <a:t>prefix		</a:t>
            </a:r>
            <a:r>
              <a:rPr lang="cs-CZ" dirty="0" err="1"/>
              <a:t>prefix,m</a:t>
            </a:r>
            <a:r>
              <a:rPr lang="cs-CZ" dirty="0"/>
              <a:t>.</a:t>
            </a:r>
          </a:p>
          <a:p>
            <a:r>
              <a:rPr lang="cs-CZ" dirty="0"/>
              <a:t>infix			</a:t>
            </a:r>
            <a:r>
              <a:rPr lang="cs-CZ" dirty="0" err="1"/>
              <a:t>infixo</a:t>
            </a:r>
            <a:r>
              <a:rPr lang="cs-CZ" dirty="0"/>
              <a:t> ,m.</a:t>
            </a:r>
          </a:p>
        </p:txBody>
      </p:sp>
    </p:spTree>
    <p:extLst>
      <p:ext uri="{BB962C8B-B14F-4D97-AF65-F5344CB8AC3E}">
        <p14:creationId xmlns:p14="http://schemas.microsoft.com/office/powerpoint/2010/main" val="1155913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1B25A-B671-4491-B328-902A9C2B6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Cvičení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28C0AC-BF38-4F82-A5BC-734DBB254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4259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Ke kterým typům morfémů patří slova: </a:t>
            </a:r>
            <a:r>
              <a:rPr lang="cs-CZ" i="1" dirty="0"/>
              <a:t>hoje „dnes“, </a:t>
            </a:r>
            <a:r>
              <a:rPr lang="cs-CZ" i="1" dirty="0" err="1"/>
              <a:t>aqui</a:t>
            </a:r>
            <a:r>
              <a:rPr lang="cs-CZ" i="1" dirty="0"/>
              <a:t> „tady“, </a:t>
            </a:r>
            <a:r>
              <a:rPr lang="cs-CZ" i="1" dirty="0" err="1"/>
              <a:t>pão</a:t>
            </a:r>
            <a:r>
              <a:rPr lang="cs-CZ" i="1" dirty="0"/>
              <a:t> “chléb“   </a:t>
            </a:r>
            <a:r>
              <a:rPr lang="cs-CZ" b="1" i="1" dirty="0"/>
              <a:t>LEXIKÁLNÍ nebo GRAMATICKÉ</a:t>
            </a:r>
            <a:r>
              <a:rPr lang="cs-CZ" i="1" dirty="0"/>
              <a:t>? </a:t>
            </a:r>
            <a:endParaRPr lang="cs-CZ" dirty="0"/>
          </a:p>
          <a:p>
            <a:pPr lvl="0"/>
            <a:r>
              <a:rPr lang="cs-CZ" dirty="0"/>
              <a:t>Definuj a označ ve slovech </a:t>
            </a:r>
            <a:r>
              <a:rPr lang="cs-CZ" b="1" dirty="0"/>
              <a:t> bázové morfémy</a:t>
            </a:r>
            <a:r>
              <a:rPr lang="cs-CZ" dirty="0"/>
              <a:t>. (</a:t>
            </a:r>
            <a:r>
              <a:rPr lang="cs-CZ" i="1" dirty="0" err="1"/>
              <a:t>filha</a:t>
            </a:r>
            <a:r>
              <a:rPr lang="cs-CZ" i="1" dirty="0"/>
              <a:t> „dcera“, </a:t>
            </a:r>
            <a:r>
              <a:rPr lang="cs-CZ" i="1" dirty="0" err="1"/>
              <a:t>falo</a:t>
            </a:r>
            <a:r>
              <a:rPr lang="cs-CZ" i="1" dirty="0"/>
              <a:t> „mluví-m“, boa „dobrá“, </a:t>
            </a:r>
            <a:r>
              <a:rPr lang="cs-CZ" i="1" dirty="0" err="1"/>
              <a:t>flores</a:t>
            </a:r>
            <a:r>
              <a:rPr lang="cs-CZ" i="1" dirty="0"/>
              <a:t> „květiny“</a:t>
            </a:r>
            <a:r>
              <a:rPr lang="cs-CZ" dirty="0"/>
              <a:t>)</a:t>
            </a:r>
          </a:p>
          <a:p>
            <a:r>
              <a:rPr lang="cs-CZ" dirty="0"/>
              <a:t>Definuj a označ ve slovech </a:t>
            </a:r>
            <a:r>
              <a:rPr lang="cs-CZ" b="1" i="1" dirty="0" err="1"/>
              <a:t>papelaria</a:t>
            </a:r>
            <a:r>
              <a:rPr lang="cs-CZ" b="1" i="1" dirty="0"/>
              <a:t>, </a:t>
            </a:r>
            <a:r>
              <a:rPr lang="cs-CZ" b="1" i="1" dirty="0" err="1"/>
              <a:t>saudável</a:t>
            </a:r>
            <a:r>
              <a:rPr lang="cs-CZ" b="1" i="1" dirty="0"/>
              <a:t>, </a:t>
            </a:r>
            <a:r>
              <a:rPr lang="cs-CZ" b="1" i="1" dirty="0" err="1"/>
              <a:t>refazer</a:t>
            </a:r>
            <a:r>
              <a:rPr lang="cs-CZ" b="1" i="1" dirty="0"/>
              <a:t>, </a:t>
            </a:r>
            <a:r>
              <a:rPr lang="cs-CZ" b="1" i="1" dirty="0" err="1"/>
              <a:t>engordar</a:t>
            </a:r>
            <a:r>
              <a:rPr lang="cs-CZ" b="1" i="1" dirty="0"/>
              <a:t>, </a:t>
            </a:r>
            <a:r>
              <a:rPr lang="cs-CZ" b="1" i="1" dirty="0" err="1"/>
              <a:t>amanhecer</a:t>
            </a:r>
            <a:r>
              <a:rPr lang="cs-CZ" b="1" i="1" dirty="0"/>
              <a:t>, </a:t>
            </a:r>
            <a:r>
              <a:rPr lang="cs-CZ" b="1" i="1" dirty="0" err="1"/>
              <a:t>cafeteira</a:t>
            </a:r>
            <a:r>
              <a:rPr lang="cs-CZ" dirty="0"/>
              <a:t> </a:t>
            </a:r>
            <a:r>
              <a:rPr lang="cs-CZ" b="1" dirty="0"/>
              <a:t>derivační morfémy</a:t>
            </a:r>
            <a:r>
              <a:rPr lang="cs-CZ" dirty="0"/>
              <a:t>. </a:t>
            </a:r>
          </a:p>
          <a:p>
            <a:r>
              <a:rPr lang="cs-CZ" dirty="0"/>
              <a:t>Rozděl slova podle typu kořenu na slova s kořenem vázaným a volným: </a:t>
            </a:r>
            <a:r>
              <a:rPr lang="cs-CZ" i="1" dirty="0"/>
              <a:t>hoje, </a:t>
            </a:r>
            <a:r>
              <a:rPr lang="cs-CZ" i="1" dirty="0" err="1"/>
              <a:t>aqui</a:t>
            </a:r>
            <a:r>
              <a:rPr lang="cs-CZ" i="1" dirty="0"/>
              <a:t>, </a:t>
            </a:r>
            <a:r>
              <a:rPr lang="cs-CZ" i="1" dirty="0" err="1"/>
              <a:t>pão</a:t>
            </a:r>
            <a:r>
              <a:rPr lang="cs-CZ" i="1" dirty="0"/>
              <a:t>, </a:t>
            </a:r>
            <a:r>
              <a:rPr lang="cs-CZ" i="1" dirty="0" err="1"/>
              <a:t>fiho</a:t>
            </a:r>
            <a:r>
              <a:rPr lang="cs-CZ" i="1" dirty="0"/>
              <a:t>, </a:t>
            </a:r>
            <a:r>
              <a:rPr lang="cs-CZ" i="1" dirty="0" err="1"/>
              <a:t>trabalhei</a:t>
            </a:r>
            <a:r>
              <a:rPr lang="cs-CZ" i="1" dirty="0"/>
              <a:t>. </a:t>
            </a:r>
            <a:r>
              <a:rPr lang="cs-CZ" dirty="0"/>
              <a:t>	</a:t>
            </a:r>
          </a:p>
          <a:p>
            <a:r>
              <a:rPr lang="cs-CZ" dirty="0"/>
              <a:t>V portugalském slově </a:t>
            </a:r>
            <a:r>
              <a:rPr lang="cs-CZ" i="1" dirty="0" err="1"/>
              <a:t>cháleiras</a:t>
            </a:r>
            <a:r>
              <a:rPr lang="cs-CZ" dirty="0"/>
              <a:t> označ kořen, odvozovací morfém a flektivní morfém. </a:t>
            </a:r>
          </a:p>
          <a:p>
            <a:pPr lvl="0"/>
            <a:r>
              <a:rPr lang="cs-CZ" dirty="0"/>
              <a:t>K jaké alternaci dochází ve slovesech </a:t>
            </a:r>
            <a:r>
              <a:rPr lang="cs-CZ" i="1" dirty="0" err="1"/>
              <a:t>dormir</a:t>
            </a:r>
            <a:r>
              <a:rPr lang="cs-CZ" i="1" dirty="0"/>
              <a:t>, </a:t>
            </a:r>
            <a:r>
              <a:rPr lang="cs-CZ" i="1" dirty="0" err="1"/>
              <a:t>vestir</a:t>
            </a:r>
            <a:r>
              <a:rPr lang="cs-CZ" dirty="0"/>
              <a:t>?</a:t>
            </a:r>
          </a:p>
          <a:p>
            <a:pPr lvl="0"/>
            <a:r>
              <a:rPr lang="cs-CZ" dirty="0"/>
              <a:t>Jak je realizován plurál u slova </a:t>
            </a:r>
            <a:r>
              <a:rPr lang="cs-CZ" i="1" dirty="0" err="1"/>
              <a:t>tórax</a:t>
            </a:r>
            <a:r>
              <a:rPr lang="cs-CZ" dirty="0"/>
              <a:t>?</a:t>
            </a:r>
          </a:p>
          <a:p>
            <a:pPr lvl="0"/>
            <a:r>
              <a:rPr lang="cs-CZ" dirty="0"/>
              <a:t>Jaké </a:t>
            </a:r>
            <a:r>
              <a:rPr lang="cs-CZ" i="1" dirty="0"/>
              <a:t>alomorfy plurálu</a:t>
            </a:r>
            <a:r>
              <a:rPr lang="cs-CZ" dirty="0"/>
              <a:t> substantiv existují v portugalštině?</a:t>
            </a:r>
          </a:p>
          <a:p>
            <a:pPr lvl="0"/>
            <a:r>
              <a:rPr lang="cs-CZ" dirty="0"/>
              <a:t>Uveď ke každému vzorci příklad kombinace morfémů: R+0, R+F, </a:t>
            </a:r>
            <a:r>
              <a:rPr lang="cs-CZ" dirty="0" err="1"/>
              <a:t>R+a</a:t>
            </a:r>
            <a:r>
              <a:rPr lang="cs-CZ" dirty="0"/>
              <a:t>, </a:t>
            </a:r>
            <a:r>
              <a:rPr lang="cs-CZ" dirty="0" err="1"/>
              <a:t>a+R+a</a:t>
            </a:r>
            <a:r>
              <a:rPr lang="cs-CZ" dirty="0"/>
              <a:t>.  </a:t>
            </a:r>
          </a:p>
          <a:p>
            <a:pPr lvl="0"/>
            <a:r>
              <a:rPr lang="cs-CZ" dirty="0"/>
              <a:t>Uveď ke každému vzorci příklad kombinace morfémů:  </a:t>
            </a:r>
            <a:r>
              <a:rPr lang="cs-CZ" b="1" dirty="0"/>
              <a:t>R+R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31228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532F2-3363-4E24-982B-EC809A912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8D51D1-7C19-4251-9A51-45BC9BD17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83162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cs-CZ" dirty="0"/>
              <a:t>Ke kterým typům morfémů patří slova: </a:t>
            </a:r>
            <a:r>
              <a:rPr lang="cs-CZ" i="1" dirty="0"/>
              <a:t>hoje „dnes“, </a:t>
            </a:r>
            <a:r>
              <a:rPr lang="cs-CZ" i="1" dirty="0" err="1"/>
              <a:t>aqui</a:t>
            </a:r>
            <a:r>
              <a:rPr lang="cs-CZ" i="1" dirty="0"/>
              <a:t> „tady“, </a:t>
            </a:r>
            <a:r>
              <a:rPr lang="cs-CZ" i="1" dirty="0" err="1"/>
              <a:t>pão</a:t>
            </a:r>
            <a:r>
              <a:rPr lang="cs-CZ" i="1" dirty="0"/>
              <a:t> “chléb“   </a:t>
            </a:r>
            <a:r>
              <a:rPr lang="cs-CZ" b="1" i="1" dirty="0"/>
              <a:t>LEXIKÁLNÍ  </a:t>
            </a:r>
            <a:endParaRPr lang="cs-CZ" dirty="0"/>
          </a:p>
          <a:p>
            <a:pPr lvl="0"/>
            <a:r>
              <a:rPr lang="cs-CZ" dirty="0"/>
              <a:t>Definuj a označ ve slovech </a:t>
            </a:r>
            <a:r>
              <a:rPr lang="cs-CZ" b="1" dirty="0"/>
              <a:t> bázové morfémy: Morfémy bázové jsou zapojené do vnitřní struktury lexému a vytvářejí jeho lexikální základ</a:t>
            </a:r>
            <a:r>
              <a:rPr lang="cs-CZ" dirty="0"/>
              <a:t>. (</a:t>
            </a:r>
            <a:r>
              <a:rPr lang="cs-CZ" i="1" dirty="0" err="1"/>
              <a:t>filh</a:t>
            </a:r>
            <a:r>
              <a:rPr lang="cs-CZ" i="1" dirty="0"/>
              <a:t>-a „dcera“, </a:t>
            </a:r>
            <a:r>
              <a:rPr lang="cs-CZ" i="1" dirty="0" err="1"/>
              <a:t>fal</a:t>
            </a:r>
            <a:r>
              <a:rPr lang="cs-CZ" i="1" dirty="0"/>
              <a:t>-o „mluví-m“, </a:t>
            </a:r>
            <a:r>
              <a:rPr lang="cs-CZ" i="1" dirty="0" err="1"/>
              <a:t>bo</a:t>
            </a:r>
            <a:r>
              <a:rPr lang="cs-CZ" i="1" dirty="0"/>
              <a:t>-a „dobrá“, flor-es „květiny“</a:t>
            </a:r>
            <a:r>
              <a:rPr lang="cs-CZ" dirty="0"/>
              <a:t>)</a:t>
            </a:r>
          </a:p>
          <a:p>
            <a:r>
              <a:rPr lang="cs-CZ" dirty="0"/>
              <a:t>Definuj a označ ve slovech </a:t>
            </a:r>
            <a:r>
              <a:rPr lang="cs-CZ" b="1" i="1" dirty="0" err="1"/>
              <a:t>papel</a:t>
            </a:r>
            <a:r>
              <a:rPr lang="cs-CZ" b="1" i="1" dirty="0" err="1">
                <a:highlight>
                  <a:srgbClr val="FFFF00"/>
                </a:highlight>
              </a:rPr>
              <a:t>aria</a:t>
            </a:r>
            <a:r>
              <a:rPr lang="cs-CZ" b="1" i="1" dirty="0"/>
              <a:t>, </a:t>
            </a:r>
            <a:r>
              <a:rPr lang="cs-CZ" b="1" i="1" dirty="0" err="1"/>
              <a:t>saud</a:t>
            </a:r>
            <a:r>
              <a:rPr lang="cs-CZ" b="1" i="1" dirty="0" err="1">
                <a:highlight>
                  <a:srgbClr val="FFFF00"/>
                </a:highlight>
              </a:rPr>
              <a:t>ável</a:t>
            </a:r>
            <a:r>
              <a:rPr lang="cs-CZ" b="1" i="1" dirty="0"/>
              <a:t>, </a:t>
            </a:r>
            <a:r>
              <a:rPr lang="cs-CZ" b="1" i="1" dirty="0" err="1">
                <a:highlight>
                  <a:srgbClr val="FFFF00"/>
                </a:highlight>
              </a:rPr>
              <a:t>re</a:t>
            </a:r>
            <a:r>
              <a:rPr lang="cs-CZ" b="1" i="1" dirty="0" err="1"/>
              <a:t>fazer</a:t>
            </a:r>
            <a:r>
              <a:rPr lang="cs-CZ" b="1" i="1" dirty="0"/>
              <a:t>, </a:t>
            </a:r>
            <a:r>
              <a:rPr lang="cs-CZ" b="1" i="1" dirty="0" err="1">
                <a:highlight>
                  <a:srgbClr val="FFFF00"/>
                </a:highlight>
              </a:rPr>
              <a:t>en</a:t>
            </a:r>
            <a:r>
              <a:rPr lang="cs-CZ" b="1" i="1" dirty="0" err="1"/>
              <a:t>gordar</a:t>
            </a:r>
            <a:r>
              <a:rPr lang="cs-CZ" b="1" i="1" dirty="0"/>
              <a:t>, </a:t>
            </a:r>
            <a:r>
              <a:rPr lang="cs-CZ" b="1" i="1" dirty="0" err="1">
                <a:highlight>
                  <a:srgbClr val="FFFF00"/>
                </a:highlight>
              </a:rPr>
              <a:t>a</a:t>
            </a:r>
            <a:r>
              <a:rPr lang="cs-CZ" b="1" i="1" dirty="0" err="1"/>
              <a:t>manh</a:t>
            </a:r>
            <a:r>
              <a:rPr lang="cs-CZ" b="1" i="1" dirty="0" err="1">
                <a:highlight>
                  <a:srgbClr val="FFFF00"/>
                </a:highlight>
              </a:rPr>
              <a:t>ece</a:t>
            </a:r>
            <a:r>
              <a:rPr lang="cs-CZ" b="1" i="1" dirty="0" err="1"/>
              <a:t>r</a:t>
            </a:r>
            <a:r>
              <a:rPr lang="cs-CZ" b="1" i="1" dirty="0"/>
              <a:t>, </a:t>
            </a:r>
            <a:r>
              <a:rPr lang="cs-CZ" b="1" i="1" dirty="0" err="1"/>
              <a:t>cafe</a:t>
            </a:r>
            <a:r>
              <a:rPr lang="cs-CZ" b="1" i="1" dirty="0" err="1">
                <a:highlight>
                  <a:srgbClr val="FFFF00"/>
                </a:highlight>
              </a:rPr>
              <a:t>teira</a:t>
            </a:r>
            <a:r>
              <a:rPr lang="cs-CZ" dirty="0"/>
              <a:t> </a:t>
            </a:r>
            <a:r>
              <a:rPr lang="cs-CZ" b="1" dirty="0"/>
              <a:t>derivační morfémy</a:t>
            </a:r>
            <a:r>
              <a:rPr lang="cs-CZ" dirty="0"/>
              <a:t>. Morfémy derivační jsou morfémy opírající se o morfémy bázové, k nimž připojují nějaký lexikální sém vytvářející příbuzný, ale přece jen nový lexém .Morfémy derivační se dále dělí na </a:t>
            </a:r>
            <a:r>
              <a:rPr lang="cs-CZ" b="1" i="1" dirty="0"/>
              <a:t>prefixy (re, a, en), </a:t>
            </a:r>
            <a:r>
              <a:rPr lang="cs-CZ" b="1" i="1" dirty="0" err="1"/>
              <a:t>interfixy</a:t>
            </a:r>
            <a:r>
              <a:rPr lang="cs-CZ" b="1" i="1" dirty="0"/>
              <a:t> (t) a sufixy (</a:t>
            </a:r>
            <a:r>
              <a:rPr lang="cs-CZ" b="1" i="1" dirty="0" err="1"/>
              <a:t>eira</a:t>
            </a:r>
            <a:r>
              <a:rPr lang="cs-CZ" b="1" i="1" dirty="0"/>
              <a:t>, </a:t>
            </a:r>
            <a:r>
              <a:rPr lang="cs-CZ" b="1" i="1" dirty="0" err="1"/>
              <a:t>aria</a:t>
            </a:r>
            <a:r>
              <a:rPr lang="cs-CZ" b="1" i="1" dirty="0"/>
              <a:t>, </a:t>
            </a:r>
            <a:r>
              <a:rPr lang="cs-CZ" b="1" i="1" dirty="0" err="1"/>
              <a:t>ável</a:t>
            </a:r>
            <a:r>
              <a:rPr lang="cs-CZ" b="1" i="1" dirty="0"/>
              <a:t>, </a:t>
            </a:r>
            <a:r>
              <a:rPr lang="cs-CZ" b="1" i="1" dirty="0" err="1"/>
              <a:t>ecer</a:t>
            </a:r>
            <a:r>
              <a:rPr lang="cs-CZ" b="1" i="1" dirty="0"/>
              <a:t>..)</a:t>
            </a:r>
            <a:r>
              <a:rPr lang="cs-CZ" dirty="0"/>
              <a:t>. </a:t>
            </a:r>
          </a:p>
          <a:p>
            <a:r>
              <a:rPr lang="cs-CZ" dirty="0"/>
              <a:t>Rozděl slova podle typu kořenu na slova s kořenem vázaným a volným: </a:t>
            </a:r>
            <a:r>
              <a:rPr lang="cs-CZ" i="1" dirty="0"/>
              <a:t>hoje, </a:t>
            </a:r>
            <a:r>
              <a:rPr lang="cs-CZ" i="1" dirty="0" err="1"/>
              <a:t>aqui</a:t>
            </a:r>
            <a:r>
              <a:rPr lang="cs-CZ" i="1" dirty="0"/>
              <a:t>, </a:t>
            </a:r>
            <a:r>
              <a:rPr lang="cs-CZ" i="1" dirty="0" err="1"/>
              <a:t>pão</a:t>
            </a:r>
            <a:r>
              <a:rPr lang="cs-CZ" i="1" dirty="0"/>
              <a:t>, </a:t>
            </a:r>
            <a:r>
              <a:rPr lang="cs-CZ" i="1" dirty="0" err="1"/>
              <a:t>fiho</a:t>
            </a:r>
            <a:r>
              <a:rPr lang="cs-CZ" i="1" dirty="0"/>
              <a:t>, </a:t>
            </a:r>
            <a:r>
              <a:rPr lang="cs-CZ" i="1" dirty="0" err="1"/>
              <a:t>trabalhei</a:t>
            </a:r>
            <a:r>
              <a:rPr lang="cs-CZ" i="1" dirty="0"/>
              <a:t>. </a:t>
            </a:r>
            <a:r>
              <a:rPr lang="cs-CZ" dirty="0"/>
              <a:t>	</a:t>
            </a:r>
            <a:r>
              <a:rPr lang="cs-CZ" b="1" i="1" dirty="0"/>
              <a:t>Kořeny</a:t>
            </a:r>
            <a:r>
              <a:rPr lang="cs-CZ" dirty="0"/>
              <a:t> neboli kořenové morfy, implikují základní složku významu lexému a můžou být </a:t>
            </a:r>
            <a:r>
              <a:rPr lang="cs-CZ" b="1" dirty="0"/>
              <a:t>volné - autonomní (hoje, </a:t>
            </a:r>
            <a:r>
              <a:rPr lang="cs-CZ" b="1" dirty="0" err="1"/>
              <a:t>aqui</a:t>
            </a:r>
            <a:r>
              <a:rPr lang="cs-CZ" b="1" dirty="0"/>
              <a:t>, </a:t>
            </a:r>
            <a:r>
              <a:rPr lang="cs-CZ" b="1" dirty="0" err="1"/>
              <a:t>pão</a:t>
            </a:r>
            <a:r>
              <a:rPr lang="cs-CZ" b="1" dirty="0"/>
              <a:t>) </a:t>
            </a:r>
            <a:r>
              <a:rPr lang="cs-CZ" dirty="0"/>
              <a:t>nebo vázané – </a:t>
            </a:r>
            <a:r>
              <a:rPr lang="cs-CZ" b="1" dirty="0"/>
              <a:t>bázové (</a:t>
            </a:r>
            <a:r>
              <a:rPr lang="cs-CZ" b="1" dirty="0" err="1"/>
              <a:t>filh</a:t>
            </a:r>
            <a:r>
              <a:rPr lang="cs-CZ" b="1" dirty="0"/>
              <a:t>-a, </a:t>
            </a:r>
            <a:r>
              <a:rPr lang="cs-CZ" b="1" dirty="0" err="1"/>
              <a:t>trabalh-ei</a:t>
            </a:r>
            <a:r>
              <a:rPr lang="cs-CZ" b="1" dirty="0"/>
              <a:t>).</a:t>
            </a:r>
          </a:p>
          <a:p>
            <a:pPr lvl="0"/>
            <a:r>
              <a:rPr lang="cs-CZ" dirty="0"/>
              <a:t>V portugalském slově </a:t>
            </a:r>
            <a:r>
              <a:rPr lang="cs-CZ" b="1" i="1" dirty="0" err="1"/>
              <a:t>chá</a:t>
            </a:r>
            <a:r>
              <a:rPr lang="cs-CZ" i="1" dirty="0" err="1">
                <a:highlight>
                  <a:srgbClr val="FFFF00"/>
                </a:highlight>
              </a:rPr>
              <a:t>l</a:t>
            </a:r>
            <a:r>
              <a:rPr lang="cs-CZ" i="1" dirty="0" err="1">
                <a:highlight>
                  <a:srgbClr val="00FF00"/>
                </a:highlight>
              </a:rPr>
              <a:t>eira</a:t>
            </a:r>
            <a:r>
              <a:rPr lang="cs-CZ" i="1" dirty="0" err="1">
                <a:highlight>
                  <a:srgbClr val="00FFFF"/>
                </a:highlight>
              </a:rPr>
              <a:t>s</a:t>
            </a:r>
            <a:r>
              <a:rPr lang="cs-CZ" dirty="0"/>
              <a:t> označ kořen, </a:t>
            </a:r>
            <a:r>
              <a:rPr lang="cs-CZ" dirty="0">
                <a:highlight>
                  <a:srgbClr val="00FF00"/>
                </a:highlight>
              </a:rPr>
              <a:t>odvozovací morfém </a:t>
            </a:r>
            <a:r>
              <a:rPr lang="cs-CZ" dirty="0"/>
              <a:t>a </a:t>
            </a:r>
            <a:r>
              <a:rPr lang="cs-CZ" dirty="0">
                <a:highlight>
                  <a:srgbClr val="00FFFF"/>
                </a:highlight>
              </a:rPr>
              <a:t>flektivní morfém</a:t>
            </a:r>
            <a:r>
              <a:rPr lang="cs-CZ" dirty="0"/>
              <a:t>. </a:t>
            </a:r>
          </a:p>
          <a:p>
            <a:pPr lvl="0"/>
            <a:r>
              <a:rPr lang="cs-CZ" dirty="0"/>
              <a:t>K jaké alternaci dochází ve slovesech </a:t>
            </a:r>
            <a:r>
              <a:rPr lang="cs-CZ" i="1" dirty="0" err="1"/>
              <a:t>dormir</a:t>
            </a:r>
            <a:r>
              <a:rPr lang="cs-CZ" i="1" dirty="0"/>
              <a:t>, </a:t>
            </a:r>
            <a:r>
              <a:rPr lang="cs-CZ" i="1" dirty="0" err="1"/>
              <a:t>vestir</a:t>
            </a:r>
            <a:r>
              <a:rPr lang="cs-CZ" dirty="0"/>
              <a:t>? </a:t>
            </a:r>
            <a:r>
              <a:rPr lang="cs-CZ" dirty="0" err="1"/>
              <a:t>Dormir</a:t>
            </a:r>
            <a:r>
              <a:rPr lang="cs-CZ" dirty="0"/>
              <a:t>, </a:t>
            </a:r>
            <a:r>
              <a:rPr lang="cs-CZ" dirty="0" err="1"/>
              <a:t>durmo</a:t>
            </a:r>
            <a:r>
              <a:rPr lang="cs-CZ" dirty="0"/>
              <a:t>, </a:t>
            </a:r>
            <a:r>
              <a:rPr lang="cs-CZ" dirty="0" err="1"/>
              <a:t>vestir</a:t>
            </a:r>
            <a:r>
              <a:rPr lang="cs-CZ" dirty="0"/>
              <a:t> </a:t>
            </a:r>
            <a:r>
              <a:rPr lang="cs-CZ" dirty="0" err="1"/>
              <a:t>visto</a:t>
            </a:r>
            <a:endParaRPr lang="cs-CZ" dirty="0"/>
          </a:p>
          <a:p>
            <a:pPr lvl="0"/>
            <a:r>
              <a:rPr lang="cs-CZ" dirty="0"/>
              <a:t>Jak je realizován plurál u slova </a:t>
            </a:r>
            <a:r>
              <a:rPr lang="cs-CZ" i="1" dirty="0" err="1"/>
              <a:t>tórax</a:t>
            </a:r>
            <a:r>
              <a:rPr lang="cs-CZ" dirty="0"/>
              <a:t>? - </a:t>
            </a:r>
          </a:p>
          <a:p>
            <a:r>
              <a:rPr lang="cs-CZ" dirty="0"/>
              <a:t>Jaké </a:t>
            </a:r>
            <a:r>
              <a:rPr lang="cs-CZ" i="1" dirty="0"/>
              <a:t>alomorfy plurálu</a:t>
            </a:r>
            <a:r>
              <a:rPr lang="cs-CZ" dirty="0"/>
              <a:t> substantiv existují v portugalštině? -s, -es, -</a:t>
            </a:r>
            <a:r>
              <a:rPr lang="cs-CZ" dirty="0" err="1"/>
              <a:t>is</a:t>
            </a:r>
            <a:r>
              <a:rPr lang="cs-CZ" dirty="0"/>
              <a:t>, -I, </a:t>
            </a:r>
            <a:r>
              <a:rPr lang="cs-CZ" dirty="0" err="1"/>
              <a:t>éis</a:t>
            </a:r>
            <a:r>
              <a:rPr lang="cs-CZ" dirty="0"/>
              <a:t>, </a:t>
            </a:r>
            <a:r>
              <a:rPr lang="pt-PT" dirty="0" err="1"/>
              <a:t>ões</a:t>
            </a:r>
            <a:r>
              <a:rPr lang="pt-PT" dirty="0"/>
              <a:t>, </a:t>
            </a:r>
            <a:r>
              <a:rPr lang="pt-PT" dirty="0" err="1"/>
              <a:t>ães</a:t>
            </a:r>
            <a:r>
              <a:rPr lang="pt-PT" dirty="0"/>
              <a:t>, </a:t>
            </a:r>
            <a:r>
              <a:rPr lang="pt-PT" dirty="0" err="1"/>
              <a:t>ãos</a:t>
            </a:r>
            <a:endParaRPr lang="cs-CZ" dirty="0"/>
          </a:p>
          <a:p>
            <a:pPr lvl="0"/>
            <a:r>
              <a:rPr lang="cs-CZ" dirty="0"/>
              <a:t>Uveď ke každému vzorci příklad kombinace morfémů: R+0, R+F, </a:t>
            </a:r>
            <a:r>
              <a:rPr lang="cs-CZ" dirty="0" err="1"/>
              <a:t>R+a</a:t>
            </a:r>
            <a:r>
              <a:rPr lang="cs-CZ" dirty="0"/>
              <a:t>, </a:t>
            </a:r>
            <a:r>
              <a:rPr lang="cs-CZ" dirty="0" err="1"/>
              <a:t>a+R+a</a:t>
            </a:r>
            <a:r>
              <a:rPr lang="cs-CZ" dirty="0"/>
              <a:t>.  </a:t>
            </a:r>
          </a:p>
          <a:p>
            <a:pPr lvl="0"/>
            <a:r>
              <a:rPr lang="cs-CZ" dirty="0"/>
              <a:t>Uveď ke každému vzorci příklad kombinace morfémů:  </a:t>
            </a:r>
            <a:r>
              <a:rPr lang="cs-CZ" b="1" dirty="0"/>
              <a:t>R+R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21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Lingvistická morfologie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STUDUJE</a:t>
            </a:r>
          </a:p>
          <a:p>
            <a:pPr lvl="1"/>
            <a:r>
              <a:rPr lang="cs-CZ" dirty="0"/>
              <a:t>tvary slov</a:t>
            </a:r>
          </a:p>
          <a:p>
            <a:pPr lvl="1"/>
            <a:r>
              <a:rPr lang="cs-CZ" dirty="0"/>
              <a:t>procesy slovotvorby </a:t>
            </a:r>
          </a:p>
          <a:p>
            <a:pPr lvl="1"/>
            <a:r>
              <a:rPr lang="cs-CZ" dirty="0"/>
              <a:t>jejich výsledné tvary – celkové i částečné</a:t>
            </a:r>
          </a:p>
          <a:p>
            <a:endParaRPr lang="cs-CZ" dirty="0"/>
          </a:p>
          <a:p>
            <a:r>
              <a:rPr lang="cs-CZ" dirty="0"/>
              <a:t>Základní jednotkou je </a:t>
            </a:r>
            <a:r>
              <a:rPr lang="cs-CZ" b="1" u="sng" dirty="0"/>
              <a:t>morfém</a:t>
            </a:r>
            <a:r>
              <a:rPr lang="cs-CZ" dirty="0"/>
              <a:t> = </a:t>
            </a:r>
            <a:r>
              <a:rPr lang="cs-CZ" i="1" dirty="0" err="1"/>
              <a:t>signifikativní</a:t>
            </a:r>
            <a:r>
              <a:rPr lang="cs-CZ" dirty="0"/>
              <a:t> (tedy </a:t>
            </a:r>
            <a:r>
              <a:rPr lang="cs-CZ" b="1" dirty="0"/>
              <a:t>znaková</a:t>
            </a:r>
            <a:r>
              <a:rPr lang="cs-CZ" dirty="0"/>
              <a:t>) jednotka jazyka, která je nositelem významu.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798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morfému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4320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4505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DVOJÍ PŘÍSTUP  morfologie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2237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4954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ELEMENTÁRNÍ JAZYKOVÝ ZNAK</a:t>
            </a:r>
          </a:p>
          <a:p>
            <a:r>
              <a:rPr lang="cs-CZ" dirty="0" err="1"/>
              <a:t>BILATELÁRNÍ</a:t>
            </a:r>
            <a:r>
              <a:rPr lang="cs-CZ" dirty="0"/>
              <a:t> JEDNOTKA – sloučení označovaného a označovacího (F. </a:t>
            </a:r>
            <a:r>
              <a:rPr lang="cs-CZ" dirty="0" err="1"/>
              <a:t>Saussure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pic>
        <p:nvPicPr>
          <p:cNvPr id="1026" name="Picture 2" descr="VÃ½sledek obrÃ¡zku pro jazykovÃ½ znak oznaÄovanÃ½ oznaÄujÃ­cÃ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416" y="3140968"/>
            <a:ext cx="4920544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73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morfému podle významu </a:t>
            </a:r>
            <a:br>
              <a:rPr lang="cs-CZ" dirty="0"/>
            </a:br>
            <a:r>
              <a:rPr lang="cs-CZ" dirty="0"/>
              <a:t>(viz </a:t>
            </a:r>
            <a:r>
              <a:rPr lang="cs-CZ" dirty="0" err="1"/>
              <a:t>slide</a:t>
            </a:r>
            <a:r>
              <a:rPr lang="cs-CZ" dirty="0"/>
              <a:t> 4)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4848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4919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Lexikální morfémy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254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3604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Lexikální morfémy – klasifikace z hlediska obsahu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4279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15434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1454</Words>
  <Application>Microsoft Office PowerPoint</Application>
  <PresentationFormat>Předvádění na obrazovce (4:3)</PresentationFormat>
  <Paragraphs>179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Motiv systému Office</vt:lpstr>
      <vt:lpstr>MORFOLOGIE </vt:lpstr>
      <vt:lpstr>Význam morfé + logia</vt:lpstr>
      <vt:lpstr>Lingvistická morfologie</vt:lpstr>
      <vt:lpstr>Význam morfému</vt:lpstr>
      <vt:lpstr>DVOJÍ PŘÍSTUP  morfologie</vt:lpstr>
      <vt:lpstr>MORFÉM</vt:lpstr>
      <vt:lpstr>Typy morfému podle významu  (viz slide 4)</vt:lpstr>
      <vt:lpstr>Lexikální morfémy</vt:lpstr>
      <vt:lpstr>Lexikální morfémy – klasifikace z hlediska obsahu</vt:lpstr>
      <vt:lpstr>příklady</vt:lpstr>
      <vt:lpstr>příklady</vt:lpstr>
      <vt:lpstr>Gramatický morfém</vt:lpstr>
      <vt:lpstr>Gramatický morfém</vt:lpstr>
      <vt:lpstr>ALOMORFY</vt:lpstr>
      <vt:lpstr>DISTRIBUCE ALOMORFŮ</vt:lpstr>
      <vt:lpstr>ALOMORFY</vt:lpstr>
      <vt:lpstr> Alomorfy jednoho morfému  </vt:lpstr>
      <vt:lpstr>Gramatický morfém (FÚZE, GRAMATÉM)</vt:lpstr>
      <vt:lpstr>Nulový morfém </vt:lpstr>
      <vt:lpstr>Distribuce kontrastivní a komplementární </vt:lpstr>
      <vt:lpstr>Komplementární distribuce</vt:lpstr>
      <vt:lpstr>Kombinatorika morfémů</vt:lpstr>
      <vt:lpstr>Slovní zásoba</vt:lpstr>
      <vt:lpstr>Cvičení</vt:lpstr>
      <vt:lpstr>Řešení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</dc:title>
  <dc:creator>win</dc:creator>
  <cp:lastModifiedBy>Iva Svobodová</cp:lastModifiedBy>
  <cp:revision>20</cp:revision>
  <dcterms:created xsi:type="dcterms:W3CDTF">2018-09-21T08:27:19Z</dcterms:created>
  <dcterms:modified xsi:type="dcterms:W3CDTF">2021-03-05T21:23:28Z</dcterms:modified>
</cp:coreProperties>
</file>