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7" r:id="rId6"/>
    <p:sldId id="268" r:id="rId7"/>
    <p:sldId id="271" r:id="rId8"/>
    <p:sldId id="276" r:id="rId9"/>
    <p:sldId id="274" r:id="rId10"/>
    <p:sldId id="270" r:id="rId11"/>
    <p:sldId id="269" r:id="rId12"/>
    <p:sldId id="278" r:id="rId13"/>
    <p:sldId id="25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1C846-716B-48E9-A6DA-11E70DF80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579876-5259-4C99-B5C8-1C8AB4827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1B9ED3-F631-4BCB-B36C-0BC354B2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BB54B-B584-4C47-B0BE-F4F6F70F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B24BF5-A1F0-42EB-9F82-C1D648EF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69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DDE12-2F83-4BAF-97C9-E96FAFBC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153FDA-2331-4101-96ED-6AB840EF5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9D8304-7279-4A70-BCD9-8B5B482A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81CDC3-5519-43D8-BEC6-88222581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E09F4-1D91-432C-A841-92CB34A5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03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16ACEDA-11CD-4AB7-979F-26267DEC8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084DB28-C1BE-4A96-BC57-B5D151A4F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3C08BC-346D-4187-8E00-70453893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4878B0-8F68-454F-A6F5-20E4E659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EEFE5-4731-4143-B542-AC3BB708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39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D2EA2-D0C0-4943-8343-A80740A6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D498C-4814-4A94-AD41-B482D6F08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A94BAE-27D7-4D81-9A2C-30FAF080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A96A46-6C83-4B0A-AF53-E039C6128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AD3A35-F432-4E8E-B14A-D7FE49CB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4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CFB40-6223-44B7-BB23-A0EE20E6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BFCA7-A55A-4BCE-82E9-91B1E818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AF5672-9C58-4BE7-A09E-8F29C6A3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4B8C70-51B0-4197-9014-1779BEE2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421A41-20D6-46F6-B382-26320AA9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69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51494-1749-4CFE-8556-ACA0EAB6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6F0307-7727-4339-A56C-EADD7F032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D42EA7-A804-466A-923F-19E7EE934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849F4B-B467-4E9B-8A77-0006E5DD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6894FE-AB27-4051-ADFE-A41D79AB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CDE5D2-F88A-4FBE-873B-1DDC5EB4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38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6F514-8C01-4B97-AE81-E01C639D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31734E-0637-4736-A812-4375BBBE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4390B9-0D2A-4870-A84A-1953B10E6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BCF49C9-4E7F-4B3D-8C65-D57D19A54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AF6330-C556-478A-BA4A-502E41EA1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E931A0D-4168-4D2E-BC4E-3325A4ED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6005FE-BC50-487B-881E-6CEC4B8F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CD8082-0256-4056-9478-CF381DC3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1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C8042-758E-449D-8432-420442E7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18188C-F1A0-4615-84E0-61694494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1F882D-6DA8-44BC-93E0-8D298C4C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A1BEA4-6FF9-480B-A39E-286B5485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7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697C2EF-2227-4CF1-8A0C-84D77845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947F80-0228-4BF1-B524-E21E82E0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33A05B-29C8-4E83-8335-0AAE259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18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FD1B6-D2A3-431D-B27D-B188D342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18B2A1-656E-4F76-A838-70ABB429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4B200B-8483-4051-8145-FF1AC1664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01456E-124E-483F-803E-9A2B83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E8789-2C8F-45CE-91B6-F9FAA5DF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8443A6-5CA7-4D63-8027-0186EBBA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7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9FC33-CFAF-4E92-AE32-AD04E75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58AB45C-34D4-46C5-B7AF-30290A42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3AC2C9-87A9-4E18-B7E5-43FF5538D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A689EA-0088-457B-B187-2ED6B8CE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052025-C1F0-45F9-A1E6-6AE2A38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3CF2E9-D700-421A-BF37-C6C8985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99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A3603B7-1FFA-4416-93BB-695C836D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C049EB-7A39-42C1-BD38-06CB9F83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46B513-7408-4977-BB67-E508B5007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768E-7076-4A87-B2A0-9B29AAE53C3E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3AB876-162D-4FEE-A115-ECC9119BA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A634F-55E5-41F1-ACAD-EC43732CD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9812-9F3B-49F6-BB88-EA01EF31F4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06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Ni4d82wlpCU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Fui6oiAkh0g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ownportugal.com/videote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-gBqFWAjMJ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3UodEhk7Fw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quivos.rtp.pt/conteudos/fainas-da-terra-e-do-rio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A48446-270C-4B94-9CC7-76E448E5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</a:t>
            </a:r>
            <a:r>
              <a:rPr lang="pt-PT" dirty="0"/>
              <a:t>ÃO CENTRO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87BD1B-5D8C-41F4-9990-E53D4A7B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48" y="-8773"/>
            <a:ext cx="9158803" cy="68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70FAD-12E3-4005-94A3-B1F14742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278" cy="1479371"/>
          </a:xfrm>
        </p:spPr>
        <p:txBody>
          <a:bodyPr/>
          <a:lstStyle/>
          <a:p>
            <a:r>
              <a:rPr lang="pt-PT" dirty="0"/>
              <a:t>AVEIRO: SALINAS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B71D7D-17B3-44F8-88DE-B678C5127609}"/>
              </a:ext>
            </a:extLst>
          </p:cNvPr>
          <p:cNvSpPr txBox="1"/>
          <p:nvPr/>
        </p:nvSpPr>
        <p:spPr>
          <a:xfrm>
            <a:off x="4837470" y="1091381"/>
            <a:ext cx="6371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https://www.youtube.com/watch?v=Ni4d82wlpCU</a:t>
            </a:r>
            <a:endParaRPr lang="pt-PT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E48A74-8379-464C-8B29-CB515F9F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5" y="2126055"/>
            <a:ext cx="5483313" cy="39378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49FAEF-0155-42EA-B7E7-95E86DC7F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710" y="2074472"/>
            <a:ext cx="5738768" cy="39894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0E9EE33-909E-4CFE-B7CF-68039E745DB1}"/>
              </a:ext>
            </a:extLst>
          </p:cNvPr>
          <p:cNvSpPr txBox="1"/>
          <p:nvPr/>
        </p:nvSpPr>
        <p:spPr>
          <a:xfrm>
            <a:off x="5427530" y="1475164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https://www.youtube.com/watch?v=Fui6oiAkh0g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2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0F92278-3835-474E-8DF3-D2611EF1282B}"/>
              </a:ext>
            </a:extLst>
          </p:cNvPr>
          <p:cNvSpPr txBox="1"/>
          <p:nvPr/>
        </p:nvSpPr>
        <p:spPr>
          <a:xfrm>
            <a:off x="519546" y="469950"/>
            <a:ext cx="86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P</a:t>
            </a:r>
            <a:r>
              <a:rPr lang="cs-CZ" b="1" dirty="0" err="1"/>
              <a:t>assadiços</a:t>
            </a:r>
            <a:r>
              <a:rPr lang="pt-PT" b="1" dirty="0"/>
              <a:t> da região Centro por entre </a:t>
            </a:r>
            <a:r>
              <a:rPr lang="pt-BR" b="1" dirty="0"/>
              <a:t>a paisagem: entre campo, montanha, rio e mar</a:t>
            </a:r>
            <a:endParaRPr lang="cs-CZ" b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617606-4BA2-43BE-A049-7F7E7F4EF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1" y="1255437"/>
            <a:ext cx="5886119" cy="41100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3F8F8E-364E-487D-9167-61D7F01C4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83" y="1317650"/>
            <a:ext cx="4829998" cy="40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2EFCF-797F-4EDF-9D0E-9468F302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Gastronomia Aveiro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A32428-163B-45BF-8649-453DD968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98" y="1872652"/>
            <a:ext cx="5310494" cy="34017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C0E6EB-1C4A-47E1-8CF0-F975F7A4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93" y="391540"/>
            <a:ext cx="3787482" cy="2740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811643-3185-4B86-A0DD-DB5827FA6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92" y="3726275"/>
            <a:ext cx="3094307" cy="23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8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D0F2E-1C8A-4F0B-A59B-220DB3EB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Alguns sabores do Centro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D212D-A81A-49D8-8FFD-1927B1011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Chanfana</a:t>
            </a:r>
            <a:r>
              <a:rPr lang="pt-BR" dirty="0"/>
              <a:t>:  prato ligado às práticas pastoris</a:t>
            </a:r>
          </a:p>
          <a:p>
            <a:r>
              <a:rPr lang="pt-PT" dirty="0"/>
              <a:t>Queijo da Serra</a:t>
            </a:r>
          </a:p>
          <a:p>
            <a:r>
              <a:rPr lang="pt-PT" dirty="0"/>
              <a:t>Requeijão</a:t>
            </a:r>
            <a:endParaRPr lang="cs-CZ" dirty="0"/>
          </a:p>
          <a:p>
            <a:r>
              <a:rPr lang="cs-CZ" dirty="0" err="1"/>
              <a:t>Leit</a:t>
            </a:r>
            <a:r>
              <a:rPr lang="pt-PT" dirty="0"/>
              <a:t>ã</a:t>
            </a:r>
            <a:r>
              <a:rPr lang="cs-CZ" dirty="0"/>
              <a:t>o da </a:t>
            </a:r>
            <a:r>
              <a:rPr lang="cs-CZ" dirty="0" err="1"/>
              <a:t>Bairrada</a:t>
            </a:r>
            <a:endParaRPr lang="pt-PT" dirty="0"/>
          </a:p>
          <a:p>
            <a:r>
              <a:rPr lang="pt-PT" dirty="0"/>
              <a:t>A tradição da doçaria conventual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69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FA9DFA5A-EEED-4C3A-A174-19B66489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5413" cy="818444"/>
          </a:xfrm>
        </p:spPr>
        <p:txBody>
          <a:bodyPr/>
          <a:lstStyle/>
          <a:p>
            <a:r>
              <a:rPr lang="pt-PT" dirty="0"/>
              <a:t>População Residente</a:t>
            </a:r>
            <a:endParaRPr lang="cs-CZ" dirty="0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F181EAD2-13BA-4594-AC9A-AD37ADA701A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47C6EF0-BA45-43A7-804E-1BBF4707E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 (ANO DE REFERÊNCIA: 2013)</a:t>
            </a:r>
          </a:p>
          <a:p>
            <a:r>
              <a:rPr lang="pt-BR" b="1" dirty="0"/>
              <a:t>Portugal – 10.427.301</a:t>
            </a:r>
          </a:p>
          <a:p>
            <a:r>
              <a:rPr lang="pt-BR" b="1" dirty="0"/>
              <a:t>Centro – 2.281.164</a:t>
            </a:r>
          </a:p>
          <a:p>
            <a:r>
              <a:rPr lang="pt-BR" dirty="0"/>
              <a:t>populacao_page_2_mapaNUTIII</a:t>
            </a:r>
          </a:p>
          <a:p>
            <a:r>
              <a:rPr lang="pt-BR" dirty="0"/>
              <a:t>Beiras e Serra da Estrela – 226.747</a:t>
            </a:r>
          </a:p>
          <a:p>
            <a:r>
              <a:rPr lang="pt-BR" dirty="0"/>
              <a:t>Beira Baixa – 85.656</a:t>
            </a:r>
          </a:p>
          <a:p>
            <a:r>
              <a:rPr lang="pt-BR" b="1" dirty="0"/>
              <a:t>Região de Coimbra – 447.936</a:t>
            </a:r>
          </a:p>
          <a:p>
            <a:r>
              <a:rPr lang="pt-BR" dirty="0"/>
              <a:t>Médio Tejo – 241.445</a:t>
            </a:r>
          </a:p>
          <a:p>
            <a:r>
              <a:rPr lang="pt-BR" dirty="0"/>
              <a:t>Viseu Dão Lafões – 262.125</a:t>
            </a:r>
          </a:p>
          <a:p>
            <a:r>
              <a:rPr lang="pt-BR" dirty="0"/>
              <a:t>Região de Leiria – 291.079</a:t>
            </a:r>
          </a:p>
          <a:p>
            <a:r>
              <a:rPr lang="pt-BR" dirty="0"/>
              <a:t>Oeste – 360.090</a:t>
            </a:r>
          </a:p>
          <a:p>
            <a:r>
              <a:rPr lang="pt-BR" b="1" dirty="0"/>
              <a:t>Região de Aveiro – 366.086</a:t>
            </a:r>
          </a:p>
          <a:p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Fonte: INE – Anuário Estatístico da Região Centro 2013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88F6CEF-9E8F-4CAB-9E3A-A3509AC9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89" y="182970"/>
            <a:ext cx="6333068" cy="66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8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F7F43-1EED-44B8-97C6-73C6C12F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55" y="457200"/>
            <a:ext cx="3812469" cy="1281289"/>
          </a:xfrm>
        </p:spPr>
        <p:txBody>
          <a:bodyPr/>
          <a:lstStyle/>
          <a:p>
            <a:r>
              <a:rPr lang="pt-PT" dirty="0"/>
              <a:t>Serra da Estrela </a:t>
            </a:r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3241D7A-C377-4778-BA93-66E2457E45D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2E9D69-D79F-419E-98B8-3C2FCC261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633" y="1411112"/>
            <a:ext cx="7840675" cy="55372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B24109-E7CD-4A68-BDDA-D9B40ED9E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  Torre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Guarda /sec. XII/ – Manteigas – Seia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Loriga – Suíça Portuguesa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Covão da Ametade : </a:t>
            </a:r>
            <a:r>
              <a:rPr lang="pt-BR" dirty="0"/>
              <a:t>no início do Vale Glaciário do Zêzere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Linhares da Beira: Aldeia medieval do séc. XII, Linhares da Beira recebe o primeiro floral em 1169.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Alcovo da Serra </a:t>
            </a:r>
            <a:r>
              <a:rPr lang="pt-BR" dirty="0">
                <a:hlinkClick r:id="rId3"/>
              </a:rPr>
              <a:t>http://www.myownportugal.com/videoteca/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Cabeça:pitoresca aldeia onde predomina o casario em xisto -cultivo dos campos em socalco e à pastorícia.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26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D762F-62A6-4E10-86B4-BCFFFD20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PT" dirty="0"/>
            </a:br>
            <a:br>
              <a:rPr lang="pt-PT" dirty="0"/>
            </a:br>
            <a:r>
              <a:rPr lang="pt-PT" dirty="0"/>
              <a:t>Algumas cidades da Região Centro</a:t>
            </a:r>
            <a:br>
              <a:rPr lang="pt-PT" dirty="0"/>
            </a:br>
            <a:r>
              <a:rPr lang="pt-PT" dirty="0"/>
              <a:t> </a:t>
            </a:r>
            <a:r>
              <a:rPr lang="pt-PT" sz="2000" dirty="0"/>
              <a:t>https://turismodocentro.pt/regioes/</a:t>
            </a:r>
            <a:br>
              <a:rPr lang="cs-CZ" sz="2000" dirty="0"/>
            </a:br>
            <a:r>
              <a:rPr lang="cs-CZ" sz="2000" dirty="0">
                <a:hlinkClick r:id="rId2"/>
              </a:rPr>
              <a:t>https://www.youtube.com/watch?v=-gBqFWAjMJ0</a:t>
            </a:r>
            <a:br>
              <a:rPr lang="cs-CZ" sz="2000" dirty="0"/>
            </a:br>
            <a:br>
              <a:rPr lang="cs-CZ" sz="2000" dirty="0"/>
            </a:br>
            <a:br>
              <a:rPr lang="pt-PT" sz="2000" dirty="0"/>
            </a:br>
            <a:br>
              <a:rPr lang="pt-PT" sz="2000" dirty="0"/>
            </a:br>
            <a:br>
              <a:rPr lang="pt-PT" sz="2000" dirty="0"/>
            </a:br>
            <a:br>
              <a:rPr lang="pt-PT" sz="2000" dirty="0"/>
            </a:b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887A5-8FC6-429B-909D-BF5542BDD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Coimbra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D57167-B295-4AA5-BBCB-527B11B6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294702"/>
            <a:ext cx="4752445" cy="26367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EA1345-C012-4C0D-9449-97311C09C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77838" y="1089290"/>
            <a:ext cx="4375962" cy="29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4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3A52C-9620-434D-8334-AC81174E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Sei</a:t>
            </a:r>
            <a:r>
              <a:rPr lang="cs-CZ" dirty="0"/>
              <a:t>a</a:t>
            </a:r>
            <a:r>
              <a:rPr lang="pt-PT" dirty="0"/>
              <a:t>– Manteigas  - Covilhã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082" y="1346551"/>
            <a:ext cx="3466872" cy="24585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86" y="2212258"/>
            <a:ext cx="2857901" cy="21406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39665" y="33265"/>
            <a:ext cx="3510116" cy="513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B4E3B-5088-4635-A2A5-DA361852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Monsanto: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8DA3A3F-3EA5-44F9-B447-EEF3FC92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37714"/>
            <a:ext cx="7981335" cy="489447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3C4BFC0-B639-49EE-8ADF-210BA2979BBA}"/>
              </a:ext>
            </a:extLst>
          </p:cNvPr>
          <p:cNvSpPr txBox="1"/>
          <p:nvPr/>
        </p:nvSpPr>
        <p:spPr>
          <a:xfrm>
            <a:off x="3845641" y="658574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https://www.youtube.com/watch?v=L3UodEhk7Fw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603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710CB0-38A7-4C2B-A45E-E47EF2FD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44B52-F0C0-49CF-A22D-ED269459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AVEIRO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A40A19-D1B7-40C0-BDCB-9D602D75D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316" y="29904"/>
            <a:ext cx="4276095" cy="68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3919E-35A2-404B-956B-B5C446A0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39" y="457199"/>
            <a:ext cx="3642851" cy="1401097"/>
          </a:xfrm>
        </p:spPr>
        <p:txBody>
          <a:bodyPr/>
          <a:lstStyle/>
          <a:p>
            <a:r>
              <a:rPr lang="pt-PT" b="1" dirty="0"/>
              <a:t>AVEIRO - moliceiro</a:t>
            </a: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46904E-F87A-491A-A505-14691694C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982" y="486560"/>
            <a:ext cx="5724230" cy="454264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B29DA76-B256-4EF9-AC8D-7FF484623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https://arquivos.rtp.pt/conteudos/fainas-da-terra-e-do-rio/</a:t>
            </a:r>
            <a:endParaRPr lang="pt-PT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F6997C-39CD-4335-A830-2E0FF6A3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5" y="2787445"/>
            <a:ext cx="4824018" cy="36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074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310</Words>
  <Application>Microsoft Office PowerPoint</Application>
  <PresentationFormat>Širokoúhlá obrazovka</PresentationFormat>
  <Paragraphs>44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REGIÃO CENTRO</vt:lpstr>
      <vt:lpstr>População Residente</vt:lpstr>
      <vt:lpstr>Serra da Estrela </vt:lpstr>
      <vt:lpstr>  Algumas cidades da Região Centro  https://turismodocentro.pt/regioes/ https://www.youtube.com/watch?v=-gBqFWAjMJ0      </vt:lpstr>
      <vt:lpstr>Seia– Manteigas  - Covilhã</vt:lpstr>
      <vt:lpstr>Monsanto:</vt:lpstr>
      <vt:lpstr>Prezentace aplikace PowerPoint</vt:lpstr>
      <vt:lpstr>AVEIRO</vt:lpstr>
      <vt:lpstr>AVEIRO - moliceiro</vt:lpstr>
      <vt:lpstr>AVEIRO: SALINAS</vt:lpstr>
      <vt:lpstr>Prezentace aplikace PowerPoint</vt:lpstr>
      <vt:lpstr>Gastronomia Aveiro</vt:lpstr>
      <vt:lpstr>Alguns sabores do Centro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Fatima Nery</cp:lastModifiedBy>
  <cp:revision>31</cp:revision>
  <dcterms:created xsi:type="dcterms:W3CDTF">2019-02-26T19:54:23Z</dcterms:created>
  <dcterms:modified xsi:type="dcterms:W3CDTF">2021-06-08T05:51:26Z</dcterms:modified>
</cp:coreProperties>
</file>