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8"/>
  </p:notesMasterIdLst>
  <p:handoutMasterIdLst>
    <p:handoutMasterId r:id="rId39"/>
  </p:handoutMasterIdLst>
  <p:sldIdLst>
    <p:sldId id="256" r:id="rId2"/>
    <p:sldId id="257" r:id="rId3"/>
    <p:sldId id="258" r:id="rId4"/>
    <p:sldId id="259" r:id="rId5"/>
    <p:sldId id="289" r:id="rId6"/>
    <p:sldId id="260" r:id="rId7"/>
    <p:sldId id="277" r:id="rId8"/>
    <p:sldId id="261" r:id="rId9"/>
    <p:sldId id="262" r:id="rId10"/>
    <p:sldId id="263" r:id="rId11"/>
    <p:sldId id="266" r:id="rId12"/>
    <p:sldId id="267" r:id="rId13"/>
    <p:sldId id="268" r:id="rId14"/>
    <p:sldId id="269" r:id="rId15"/>
    <p:sldId id="270" r:id="rId16"/>
    <p:sldId id="271" r:id="rId17"/>
    <p:sldId id="272" r:id="rId18"/>
    <p:sldId id="273" r:id="rId19"/>
    <p:sldId id="274" r:id="rId20"/>
    <p:sldId id="290" r:id="rId21"/>
    <p:sldId id="291" r:id="rId22"/>
    <p:sldId id="275" r:id="rId23"/>
    <p:sldId id="292" r:id="rId24"/>
    <p:sldId id="276" r:id="rId25"/>
    <p:sldId id="278" r:id="rId26"/>
    <p:sldId id="279" r:id="rId27"/>
    <p:sldId id="280" r:id="rId28"/>
    <p:sldId id="281" r:id="rId29"/>
    <p:sldId id="282" r:id="rId30"/>
    <p:sldId id="283" r:id="rId31"/>
    <p:sldId id="293" r:id="rId32"/>
    <p:sldId id="284" r:id="rId33"/>
    <p:sldId id="285" r:id="rId34"/>
    <p:sldId id="286" r:id="rId35"/>
    <p:sldId id="287" r:id="rId36"/>
    <p:sldId id="288" r:id="rId37"/>
  </p:sldIdLst>
  <p:sldSz cx="10080625" cy="7559675"/>
  <p:notesSz cx="6797675" cy="9929813"/>
  <p:defaultTextStyle>
    <a:defPPr>
      <a:defRPr lang="en-GB"/>
    </a:defPPr>
    <a:lvl1pPr algn="l" defTabSz="449263" rtl="0" fontAlgn="base" hangingPunct="0">
      <a:lnSpc>
        <a:spcPct val="93000"/>
      </a:lnSpc>
      <a:spcBef>
        <a:spcPct val="0"/>
      </a:spcBef>
      <a:spcAft>
        <a:spcPct val="0"/>
      </a:spcAft>
      <a:buClr>
        <a:srgbClr val="000000"/>
      </a:buClr>
      <a:buSzPct val="100000"/>
      <a:buFont typeface="Times New Roman" panose="02020603050405020304" pitchFamily="18" charset="0"/>
      <a:defRPr kern="1200">
        <a:solidFill>
          <a:schemeClr val="bg1"/>
        </a:solidFill>
        <a:latin typeface="Arial" panose="020B0604020202020204" pitchFamily="34" charset="0"/>
        <a:ea typeface="+mn-ea"/>
        <a:cs typeface="Lucida Sans Unicode" panose="020B0602030504020204" pitchFamily="34" charset="0"/>
      </a:defRPr>
    </a:lvl1pPr>
    <a:lvl2pPr marL="742950" indent="-285750" algn="l" defTabSz="449263" rtl="0" fontAlgn="base" hangingPunct="0">
      <a:lnSpc>
        <a:spcPct val="93000"/>
      </a:lnSpc>
      <a:spcBef>
        <a:spcPct val="0"/>
      </a:spcBef>
      <a:spcAft>
        <a:spcPct val="0"/>
      </a:spcAft>
      <a:buClr>
        <a:srgbClr val="000000"/>
      </a:buClr>
      <a:buSzPct val="100000"/>
      <a:buFont typeface="Times New Roman" panose="02020603050405020304" pitchFamily="18" charset="0"/>
      <a:defRPr kern="1200">
        <a:solidFill>
          <a:schemeClr val="bg1"/>
        </a:solidFill>
        <a:latin typeface="Arial" panose="020B0604020202020204" pitchFamily="34" charset="0"/>
        <a:ea typeface="+mn-ea"/>
        <a:cs typeface="Lucida Sans Unicode" panose="020B0602030504020204" pitchFamily="34" charset="0"/>
      </a:defRPr>
    </a:lvl2pPr>
    <a:lvl3pPr marL="1143000" indent="-228600" algn="l" defTabSz="449263" rtl="0" fontAlgn="base" hangingPunct="0">
      <a:lnSpc>
        <a:spcPct val="93000"/>
      </a:lnSpc>
      <a:spcBef>
        <a:spcPct val="0"/>
      </a:spcBef>
      <a:spcAft>
        <a:spcPct val="0"/>
      </a:spcAft>
      <a:buClr>
        <a:srgbClr val="000000"/>
      </a:buClr>
      <a:buSzPct val="100000"/>
      <a:buFont typeface="Times New Roman" panose="02020603050405020304" pitchFamily="18" charset="0"/>
      <a:defRPr kern="1200">
        <a:solidFill>
          <a:schemeClr val="bg1"/>
        </a:solidFill>
        <a:latin typeface="Arial" panose="020B0604020202020204" pitchFamily="34" charset="0"/>
        <a:ea typeface="+mn-ea"/>
        <a:cs typeface="Lucida Sans Unicode" panose="020B0602030504020204" pitchFamily="34" charset="0"/>
      </a:defRPr>
    </a:lvl3pPr>
    <a:lvl4pPr marL="1600200" indent="-228600" algn="l" defTabSz="449263" rtl="0" fontAlgn="base" hangingPunct="0">
      <a:lnSpc>
        <a:spcPct val="93000"/>
      </a:lnSpc>
      <a:spcBef>
        <a:spcPct val="0"/>
      </a:spcBef>
      <a:spcAft>
        <a:spcPct val="0"/>
      </a:spcAft>
      <a:buClr>
        <a:srgbClr val="000000"/>
      </a:buClr>
      <a:buSzPct val="100000"/>
      <a:buFont typeface="Times New Roman" panose="02020603050405020304" pitchFamily="18" charset="0"/>
      <a:defRPr kern="1200">
        <a:solidFill>
          <a:schemeClr val="bg1"/>
        </a:solidFill>
        <a:latin typeface="Arial" panose="020B0604020202020204" pitchFamily="34" charset="0"/>
        <a:ea typeface="+mn-ea"/>
        <a:cs typeface="Lucida Sans Unicode" panose="020B0602030504020204" pitchFamily="34" charset="0"/>
      </a:defRPr>
    </a:lvl4pPr>
    <a:lvl5pPr marL="2057400" indent="-228600" algn="l" defTabSz="449263" rtl="0" fontAlgn="base" hangingPunct="0">
      <a:lnSpc>
        <a:spcPct val="93000"/>
      </a:lnSpc>
      <a:spcBef>
        <a:spcPct val="0"/>
      </a:spcBef>
      <a:spcAft>
        <a:spcPct val="0"/>
      </a:spcAft>
      <a:buClr>
        <a:srgbClr val="000000"/>
      </a:buClr>
      <a:buSzPct val="100000"/>
      <a:buFont typeface="Times New Roman" panose="02020603050405020304" pitchFamily="18" charset="0"/>
      <a:defRPr kern="1200">
        <a:solidFill>
          <a:schemeClr val="bg1"/>
        </a:solidFill>
        <a:latin typeface="Arial" panose="020B0604020202020204" pitchFamily="34" charset="0"/>
        <a:ea typeface="+mn-ea"/>
        <a:cs typeface="Lucida Sans Unicode" panose="020B0602030504020204" pitchFamily="34" charset="0"/>
      </a:defRPr>
    </a:lvl5pPr>
    <a:lvl6pPr marL="2286000" algn="l" defTabSz="914400" rtl="0" eaLnBrk="1" latinLnBrk="0" hangingPunct="1">
      <a:defRPr kern="1200">
        <a:solidFill>
          <a:schemeClr val="bg1"/>
        </a:solidFill>
        <a:latin typeface="Arial" panose="020B0604020202020204" pitchFamily="34" charset="0"/>
        <a:ea typeface="+mn-ea"/>
        <a:cs typeface="Lucida Sans Unicode" panose="020B0602030504020204" pitchFamily="34" charset="0"/>
      </a:defRPr>
    </a:lvl6pPr>
    <a:lvl7pPr marL="2743200" algn="l" defTabSz="914400" rtl="0" eaLnBrk="1" latinLnBrk="0" hangingPunct="1">
      <a:defRPr kern="1200">
        <a:solidFill>
          <a:schemeClr val="bg1"/>
        </a:solidFill>
        <a:latin typeface="Arial" panose="020B0604020202020204" pitchFamily="34" charset="0"/>
        <a:ea typeface="+mn-ea"/>
        <a:cs typeface="Lucida Sans Unicode" panose="020B0602030504020204" pitchFamily="34" charset="0"/>
      </a:defRPr>
    </a:lvl7pPr>
    <a:lvl8pPr marL="3200400" algn="l" defTabSz="914400" rtl="0" eaLnBrk="1" latinLnBrk="0" hangingPunct="1">
      <a:defRPr kern="1200">
        <a:solidFill>
          <a:schemeClr val="bg1"/>
        </a:solidFill>
        <a:latin typeface="Arial" panose="020B0604020202020204" pitchFamily="34" charset="0"/>
        <a:ea typeface="+mn-ea"/>
        <a:cs typeface="Lucida Sans Unicode" panose="020B0602030504020204" pitchFamily="34" charset="0"/>
      </a:defRPr>
    </a:lvl8pPr>
    <a:lvl9pPr marL="3657600" algn="l" defTabSz="914400" rtl="0" eaLnBrk="1" latinLnBrk="0" hangingPunct="1">
      <a:defRPr kern="1200">
        <a:solidFill>
          <a:schemeClr val="bg1"/>
        </a:solidFill>
        <a:latin typeface="Arial" panose="020B0604020202020204" pitchFamily="34" charset="0"/>
        <a:ea typeface="+mn-ea"/>
        <a:cs typeface="Lucida Sans Unicode" panose="020B0602030504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675" userDrawn="1">
          <p15:clr>
            <a:srgbClr val="A4A3A4"/>
          </p15:clr>
        </p15:guide>
        <p15:guide id="2" pos="1942"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8" d="100"/>
          <a:sy n="98" d="100"/>
        </p:scale>
        <p:origin x="1686" y="90"/>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675"/>
        <p:guide pos="194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6325" cy="498334"/>
          </a:xfrm>
          <a:prstGeom prst="rect">
            <a:avLst/>
          </a:prstGeom>
        </p:spPr>
        <p:txBody>
          <a:bodyPr vert="horz" lIns="83796" tIns="41898" rIns="83796" bIns="41898" rtlCol="0"/>
          <a:lstStyle>
            <a:lvl1pPr algn="l">
              <a:defRPr sz="1100"/>
            </a:lvl1pPr>
          </a:lstStyle>
          <a:p>
            <a:endParaRPr lang="cs-CZ"/>
          </a:p>
        </p:txBody>
      </p:sp>
      <p:sp>
        <p:nvSpPr>
          <p:cNvPr id="3" name="Zástupný symbol pro datum 2"/>
          <p:cNvSpPr>
            <a:spLocks noGrp="1"/>
          </p:cNvSpPr>
          <p:nvPr>
            <p:ph type="dt" sz="quarter" idx="1"/>
          </p:nvPr>
        </p:nvSpPr>
        <p:spPr>
          <a:xfrm>
            <a:off x="3849923" y="0"/>
            <a:ext cx="2946325" cy="498334"/>
          </a:xfrm>
          <a:prstGeom prst="rect">
            <a:avLst/>
          </a:prstGeom>
        </p:spPr>
        <p:txBody>
          <a:bodyPr vert="horz" lIns="83796" tIns="41898" rIns="83796" bIns="41898" rtlCol="0"/>
          <a:lstStyle>
            <a:lvl1pPr algn="r">
              <a:defRPr sz="1100"/>
            </a:lvl1pPr>
          </a:lstStyle>
          <a:p>
            <a:fld id="{15E834AB-4C79-409C-9C01-0BA6B62410A9}" type="datetimeFigureOut">
              <a:rPr lang="cs-CZ" smtClean="0"/>
              <a:t>2.3.2021</a:t>
            </a:fld>
            <a:endParaRPr lang="cs-CZ"/>
          </a:p>
        </p:txBody>
      </p:sp>
      <p:sp>
        <p:nvSpPr>
          <p:cNvPr id="4" name="Zástupný symbol pro zápatí 3"/>
          <p:cNvSpPr>
            <a:spLocks noGrp="1"/>
          </p:cNvSpPr>
          <p:nvPr>
            <p:ph type="ftr" sz="quarter" idx="2"/>
          </p:nvPr>
        </p:nvSpPr>
        <p:spPr>
          <a:xfrm>
            <a:off x="0" y="9431480"/>
            <a:ext cx="2946325" cy="498334"/>
          </a:xfrm>
          <a:prstGeom prst="rect">
            <a:avLst/>
          </a:prstGeom>
        </p:spPr>
        <p:txBody>
          <a:bodyPr vert="horz" lIns="83796" tIns="41898" rIns="83796" bIns="41898" rtlCol="0" anchor="b"/>
          <a:lstStyle>
            <a:lvl1pPr algn="l">
              <a:defRPr sz="1100"/>
            </a:lvl1pPr>
          </a:lstStyle>
          <a:p>
            <a:endParaRPr lang="cs-CZ"/>
          </a:p>
        </p:txBody>
      </p:sp>
      <p:sp>
        <p:nvSpPr>
          <p:cNvPr id="5" name="Zástupný symbol pro číslo snímku 4"/>
          <p:cNvSpPr>
            <a:spLocks noGrp="1"/>
          </p:cNvSpPr>
          <p:nvPr>
            <p:ph type="sldNum" sz="quarter" idx="3"/>
          </p:nvPr>
        </p:nvSpPr>
        <p:spPr>
          <a:xfrm>
            <a:off x="3849923" y="9431480"/>
            <a:ext cx="2946325" cy="498334"/>
          </a:xfrm>
          <a:prstGeom prst="rect">
            <a:avLst/>
          </a:prstGeom>
        </p:spPr>
        <p:txBody>
          <a:bodyPr vert="horz" lIns="83796" tIns="41898" rIns="83796" bIns="41898" rtlCol="0" anchor="b"/>
          <a:lstStyle>
            <a:lvl1pPr algn="r">
              <a:defRPr sz="1100"/>
            </a:lvl1pPr>
          </a:lstStyle>
          <a:p>
            <a:fld id="{4162B9EB-8819-44CD-BAB5-2ABB347D13B9}" type="slidenum">
              <a:rPr lang="cs-CZ" smtClean="0"/>
              <a:t>‹#›</a:t>
            </a:fld>
            <a:endParaRPr lang="cs-CZ"/>
          </a:p>
        </p:txBody>
      </p:sp>
    </p:spTree>
    <p:extLst>
      <p:ext uri="{BB962C8B-B14F-4D97-AF65-F5344CB8AC3E}">
        <p14:creationId xmlns:p14="http://schemas.microsoft.com/office/powerpoint/2010/main" val="111994250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797675" cy="9929813"/>
          </a:xfrm>
          <a:prstGeom prst="roundRect">
            <a:avLst>
              <a:gd name="adj" fmla="val 19"/>
            </a:avLst>
          </a:prstGeom>
          <a:solidFill>
            <a:srgbClr val="FFFFFF"/>
          </a:solidFill>
          <a:ln>
            <a:noFill/>
          </a:ln>
          <a:effectLst/>
          <a:extLst>
            <a:ext uri="{91240B29-F687-4F45-9708-019B960494DF}">
              <a14:hiddenLine xmlns:a14="http://schemas.microsoft.com/office/drawing/2010/main" w="936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3796" tIns="41898" rIns="83796" bIns="41898" anchor="ctr"/>
          <a:lstStyle/>
          <a:p>
            <a:endParaRPr lang="cs-CZ"/>
          </a:p>
        </p:txBody>
      </p:sp>
      <p:sp>
        <p:nvSpPr>
          <p:cNvPr id="2050" name="Rectangle 2"/>
          <p:cNvSpPr>
            <a:spLocks noGrp="1" noRot="1" noChangeAspect="1" noChangeArrowheads="1"/>
          </p:cNvSpPr>
          <p:nvPr>
            <p:ph type="sldImg"/>
          </p:nvPr>
        </p:nvSpPr>
        <p:spPr bwMode="auto">
          <a:xfrm>
            <a:off x="917575" y="755650"/>
            <a:ext cx="4959350" cy="37195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sp>
      <p:sp>
        <p:nvSpPr>
          <p:cNvPr id="2051" name="Rectangle 3"/>
          <p:cNvSpPr>
            <a:spLocks noGrp="1" noChangeArrowheads="1"/>
          </p:cNvSpPr>
          <p:nvPr>
            <p:ph type="body"/>
          </p:nvPr>
        </p:nvSpPr>
        <p:spPr bwMode="auto">
          <a:xfrm>
            <a:off x="679482" y="4716478"/>
            <a:ext cx="5435856" cy="446583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endParaRPr lang="cs-CZ" altLang="cs-CZ"/>
          </a:p>
        </p:txBody>
      </p:sp>
      <p:sp>
        <p:nvSpPr>
          <p:cNvPr id="2052" name="Rectangle 4"/>
          <p:cNvSpPr>
            <a:spLocks noGrp="1" noChangeArrowheads="1"/>
          </p:cNvSpPr>
          <p:nvPr>
            <p:ph type="hdr"/>
          </p:nvPr>
        </p:nvSpPr>
        <p:spPr bwMode="auto">
          <a:xfrm>
            <a:off x="0" y="0"/>
            <a:ext cx="2947753" cy="49391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nSpc>
                <a:spcPct val="95000"/>
              </a:lnSpc>
              <a:tabLst>
                <a:tab pos="0" algn="l"/>
                <a:tab pos="410249" algn="l"/>
                <a:tab pos="821954" algn="l"/>
                <a:tab pos="1233658" algn="l"/>
                <a:tab pos="1645362" algn="l"/>
                <a:tab pos="2057066" algn="l"/>
                <a:tab pos="2468771" algn="l"/>
                <a:tab pos="2880474" algn="l"/>
                <a:tab pos="3292179" algn="l"/>
                <a:tab pos="3703883" algn="l"/>
                <a:tab pos="4115587" algn="l"/>
                <a:tab pos="4527291" algn="l"/>
                <a:tab pos="4938996" algn="l"/>
                <a:tab pos="5350699" algn="l"/>
                <a:tab pos="5762404" algn="l"/>
                <a:tab pos="6174108" algn="l"/>
                <a:tab pos="6585812" algn="l"/>
                <a:tab pos="6997516" algn="l"/>
                <a:tab pos="7409220" algn="l"/>
                <a:tab pos="7820924" algn="l"/>
                <a:tab pos="8232629" algn="l"/>
              </a:tabLst>
              <a:defRPr sz="1300">
                <a:solidFill>
                  <a:srgbClr val="000000"/>
                </a:solidFill>
                <a:latin typeface="Times New Roman" panose="02020603050405020304" pitchFamily="18" charset="0"/>
              </a:defRPr>
            </a:lvl1pPr>
          </a:lstStyle>
          <a:p>
            <a:endParaRPr lang="cs-CZ" altLang="cs-CZ"/>
          </a:p>
        </p:txBody>
      </p:sp>
      <p:sp>
        <p:nvSpPr>
          <p:cNvPr id="2053" name="Rectangle 5"/>
          <p:cNvSpPr>
            <a:spLocks noGrp="1" noChangeArrowheads="1"/>
          </p:cNvSpPr>
          <p:nvPr>
            <p:ph type="dt"/>
          </p:nvPr>
        </p:nvSpPr>
        <p:spPr bwMode="auto">
          <a:xfrm>
            <a:off x="3847068" y="0"/>
            <a:ext cx="2947752" cy="49391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r">
              <a:lnSpc>
                <a:spcPct val="95000"/>
              </a:lnSpc>
              <a:tabLst>
                <a:tab pos="0" algn="l"/>
                <a:tab pos="410249" algn="l"/>
                <a:tab pos="821954" algn="l"/>
                <a:tab pos="1233658" algn="l"/>
                <a:tab pos="1645362" algn="l"/>
                <a:tab pos="2057066" algn="l"/>
                <a:tab pos="2468771" algn="l"/>
                <a:tab pos="2880474" algn="l"/>
                <a:tab pos="3292179" algn="l"/>
                <a:tab pos="3703883" algn="l"/>
                <a:tab pos="4115587" algn="l"/>
                <a:tab pos="4527291" algn="l"/>
                <a:tab pos="4938996" algn="l"/>
                <a:tab pos="5350699" algn="l"/>
                <a:tab pos="5762404" algn="l"/>
                <a:tab pos="6174108" algn="l"/>
                <a:tab pos="6585812" algn="l"/>
                <a:tab pos="6997516" algn="l"/>
                <a:tab pos="7409220" algn="l"/>
                <a:tab pos="7820924" algn="l"/>
                <a:tab pos="8232629" algn="l"/>
              </a:tabLst>
              <a:defRPr sz="1300">
                <a:solidFill>
                  <a:srgbClr val="000000"/>
                </a:solidFill>
                <a:latin typeface="Times New Roman" panose="02020603050405020304" pitchFamily="18" charset="0"/>
              </a:defRPr>
            </a:lvl1pPr>
          </a:lstStyle>
          <a:p>
            <a:endParaRPr lang="cs-CZ" altLang="cs-CZ"/>
          </a:p>
        </p:txBody>
      </p:sp>
      <p:sp>
        <p:nvSpPr>
          <p:cNvPr id="2054" name="Rectangle 6"/>
          <p:cNvSpPr>
            <a:spLocks noGrp="1" noChangeArrowheads="1"/>
          </p:cNvSpPr>
          <p:nvPr>
            <p:ph type="ftr"/>
          </p:nvPr>
        </p:nvSpPr>
        <p:spPr bwMode="auto">
          <a:xfrm>
            <a:off x="0" y="9432954"/>
            <a:ext cx="2947753" cy="49391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lvl1pPr>
              <a:lnSpc>
                <a:spcPct val="95000"/>
              </a:lnSpc>
              <a:tabLst>
                <a:tab pos="0" algn="l"/>
                <a:tab pos="410249" algn="l"/>
                <a:tab pos="821954" algn="l"/>
                <a:tab pos="1233658" algn="l"/>
                <a:tab pos="1645362" algn="l"/>
                <a:tab pos="2057066" algn="l"/>
                <a:tab pos="2468771" algn="l"/>
                <a:tab pos="2880474" algn="l"/>
                <a:tab pos="3292179" algn="l"/>
                <a:tab pos="3703883" algn="l"/>
                <a:tab pos="4115587" algn="l"/>
                <a:tab pos="4527291" algn="l"/>
                <a:tab pos="4938996" algn="l"/>
                <a:tab pos="5350699" algn="l"/>
                <a:tab pos="5762404" algn="l"/>
                <a:tab pos="6174108" algn="l"/>
                <a:tab pos="6585812" algn="l"/>
                <a:tab pos="6997516" algn="l"/>
                <a:tab pos="7409220" algn="l"/>
                <a:tab pos="7820924" algn="l"/>
                <a:tab pos="8232629" algn="l"/>
              </a:tabLst>
              <a:defRPr sz="1300">
                <a:solidFill>
                  <a:srgbClr val="000000"/>
                </a:solidFill>
                <a:latin typeface="Times New Roman" panose="02020603050405020304" pitchFamily="18" charset="0"/>
              </a:defRPr>
            </a:lvl1pPr>
          </a:lstStyle>
          <a:p>
            <a:endParaRPr lang="cs-CZ" altLang="cs-CZ"/>
          </a:p>
        </p:txBody>
      </p:sp>
      <p:sp>
        <p:nvSpPr>
          <p:cNvPr id="2055" name="Rectangle 7"/>
          <p:cNvSpPr>
            <a:spLocks noGrp="1" noChangeArrowheads="1"/>
          </p:cNvSpPr>
          <p:nvPr>
            <p:ph type="sldNum"/>
          </p:nvPr>
        </p:nvSpPr>
        <p:spPr bwMode="auto">
          <a:xfrm>
            <a:off x="3847068" y="9432954"/>
            <a:ext cx="2947752" cy="49391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lvl1pPr algn="r">
              <a:lnSpc>
                <a:spcPct val="95000"/>
              </a:lnSpc>
              <a:tabLst>
                <a:tab pos="0" algn="l"/>
                <a:tab pos="410249" algn="l"/>
                <a:tab pos="821954" algn="l"/>
                <a:tab pos="1233658" algn="l"/>
                <a:tab pos="1645362" algn="l"/>
                <a:tab pos="2057066" algn="l"/>
                <a:tab pos="2468771" algn="l"/>
                <a:tab pos="2880474" algn="l"/>
                <a:tab pos="3292179" algn="l"/>
                <a:tab pos="3703883" algn="l"/>
                <a:tab pos="4115587" algn="l"/>
                <a:tab pos="4527291" algn="l"/>
                <a:tab pos="4938996" algn="l"/>
                <a:tab pos="5350699" algn="l"/>
                <a:tab pos="5762404" algn="l"/>
                <a:tab pos="6174108" algn="l"/>
                <a:tab pos="6585812" algn="l"/>
                <a:tab pos="6997516" algn="l"/>
                <a:tab pos="7409220" algn="l"/>
                <a:tab pos="7820924" algn="l"/>
                <a:tab pos="8232629" algn="l"/>
              </a:tabLst>
              <a:defRPr sz="1300">
                <a:solidFill>
                  <a:srgbClr val="000000"/>
                </a:solidFill>
                <a:latin typeface="Times New Roman" panose="02020603050405020304" pitchFamily="18" charset="0"/>
              </a:defRPr>
            </a:lvl1pPr>
          </a:lstStyle>
          <a:p>
            <a:fld id="{5228F4BE-0B32-4D91-A8A3-57B999200719}" type="slidenum">
              <a:rPr lang="cs-CZ" altLang="cs-CZ"/>
              <a:pPr/>
              <a:t>‹#›</a:t>
            </a:fld>
            <a:endParaRPr lang="cs-CZ" altLang="cs-CZ"/>
          </a:p>
        </p:txBody>
      </p:sp>
    </p:spTree>
  </p:cSld>
  <p:clrMap bg1="lt1" tx1="dk1" bg2="lt2" tx2="dk2" accent1="accent1" accent2="accent2" accent3="accent3" accent4="accent4" accent5="accent5" accent6="accent6" hlink="hlink" folHlink="folHlink"/>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p:nvPr>
        </p:nvSpPr>
        <p:spPr>
          <a:ln/>
        </p:spPr>
        <p:txBody>
          <a:bodyPr/>
          <a:lstStyle/>
          <a:p>
            <a:fld id="{AEA72764-46BB-4BEF-B6F2-387A718A99F0}" type="slidenum">
              <a:rPr lang="cs-CZ" altLang="cs-CZ"/>
              <a:pPr/>
              <a:t>1</a:t>
            </a:fld>
            <a:endParaRPr lang="cs-CZ" altLang="cs-CZ"/>
          </a:p>
        </p:txBody>
      </p:sp>
      <p:sp>
        <p:nvSpPr>
          <p:cNvPr id="36865" name="Text Box 1"/>
          <p:cNvSpPr txBox="1">
            <a:spLocks noChangeArrowheads="1"/>
          </p:cNvSpPr>
          <p:nvPr/>
        </p:nvSpPr>
        <p:spPr bwMode="auto">
          <a:xfrm>
            <a:off x="994956" y="754872"/>
            <a:ext cx="4806335" cy="3722759"/>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3796" tIns="41898" rIns="83796" bIns="41898" anchor="ctr"/>
          <a:lstStyle/>
          <a:p>
            <a:endParaRPr lang="cs-CZ"/>
          </a:p>
        </p:txBody>
      </p:sp>
      <p:sp>
        <p:nvSpPr>
          <p:cNvPr id="36866" name="Rectangle 2"/>
          <p:cNvSpPr txBox="1">
            <a:spLocks noGrp="1" noChangeArrowheads="1"/>
          </p:cNvSpPr>
          <p:nvPr>
            <p:ph type="body"/>
          </p:nvPr>
        </p:nvSpPr>
        <p:spPr bwMode="auto">
          <a:xfrm>
            <a:off x="679482" y="4716478"/>
            <a:ext cx="5437284" cy="446731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3796" tIns="41898" rIns="83796" bIns="41898" anchor="ctr"/>
          <a:lstStyle/>
          <a:p>
            <a:endParaRPr lang="cs-CZ" altLang="cs-CZ"/>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p:nvPr>
        </p:nvSpPr>
        <p:spPr>
          <a:ln/>
        </p:spPr>
        <p:txBody>
          <a:bodyPr/>
          <a:lstStyle/>
          <a:p>
            <a:fld id="{479A6AF0-8203-4927-9AA9-348DCCEBEF4C}" type="slidenum">
              <a:rPr lang="cs-CZ" altLang="cs-CZ"/>
              <a:pPr/>
              <a:t>11</a:t>
            </a:fld>
            <a:endParaRPr lang="cs-CZ" altLang="cs-CZ"/>
          </a:p>
        </p:txBody>
      </p:sp>
      <p:sp>
        <p:nvSpPr>
          <p:cNvPr id="47105" name="Rectangle 1"/>
          <p:cNvSpPr txBox="1">
            <a:spLocks noGrp="1" noRot="1" noChangeAspect="1" noChangeArrowheads="1"/>
          </p:cNvSpPr>
          <p:nvPr>
            <p:ph type="sldImg"/>
          </p:nvPr>
        </p:nvSpPr>
        <p:spPr bwMode="auto">
          <a:xfrm>
            <a:off x="917575" y="755650"/>
            <a:ext cx="4959350" cy="37211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7106" name="Rectangle 2"/>
          <p:cNvSpPr txBox="1">
            <a:spLocks noGrp="1" noChangeArrowheads="1"/>
          </p:cNvSpPr>
          <p:nvPr>
            <p:ph type="body" idx="1"/>
          </p:nvPr>
        </p:nvSpPr>
        <p:spPr bwMode="auto">
          <a:xfrm>
            <a:off x="679482" y="4716478"/>
            <a:ext cx="5437284" cy="438327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3796" tIns="41898" rIns="83796" bIns="41898" anchor="ctr"/>
          <a:lstStyle/>
          <a:p>
            <a:endParaRPr lang="cs-CZ" altLang="cs-CZ"/>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p:nvPr>
        </p:nvSpPr>
        <p:spPr>
          <a:ln/>
        </p:spPr>
        <p:txBody>
          <a:bodyPr/>
          <a:lstStyle/>
          <a:p>
            <a:fld id="{C80D23F6-1E43-4263-8F03-F76C8F4DC542}" type="slidenum">
              <a:rPr lang="cs-CZ" altLang="cs-CZ"/>
              <a:pPr/>
              <a:t>12</a:t>
            </a:fld>
            <a:endParaRPr lang="cs-CZ" altLang="cs-CZ"/>
          </a:p>
        </p:txBody>
      </p:sp>
      <p:sp>
        <p:nvSpPr>
          <p:cNvPr id="48129" name="Rectangle 1"/>
          <p:cNvSpPr txBox="1">
            <a:spLocks noGrp="1" noRot="1" noChangeAspect="1" noChangeArrowheads="1"/>
          </p:cNvSpPr>
          <p:nvPr>
            <p:ph type="sldImg"/>
          </p:nvPr>
        </p:nvSpPr>
        <p:spPr bwMode="auto">
          <a:xfrm>
            <a:off x="917575" y="755650"/>
            <a:ext cx="4959350" cy="37211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8130" name="Rectangle 2"/>
          <p:cNvSpPr txBox="1">
            <a:spLocks noGrp="1" noChangeArrowheads="1"/>
          </p:cNvSpPr>
          <p:nvPr>
            <p:ph type="body" idx="1"/>
          </p:nvPr>
        </p:nvSpPr>
        <p:spPr bwMode="auto">
          <a:xfrm>
            <a:off x="679482" y="4716478"/>
            <a:ext cx="5437284" cy="438327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3796" tIns="41898" rIns="83796" bIns="41898" anchor="ctr"/>
          <a:lstStyle/>
          <a:p>
            <a:endParaRPr lang="cs-CZ" altLang="cs-CZ"/>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p:nvPr>
        </p:nvSpPr>
        <p:spPr>
          <a:ln/>
        </p:spPr>
        <p:txBody>
          <a:bodyPr/>
          <a:lstStyle/>
          <a:p>
            <a:fld id="{53744630-02BD-4444-BBEE-7837F58E0321}" type="slidenum">
              <a:rPr lang="cs-CZ" altLang="cs-CZ"/>
              <a:pPr/>
              <a:t>13</a:t>
            </a:fld>
            <a:endParaRPr lang="cs-CZ" altLang="cs-CZ"/>
          </a:p>
        </p:txBody>
      </p:sp>
      <p:sp>
        <p:nvSpPr>
          <p:cNvPr id="49153" name="Rectangle 1"/>
          <p:cNvSpPr txBox="1">
            <a:spLocks noGrp="1" noRot="1" noChangeAspect="1" noChangeArrowheads="1"/>
          </p:cNvSpPr>
          <p:nvPr>
            <p:ph type="sldImg"/>
          </p:nvPr>
        </p:nvSpPr>
        <p:spPr bwMode="auto">
          <a:xfrm>
            <a:off x="917575" y="755650"/>
            <a:ext cx="4959350" cy="37211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9154" name="Rectangle 2"/>
          <p:cNvSpPr txBox="1">
            <a:spLocks noGrp="1" noChangeArrowheads="1"/>
          </p:cNvSpPr>
          <p:nvPr>
            <p:ph type="body" idx="1"/>
          </p:nvPr>
        </p:nvSpPr>
        <p:spPr bwMode="auto">
          <a:xfrm>
            <a:off x="679482" y="4716478"/>
            <a:ext cx="5437284" cy="438327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3796" tIns="41898" rIns="83796" bIns="41898" anchor="ctr"/>
          <a:lstStyle/>
          <a:p>
            <a:endParaRPr lang="cs-CZ" altLang="cs-CZ"/>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p:nvPr>
        </p:nvSpPr>
        <p:spPr>
          <a:ln/>
        </p:spPr>
        <p:txBody>
          <a:bodyPr/>
          <a:lstStyle/>
          <a:p>
            <a:fld id="{DA0C62B6-6F4A-4A44-857E-526786922D42}" type="slidenum">
              <a:rPr lang="cs-CZ" altLang="cs-CZ"/>
              <a:pPr/>
              <a:t>14</a:t>
            </a:fld>
            <a:endParaRPr lang="cs-CZ" altLang="cs-CZ"/>
          </a:p>
        </p:txBody>
      </p:sp>
      <p:sp>
        <p:nvSpPr>
          <p:cNvPr id="50177" name="Rectangle 1"/>
          <p:cNvSpPr txBox="1">
            <a:spLocks noGrp="1" noRot="1" noChangeAspect="1" noChangeArrowheads="1"/>
          </p:cNvSpPr>
          <p:nvPr>
            <p:ph type="sldImg"/>
          </p:nvPr>
        </p:nvSpPr>
        <p:spPr bwMode="auto">
          <a:xfrm>
            <a:off x="917575" y="755650"/>
            <a:ext cx="4959350" cy="37211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0178" name="Rectangle 2"/>
          <p:cNvSpPr txBox="1">
            <a:spLocks noGrp="1" noChangeArrowheads="1"/>
          </p:cNvSpPr>
          <p:nvPr>
            <p:ph type="body" idx="1"/>
          </p:nvPr>
        </p:nvSpPr>
        <p:spPr bwMode="auto">
          <a:xfrm>
            <a:off x="679482" y="4716478"/>
            <a:ext cx="5437284" cy="438327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3796" tIns="41898" rIns="83796" bIns="41898" anchor="ctr"/>
          <a:lstStyle/>
          <a:p>
            <a:endParaRPr lang="cs-CZ" altLang="cs-CZ"/>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p:nvPr>
        </p:nvSpPr>
        <p:spPr>
          <a:ln/>
        </p:spPr>
        <p:txBody>
          <a:bodyPr/>
          <a:lstStyle/>
          <a:p>
            <a:fld id="{BCD7DB71-DD79-42A5-BB2B-CF7B6FD8DF5C}" type="slidenum">
              <a:rPr lang="cs-CZ" altLang="cs-CZ"/>
              <a:pPr/>
              <a:t>15</a:t>
            </a:fld>
            <a:endParaRPr lang="cs-CZ" altLang="cs-CZ"/>
          </a:p>
        </p:txBody>
      </p:sp>
      <p:sp>
        <p:nvSpPr>
          <p:cNvPr id="51201" name="Rectangle 1"/>
          <p:cNvSpPr txBox="1">
            <a:spLocks noGrp="1" noRot="1" noChangeAspect="1" noChangeArrowheads="1"/>
          </p:cNvSpPr>
          <p:nvPr>
            <p:ph type="sldImg"/>
          </p:nvPr>
        </p:nvSpPr>
        <p:spPr bwMode="auto">
          <a:xfrm>
            <a:off x="917575" y="755650"/>
            <a:ext cx="4959350" cy="37211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1202" name="Rectangle 2"/>
          <p:cNvSpPr txBox="1">
            <a:spLocks noGrp="1" noChangeArrowheads="1"/>
          </p:cNvSpPr>
          <p:nvPr>
            <p:ph type="body" idx="1"/>
          </p:nvPr>
        </p:nvSpPr>
        <p:spPr bwMode="auto">
          <a:xfrm>
            <a:off x="679482" y="4716478"/>
            <a:ext cx="5437284" cy="438327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3796" tIns="41898" rIns="83796" bIns="41898" anchor="ctr"/>
          <a:lstStyle/>
          <a:p>
            <a:endParaRPr lang="cs-CZ" altLang="cs-CZ"/>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p:nvPr>
        </p:nvSpPr>
        <p:spPr>
          <a:ln/>
        </p:spPr>
        <p:txBody>
          <a:bodyPr/>
          <a:lstStyle/>
          <a:p>
            <a:fld id="{1ED549E7-3942-45F8-A876-6192171B9AF6}" type="slidenum">
              <a:rPr lang="cs-CZ" altLang="cs-CZ"/>
              <a:pPr/>
              <a:t>16</a:t>
            </a:fld>
            <a:endParaRPr lang="cs-CZ" altLang="cs-CZ"/>
          </a:p>
        </p:txBody>
      </p:sp>
      <p:sp>
        <p:nvSpPr>
          <p:cNvPr id="52225" name="Rectangle 1"/>
          <p:cNvSpPr txBox="1">
            <a:spLocks noGrp="1" noRot="1" noChangeAspect="1" noChangeArrowheads="1"/>
          </p:cNvSpPr>
          <p:nvPr>
            <p:ph type="sldImg"/>
          </p:nvPr>
        </p:nvSpPr>
        <p:spPr bwMode="auto">
          <a:xfrm>
            <a:off x="917575" y="755650"/>
            <a:ext cx="4959350" cy="37211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2226" name="Rectangle 2"/>
          <p:cNvSpPr txBox="1">
            <a:spLocks noGrp="1" noChangeArrowheads="1"/>
          </p:cNvSpPr>
          <p:nvPr>
            <p:ph type="body" idx="1"/>
          </p:nvPr>
        </p:nvSpPr>
        <p:spPr bwMode="auto">
          <a:xfrm>
            <a:off x="679482" y="4716478"/>
            <a:ext cx="5437284" cy="438327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3796" tIns="41898" rIns="83796" bIns="41898" anchor="ctr"/>
          <a:lstStyle/>
          <a:p>
            <a:endParaRPr lang="cs-CZ" altLang="cs-CZ"/>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p:nvPr>
        </p:nvSpPr>
        <p:spPr>
          <a:ln/>
        </p:spPr>
        <p:txBody>
          <a:bodyPr/>
          <a:lstStyle/>
          <a:p>
            <a:fld id="{8E2145DE-7F0E-4D35-9075-753258B63320}" type="slidenum">
              <a:rPr lang="cs-CZ" altLang="cs-CZ"/>
              <a:pPr/>
              <a:t>17</a:t>
            </a:fld>
            <a:endParaRPr lang="cs-CZ" altLang="cs-CZ"/>
          </a:p>
        </p:txBody>
      </p:sp>
      <p:sp>
        <p:nvSpPr>
          <p:cNvPr id="53249" name="Rectangle 1"/>
          <p:cNvSpPr txBox="1">
            <a:spLocks noGrp="1" noRot="1" noChangeAspect="1" noChangeArrowheads="1"/>
          </p:cNvSpPr>
          <p:nvPr>
            <p:ph type="sldImg"/>
          </p:nvPr>
        </p:nvSpPr>
        <p:spPr bwMode="auto">
          <a:xfrm>
            <a:off x="917575" y="755650"/>
            <a:ext cx="4959350" cy="37211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3250" name="Rectangle 2"/>
          <p:cNvSpPr txBox="1">
            <a:spLocks noGrp="1" noChangeArrowheads="1"/>
          </p:cNvSpPr>
          <p:nvPr>
            <p:ph type="body" idx="1"/>
          </p:nvPr>
        </p:nvSpPr>
        <p:spPr bwMode="auto">
          <a:xfrm>
            <a:off x="679482" y="4716478"/>
            <a:ext cx="5437284" cy="438327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3796" tIns="41898" rIns="83796" bIns="41898" anchor="ctr"/>
          <a:lstStyle/>
          <a:p>
            <a:endParaRPr lang="cs-CZ" altLang="cs-CZ"/>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p:nvPr>
        </p:nvSpPr>
        <p:spPr>
          <a:ln/>
        </p:spPr>
        <p:txBody>
          <a:bodyPr/>
          <a:lstStyle/>
          <a:p>
            <a:fld id="{9A7DD1BF-40EB-4734-9923-0487A7E4C844}" type="slidenum">
              <a:rPr lang="cs-CZ" altLang="cs-CZ"/>
              <a:pPr/>
              <a:t>18</a:t>
            </a:fld>
            <a:endParaRPr lang="cs-CZ" altLang="cs-CZ"/>
          </a:p>
        </p:txBody>
      </p:sp>
      <p:sp>
        <p:nvSpPr>
          <p:cNvPr id="54273" name="Rectangle 1"/>
          <p:cNvSpPr txBox="1">
            <a:spLocks noGrp="1" noRot="1" noChangeAspect="1" noChangeArrowheads="1"/>
          </p:cNvSpPr>
          <p:nvPr>
            <p:ph type="sldImg"/>
          </p:nvPr>
        </p:nvSpPr>
        <p:spPr bwMode="auto">
          <a:xfrm>
            <a:off x="917575" y="755650"/>
            <a:ext cx="4959350" cy="37211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4274" name="Rectangle 2"/>
          <p:cNvSpPr txBox="1">
            <a:spLocks noGrp="1" noChangeArrowheads="1"/>
          </p:cNvSpPr>
          <p:nvPr>
            <p:ph type="body" idx="1"/>
          </p:nvPr>
        </p:nvSpPr>
        <p:spPr bwMode="auto">
          <a:xfrm>
            <a:off x="679482" y="4716478"/>
            <a:ext cx="5437284" cy="438327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3796" tIns="41898" rIns="83796" bIns="41898" anchor="ctr"/>
          <a:lstStyle/>
          <a:p>
            <a:endParaRPr lang="cs-CZ" altLang="cs-CZ"/>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p:nvPr>
        </p:nvSpPr>
        <p:spPr>
          <a:ln/>
        </p:spPr>
        <p:txBody>
          <a:bodyPr/>
          <a:lstStyle/>
          <a:p>
            <a:fld id="{9BEB80A2-E792-4EB7-BBF4-59A704D27E34}" type="slidenum">
              <a:rPr lang="cs-CZ" altLang="cs-CZ"/>
              <a:pPr/>
              <a:t>19</a:t>
            </a:fld>
            <a:endParaRPr lang="cs-CZ" altLang="cs-CZ"/>
          </a:p>
        </p:txBody>
      </p:sp>
      <p:sp>
        <p:nvSpPr>
          <p:cNvPr id="55297" name="Rectangle 1"/>
          <p:cNvSpPr txBox="1">
            <a:spLocks noGrp="1" noRot="1" noChangeAspect="1" noChangeArrowheads="1"/>
          </p:cNvSpPr>
          <p:nvPr>
            <p:ph type="sldImg"/>
          </p:nvPr>
        </p:nvSpPr>
        <p:spPr bwMode="auto">
          <a:xfrm>
            <a:off x="917575" y="755650"/>
            <a:ext cx="4959350" cy="37211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5298" name="Rectangle 2"/>
          <p:cNvSpPr txBox="1">
            <a:spLocks noGrp="1" noChangeArrowheads="1"/>
          </p:cNvSpPr>
          <p:nvPr>
            <p:ph type="body" idx="1"/>
          </p:nvPr>
        </p:nvSpPr>
        <p:spPr bwMode="auto">
          <a:xfrm>
            <a:off x="679482" y="4716478"/>
            <a:ext cx="5437284" cy="438327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3796" tIns="41898" rIns="83796" bIns="41898" anchor="ctr"/>
          <a:lstStyle/>
          <a:p>
            <a:endParaRPr lang="cs-CZ" altLang="cs-CZ"/>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p:nvPr>
        </p:nvSpPr>
        <p:spPr>
          <a:ln/>
        </p:spPr>
        <p:txBody>
          <a:bodyPr/>
          <a:lstStyle/>
          <a:p>
            <a:fld id="{4B26022D-8340-44C8-A78D-38D96E0D6200}" type="slidenum">
              <a:rPr lang="cs-CZ" altLang="cs-CZ"/>
              <a:pPr/>
              <a:t>22</a:t>
            </a:fld>
            <a:endParaRPr lang="cs-CZ" altLang="cs-CZ"/>
          </a:p>
        </p:txBody>
      </p:sp>
      <p:sp>
        <p:nvSpPr>
          <p:cNvPr id="56321" name="Rectangle 1"/>
          <p:cNvSpPr txBox="1">
            <a:spLocks noGrp="1" noRot="1" noChangeAspect="1" noChangeArrowheads="1"/>
          </p:cNvSpPr>
          <p:nvPr>
            <p:ph type="sldImg"/>
          </p:nvPr>
        </p:nvSpPr>
        <p:spPr bwMode="auto">
          <a:xfrm>
            <a:off x="917575" y="755650"/>
            <a:ext cx="4959350" cy="37211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6322" name="Rectangle 2"/>
          <p:cNvSpPr txBox="1">
            <a:spLocks noGrp="1" noChangeArrowheads="1"/>
          </p:cNvSpPr>
          <p:nvPr>
            <p:ph type="body" idx="1"/>
          </p:nvPr>
        </p:nvSpPr>
        <p:spPr bwMode="auto">
          <a:xfrm>
            <a:off x="679482" y="4716478"/>
            <a:ext cx="5437284" cy="438327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3796" tIns="41898" rIns="83796" bIns="41898" anchor="ctr"/>
          <a:lstStyle/>
          <a:p>
            <a:endParaRPr lang="cs-CZ" altLang="cs-CZ"/>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p:nvPr>
        </p:nvSpPr>
        <p:spPr>
          <a:ln/>
        </p:spPr>
        <p:txBody>
          <a:bodyPr/>
          <a:lstStyle/>
          <a:p>
            <a:fld id="{DDB04508-0135-4053-A9CD-A5E59F7AC394}" type="slidenum">
              <a:rPr lang="cs-CZ" altLang="cs-CZ"/>
              <a:pPr/>
              <a:t>2</a:t>
            </a:fld>
            <a:endParaRPr lang="cs-CZ" altLang="cs-CZ"/>
          </a:p>
        </p:txBody>
      </p:sp>
      <p:sp>
        <p:nvSpPr>
          <p:cNvPr id="37889" name="Text Box 1"/>
          <p:cNvSpPr txBox="1">
            <a:spLocks noChangeArrowheads="1"/>
          </p:cNvSpPr>
          <p:nvPr/>
        </p:nvSpPr>
        <p:spPr bwMode="auto">
          <a:xfrm>
            <a:off x="994956" y="754872"/>
            <a:ext cx="4806335" cy="3722759"/>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3796" tIns="41898" rIns="83796" bIns="41898" anchor="ctr"/>
          <a:lstStyle/>
          <a:p>
            <a:endParaRPr lang="cs-CZ"/>
          </a:p>
        </p:txBody>
      </p:sp>
      <p:sp>
        <p:nvSpPr>
          <p:cNvPr id="37890" name="Rectangle 2"/>
          <p:cNvSpPr txBox="1">
            <a:spLocks noGrp="1" noChangeArrowheads="1"/>
          </p:cNvSpPr>
          <p:nvPr>
            <p:ph type="body"/>
          </p:nvPr>
        </p:nvSpPr>
        <p:spPr bwMode="auto">
          <a:xfrm>
            <a:off x="679482" y="4716478"/>
            <a:ext cx="5437284" cy="446731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3796" tIns="41898" rIns="83796" bIns="41898" anchor="ctr"/>
          <a:lstStyle/>
          <a:p>
            <a:endParaRPr lang="cs-CZ" altLang="cs-CZ"/>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p:nvPr>
        </p:nvSpPr>
        <p:spPr>
          <a:ln/>
        </p:spPr>
        <p:txBody>
          <a:bodyPr/>
          <a:lstStyle/>
          <a:p>
            <a:fld id="{52BBB779-83B8-4E46-BBC5-B415DAB68E72}" type="slidenum">
              <a:rPr lang="cs-CZ" altLang="cs-CZ"/>
              <a:pPr/>
              <a:t>24</a:t>
            </a:fld>
            <a:endParaRPr lang="cs-CZ" altLang="cs-CZ"/>
          </a:p>
        </p:txBody>
      </p:sp>
      <p:sp>
        <p:nvSpPr>
          <p:cNvPr id="57345" name="Rectangle 1"/>
          <p:cNvSpPr txBox="1">
            <a:spLocks noGrp="1" noRot="1" noChangeAspect="1" noChangeArrowheads="1"/>
          </p:cNvSpPr>
          <p:nvPr>
            <p:ph type="sldImg"/>
          </p:nvPr>
        </p:nvSpPr>
        <p:spPr bwMode="auto">
          <a:xfrm>
            <a:off x="917575" y="755650"/>
            <a:ext cx="4959350" cy="37211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7346" name="Rectangle 2"/>
          <p:cNvSpPr txBox="1">
            <a:spLocks noGrp="1" noChangeArrowheads="1"/>
          </p:cNvSpPr>
          <p:nvPr>
            <p:ph type="body" idx="1"/>
          </p:nvPr>
        </p:nvSpPr>
        <p:spPr bwMode="auto">
          <a:xfrm>
            <a:off x="679482" y="4716478"/>
            <a:ext cx="5437284" cy="438327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3796" tIns="41898" rIns="83796" bIns="41898" anchor="ctr"/>
          <a:lstStyle/>
          <a:p>
            <a:endParaRPr lang="cs-CZ" altLang="cs-CZ"/>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p:nvPr>
        </p:nvSpPr>
        <p:spPr>
          <a:ln/>
        </p:spPr>
        <p:txBody>
          <a:bodyPr/>
          <a:lstStyle/>
          <a:p>
            <a:fld id="{D85255B8-7635-4D23-8207-D7E2CF8A8AA3}" type="slidenum">
              <a:rPr lang="cs-CZ" altLang="cs-CZ"/>
              <a:pPr/>
              <a:t>25</a:t>
            </a:fld>
            <a:endParaRPr lang="cs-CZ" altLang="cs-CZ"/>
          </a:p>
        </p:txBody>
      </p:sp>
      <p:sp>
        <p:nvSpPr>
          <p:cNvPr id="59393" name="Text Box 1"/>
          <p:cNvSpPr txBox="1">
            <a:spLocks noChangeArrowheads="1"/>
          </p:cNvSpPr>
          <p:nvPr/>
        </p:nvSpPr>
        <p:spPr bwMode="auto">
          <a:xfrm>
            <a:off x="994956" y="754872"/>
            <a:ext cx="4806335" cy="3722759"/>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3796" tIns="41898" rIns="83796" bIns="41898" anchor="ctr"/>
          <a:lstStyle/>
          <a:p>
            <a:endParaRPr lang="cs-CZ"/>
          </a:p>
        </p:txBody>
      </p:sp>
      <p:sp>
        <p:nvSpPr>
          <p:cNvPr id="59394" name="Rectangle 2"/>
          <p:cNvSpPr txBox="1">
            <a:spLocks noGrp="1" noChangeArrowheads="1"/>
          </p:cNvSpPr>
          <p:nvPr>
            <p:ph type="body"/>
          </p:nvPr>
        </p:nvSpPr>
        <p:spPr bwMode="auto">
          <a:xfrm>
            <a:off x="679482" y="4716478"/>
            <a:ext cx="5437284" cy="446731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3796" tIns="41898" rIns="83796" bIns="41898" anchor="ctr"/>
          <a:lstStyle/>
          <a:p>
            <a:endParaRPr lang="cs-CZ" altLang="cs-CZ"/>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p:nvPr>
        </p:nvSpPr>
        <p:spPr>
          <a:ln/>
        </p:spPr>
        <p:txBody>
          <a:bodyPr/>
          <a:lstStyle/>
          <a:p>
            <a:fld id="{A9CED5F9-6D30-4286-BD8D-BB878B635ED3}" type="slidenum">
              <a:rPr lang="cs-CZ" altLang="cs-CZ"/>
              <a:pPr/>
              <a:t>26</a:t>
            </a:fld>
            <a:endParaRPr lang="cs-CZ" altLang="cs-CZ"/>
          </a:p>
        </p:txBody>
      </p:sp>
      <p:sp>
        <p:nvSpPr>
          <p:cNvPr id="60417" name="Rectangle 1"/>
          <p:cNvSpPr txBox="1">
            <a:spLocks noGrp="1" noRot="1" noChangeAspect="1" noChangeArrowheads="1"/>
          </p:cNvSpPr>
          <p:nvPr>
            <p:ph type="sldImg"/>
          </p:nvPr>
        </p:nvSpPr>
        <p:spPr bwMode="auto">
          <a:xfrm>
            <a:off x="917575" y="755650"/>
            <a:ext cx="4959350" cy="37211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60418" name="Rectangle 2"/>
          <p:cNvSpPr txBox="1">
            <a:spLocks noGrp="1" noChangeArrowheads="1"/>
          </p:cNvSpPr>
          <p:nvPr>
            <p:ph type="body" idx="1"/>
          </p:nvPr>
        </p:nvSpPr>
        <p:spPr bwMode="auto">
          <a:xfrm>
            <a:off x="679482" y="4716478"/>
            <a:ext cx="5437284" cy="438327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3796" tIns="41898" rIns="83796" bIns="41898" anchor="ctr"/>
          <a:lstStyle/>
          <a:p>
            <a:endParaRPr lang="cs-CZ" altLang="cs-CZ"/>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p:nvPr>
        </p:nvSpPr>
        <p:spPr>
          <a:ln/>
        </p:spPr>
        <p:txBody>
          <a:bodyPr/>
          <a:lstStyle/>
          <a:p>
            <a:fld id="{4A5F5C7C-D281-4450-9551-3790D3218AD0}" type="slidenum">
              <a:rPr lang="cs-CZ" altLang="cs-CZ"/>
              <a:pPr/>
              <a:t>27</a:t>
            </a:fld>
            <a:endParaRPr lang="cs-CZ" altLang="cs-CZ"/>
          </a:p>
        </p:txBody>
      </p:sp>
      <p:sp>
        <p:nvSpPr>
          <p:cNvPr id="61441" name="Rectangle 1"/>
          <p:cNvSpPr txBox="1">
            <a:spLocks noGrp="1" noRot="1" noChangeAspect="1" noChangeArrowheads="1"/>
          </p:cNvSpPr>
          <p:nvPr>
            <p:ph type="sldImg"/>
          </p:nvPr>
        </p:nvSpPr>
        <p:spPr bwMode="auto">
          <a:xfrm>
            <a:off x="917575" y="755650"/>
            <a:ext cx="4959350" cy="37211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61442" name="Rectangle 2"/>
          <p:cNvSpPr txBox="1">
            <a:spLocks noGrp="1" noChangeArrowheads="1"/>
          </p:cNvSpPr>
          <p:nvPr>
            <p:ph type="body" idx="1"/>
          </p:nvPr>
        </p:nvSpPr>
        <p:spPr bwMode="auto">
          <a:xfrm>
            <a:off x="679482" y="4716478"/>
            <a:ext cx="5437284" cy="438327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3796" tIns="41898" rIns="83796" bIns="41898" anchor="ctr"/>
          <a:lstStyle/>
          <a:p>
            <a:endParaRPr lang="cs-CZ" altLang="cs-CZ"/>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p:nvPr>
        </p:nvSpPr>
        <p:spPr>
          <a:ln/>
        </p:spPr>
        <p:txBody>
          <a:bodyPr/>
          <a:lstStyle/>
          <a:p>
            <a:fld id="{8D87A580-64C4-469C-80D1-BBFB53A2812D}" type="slidenum">
              <a:rPr lang="cs-CZ" altLang="cs-CZ"/>
              <a:pPr/>
              <a:t>28</a:t>
            </a:fld>
            <a:endParaRPr lang="cs-CZ" altLang="cs-CZ"/>
          </a:p>
        </p:txBody>
      </p:sp>
      <p:sp>
        <p:nvSpPr>
          <p:cNvPr id="62465" name="Rectangle 1"/>
          <p:cNvSpPr txBox="1">
            <a:spLocks noGrp="1" noRot="1" noChangeAspect="1" noChangeArrowheads="1"/>
          </p:cNvSpPr>
          <p:nvPr>
            <p:ph type="sldImg"/>
          </p:nvPr>
        </p:nvSpPr>
        <p:spPr bwMode="auto">
          <a:xfrm>
            <a:off x="917575" y="755650"/>
            <a:ext cx="4959350" cy="37211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62466" name="Rectangle 2"/>
          <p:cNvSpPr txBox="1">
            <a:spLocks noGrp="1" noChangeArrowheads="1"/>
          </p:cNvSpPr>
          <p:nvPr>
            <p:ph type="body" idx="1"/>
          </p:nvPr>
        </p:nvSpPr>
        <p:spPr bwMode="auto">
          <a:xfrm>
            <a:off x="679482" y="4716478"/>
            <a:ext cx="5437284" cy="438327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3796" tIns="41898" rIns="83796" bIns="41898" anchor="ctr"/>
          <a:lstStyle/>
          <a:p>
            <a:endParaRPr lang="cs-CZ" altLang="cs-CZ"/>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p:nvPr>
        </p:nvSpPr>
        <p:spPr>
          <a:ln/>
        </p:spPr>
        <p:txBody>
          <a:bodyPr/>
          <a:lstStyle/>
          <a:p>
            <a:fld id="{27D358A3-80F4-4B7C-86A6-35D1604766E1}" type="slidenum">
              <a:rPr lang="cs-CZ" altLang="cs-CZ"/>
              <a:pPr/>
              <a:t>29</a:t>
            </a:fld>
            <a:endParaRPr lang="cs-CZ" altLang="cs-CZ"/>
          </a:p>
        </p:txBody>
      </p:sp>
      <p:sp>
        <p:nvSpPr>
          <p:cNvPr id="63489" name="Rectangle 1"/>
          <p:cNvSpPr txBox="1">
            <a:spLocks noGrp="1" noRot="1" noChangeAspect="1" noChangeArrowheads="1"/>
          </p:cNvSpPr>
          <p:nvPr>
            <p:ph type="sldImg"/>
          </p:nvPr>
        </p:nvSpPr>
        <p:spPr bwMode="auto">
          <a:xfrm>
            <a:off x="917575" y="755650"/>
            <a:ext cx="4959350" cy="37211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63490" name="Rectangle 2"/>
          <p:cNvSpPr txBox="1">
            <a:spLocks noGrp="1" noChangeArrowheads="1"/>
          </p:cNvSpPr>
          <p:nvPr>
            <p:ph type="body" idx="1"/>
          </p:nvPr>
        </p:nvSpPr>
        <p:spPr bwMode="auto">
          <a:xfrm>
            <a:off x="679482" y="4716478"/>
            <a:ext cx="5437284" cy="438327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3796" tIns="41898" rIns="83796" bIns="41898" anchor="ctr"/>
          <a:lstStyle/>
          <a:p>
            <a:endParaRPr lang="cs-CZ" altLang="cs-CZ"/>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p:nvPr>
        </p:nvSpPr>
        <p:spPr>
          <a:ln/>
        </p:spPr>
        <p:txBody>
          <a:bodyPr/>
          <a:lstStyle/>
          <a:p>
            <a:fld id="{8149B877-0FCF-4A5F-A157-69E2F5D70764}" type="slidenum">
              <a:rPr lang="cs-CZ" altLang="cs-CZ"/>
              <a:pPr/>
              <a:t>30</a:t>
            </a:fld>
            <a:endParaRPr lang="cs-CZ" altLang="cs-CZ"/>
          </a:p>
        </p:txBody>
      </p:sp>
      <p:sp>
        <p:nvSpPr>
          <p:cNvPr id="64513" name="Rectangle 1"/>
          <p:cNvSpPr txBox="1">
            <a:spLocks noGrp="1" noRot="1" noChangeAspect="1" noChangeArrowheads="1"/>
          </p:cNvSpPr>
          <p:nvPr>
            <p:ph type="sldImg"/>
          </p:nvPr>
        </p:nvSpPr>
        <p:spPr bwMode="auto">
          <a:xfrm>
            <a:off x="917575" y="755650"/>
            <a:ext cx="4959350" cy="37211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64514" name="Rectangle 2"/>
          <p:cNvSpPr txBox="1">
            <a:spLocks noGrp="1" noChangeArrowheads="1"/>
          </p:cNvSpPr>
          <p:nvPr>
            <p:ph type="body" idx="1"/>
          </p:nvPr>
        </p:nvSpPr>
        <p:spPr bwMode="auto">
          <a:xfrm>
            <a:off x="679482" y="4716478"/>
            <a:ext cx="5437284" cy="438327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3796" tIns="41898" rIns="83796" bIns="41898" anchor="ctr"/>
          <a:lstStyle/>
          <a:p>
            <a:endParaRPr lang="cs-CZ" altLang="cs-CZ"/>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p:nvPr>
        </p:nvSpPr>
        <p:spPr>
          <a:ln/>
        </p:spPr>
        <p:txBody>
          <a:bodyPr/>
          <a:lstStyle/>
          <a:p>
            <a:fld id="{ABDB57FD-1761-428A-B0FD-539456A5E398}" type="slidenum">
              <a:rPr lang="cs-CZ" altLang="cs-CZ"/>
              <a:pPr/>
              <a:t>32</a:t>
            </a:fld>
            <a:endParaRPr lang="cs-CZ" altLang="cs-CZ"/>
          </a:p>
        </p:txBody>
      </p:sp>
      <p:sp>
        <p:nvSpPr>
          <p:cNvPr id="65537" name="Rectangle 1"/>
          <p:cNvSpPr txBox="1">
            <a:spLocks noGrp="1" noRot="1" noChangeAspect="1" noChangeArrowheads="1"/>
          </p:cNvSpPr>
          <p:nvPr>
            <p:ph type="sldImg"/>
          </p:nvPr>
        </p:nvSpPr>
        <p:spPr bwMode="auto">
          <a:xfrm>
            <a:off x="917575" y="755650"/>
            <a:ext cx="4959350" cy="37211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65538" name="Rectangle 2"/>
          <p:cNvSpPr txBox="1">
            <a:spLocks noGrp="1" noChangeArrowheads="1"/>
          </p:cNvSpPr>
          <p:nvPr>
            <p:ph type="body" idx="1"/>
          </p:nvPr>
        </p:nvSpPr>
        <p:spPr bwMode="auto">
          <a:xfrm>
            <a:off x="679482" y="4716478"/>
            <a:ext cx="5437284" cy="438327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3796" tIns="41898" rIns="83796" bIns="41898" anchor="ctr"/>
          <a:lstStyle/>
          <a:p>
            <a:endParaRPr lang="cs-CZ" altLang="cs-CZ"/>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p:nvPr>
        </p:nvSpPr>
        <p:spPr>
          <a:ln/>
        </p:spPr>
        <p:txBody>
          <a:bodyPr/>
          <a:lstStyle/>
          <a:p>
            <a:fld id="{5F931785-4708-46CA-AD2A-D9377EADB6E1}" type="slidenum">
              <a:rPr lang="cs-CZ" altLang="cs-CZ"/>
              <a:pPr/>
              <a:t>33</a:t>
            </a:fld>
            <a:endParaRPr lang="cs-CZ" altLang="cs-CZ"/>
          </a:p>
        </p:txBody>
      </p:sp>
      <p:sp>
        <p:nvSpPr>
          <p:cNvPr id="66561" name="Rectangle 1"/>
          <p:cNvSpPr txBox="1">
            <a:spLocks noGrp="1" noRot="1" noChangeAspect="1" noChangeArrowheads="1"/>
          </p:cNvSpPr>
          <p:nvPr>
            <p:ph type="sldImg"/>
          </p:nvPr>
        </p:nvSpPr>
        <p:spPr bwMode="auto">
          <a:xfrm>
            <a:off x="917575" y="755650"/>
            <a:ext cx="4959350" cy="37211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66562" name="Rectangle 2"/>
          <p:cNvSpPr txBox="1">
            <a:spLocks noGrp="1" noChangeArrowheads="1"/>
          </p:cNvSpPr>
          <p:nvPr>
            <p:ph type="body" idx="1"/>
          </p:nvPr>
        </p:nvSpPr>
        <p:spPr bwMode="auto">
          <a:xfrm>
            <a:off x="679482" y="4716478"/>
            <a:ext cx="5437284" cy="438327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3796" tIns="41898" rIns="83796" bIns="41898" anchor="ctr"/>
          <a:lstStyle/>
          <a:p>
            <a:endParaRPr lang="cs-CZ" altLang="cs-CZ"/>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p:nvPr>
        </p:nvSpPr>
        <p:spPr>
          <a:ln/>
        </p:spPr>
        <p:txBody>
          <a:bodyPr/>
          <a:lstStyle/>
          <a:p>
            <a:fld id="{28D5834A-E6EE-42B8-8485-1DC1B0FD1EBA}" type="slidenum">
              <a:rPr lang="cs-CZ" altLang="cs-CZ"/>
              <a:pPr/>
              <a:t>34</a:t>
            </a:fld>
            <a:endParaRPr lang="cs-CZ" altLang="cs-CZ"/>
          </a:p>
        </p:txBody>
      </p:sp>
      <p:sp>
        <p:nvSpPr>
          <p:cNvPr id="67585" name="Rectangle 1"/>
          <p:cNvSpPr txBox="1">
            <a:spLocks noGrp="1" noRot="1" noChangeAspect="1" noChangeArrowheads="1"/>
          </p:cNvSpPr>
          <p:nvPr>
            <p:ph type="sldImg"/>
          </p:nvPr>
        </p:nvSpPr>
        <p:spPr bwMode="auto">
          <a:xfrm>
            <a:off x="917575" y="755650"/>
            <a:ext cx="4959350" cy="37211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67586" name="Rectangle 2"/>
          <p:cNvSpPr txBox="1">
            <a:spLocks noGrp="1" noChangeArrowheads="1"/>
          </p:cNvSpPr>
          <p:nvPr>
            <p:ph type="body" idx="1"/>
          </p:nvPr>
        </p:nvSpPr>
        <p:spPr bwMode="auto">
          <a:xfrm>
            <a:off x="679482" y="4716478"/>
            <a:ext cx="5437284" cy="438327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3796" tIns="41898" rIns="83796" bIns="41898" anchor="ctr"/>
          <a:lstStyle/>
          <a:p>
            <a:endParaRPr lang="cs-CZ" altLang="cs-CZ"/>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p:nvPr>
        </p:nvSpPr>
        <p:spPr>
          <a:ln/>
        </p:spPr>
        <p:txBody>
          <a:bodyPr/>
          <a:lstStyle/>
          <a:p>
            <a:fld id="{4C212513-752D-4098-B6E7-6C55697A844F}" type="slidenum">
              <a:rPr lang="cs-CZ" altLang="cs-CZ"/>
              <a:pPr/>
              <a:t>3</a:t>
            </a:fld>
            <a:endParaRPr lang="cs-CZ" altLang="cs-CZ"/>
          </a:p>
        </p:txBody>
      </p:sp>
      <p:sp>
        <p:nvSpPr>
          <p:cNvPr id="38913" name="Text Box 1"/>
          <p:cNvSpPr txBox="1">
            <a:spLocks noChangeArrowheads="1"/>
          </p:cNvSpPr>
          <p:nvPr/>
        </p:nvSpPr>
        <p:spPr bwMode="auto">
          <a:xfrm>
            <a:off x="994956" y="754872"/>
            <a:ext cx="4806335" cy="3722759"/>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3796" tIns="41898" rIns="83796" bIns="41898" anchor="ctr"/>
          <a:lstStyle/>
          <a:p>
            <a:endParaRPr lang="cs-CZ"/>
          </a:p>
        </p:txBody>
      </p:sp>
      <p:sp>
        <p:nvSpPr>
          <p:cNvPr id="38914" name="Rectangle 2"/>
          <p:cNvSpPr txBox="1">
            <a:spLocks noGrp="1" noChangeArrowheads="1"/>
          </p:cNvSpPr>
          <p:nvPr>
            <p:ph type="body"/>
          </p:nvPr>
        </p:nvSpPr>
        <p:spPr bwMode="auto">
          <a:xfrm>
            <a:off x="679482" y="4716478"/>
            <a:ext cx="5437284" cy="446731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3796" tIns="41898" rIns="83796" bIns="41898" anchor="ctr"/>
          <a:lstStyle/>
          <a:p>
            <a:endParaRPr lang="cs-CZ" altLang="cs-CZ"/>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p:nvPr>
        </p:nvSpPr>
        <p:spPr>
          <a:ln/>
        </p:spPr>
        <p:txBody>
          <a:bodyPr/>
          <a:lstStyle/>
          <a:p>
            <a:fld id="{4AFC1D2C-6DC4-4373-80F9-CB2ACBEC32F3}" type="slidenum">
              <a:rPr lang="cs-CZ" altLang="cs-CZ"/>
              <a:pPr/>
              <a:t>35</a:t>
            </a:fld>
            <a:endParaRPr lang="cs-CZ" altLang="cs-CZ"/>
          </a:p>
        </p:txBody>
      </p:sp>
      <p:sp>
        <p:nvSpPr>
          <p:cNvPr id="68609" name="Rectangle 1"/>
          <p:cNvSpPr txBox="1">
            <a:spLocks noGrp="1" noRot="1" noChangeAspect="1" noChangeArrowheads="1"/>
          </p:cNvSpPr>
          <p:nvPr>
            <p:ph type="sldImg"/>
          </p:nvPr>
        </p:nvSpPr>
        <p:spPr bwMode="auto">
          <a:xfrm>
            <a:off x="917575" y="755650"/>
            <a:ext cx="4959350" cy="37211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68610" name="Rectangle 2"/>
          <p:cNvSpPr txBox="1">
            <a:spLocks noGrp="1" noChangeArrowheads="1"/>
          </p:cNvSpPr>
          <p:nvPr>
            <p:ph type="body" idx="1"/>
          </p:nvPr>
        </p:nvSpPr>
        <p:spPr bwMode="auto">
          <a:xfrm>
            <a:off x="679482" y="4716478"/>
            <a:ext cx="5437284" cy="438327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3796" tIns="41898" rIns="83796" bIns="41898" anchor="ctr"/>
          <a:lstStyle/>
          <a:p>
            <a:endParaRPr lang="cs-CZ" altLang="cs-CZ"/>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p:nvPr>
        </p:nvSpPr>
        <p:spPr>
          <a:ln/>
        </p:spPr>
        <p:txBody>
          <a:bodyPr/>
          <a:lstStyle/>
          <a:p>
            <a:fld id="{C6953351-D282-400D-9FEE-F5FF1578DD83}" type="slidenum">
              <a:rPr lang="cs-CZ" altLang="cs-CZ"/>
              <a:pPr/>
              <a:t>36</a:t>
            </a:fld>
            <a:endParaRPr lang="cs-CZ" altLang="cs-CZ"/>
          </a:p>
        </p:txBody>
      </p:sp>
      <p:sp>
        <p:nvSpPr>
          <p:cNvPr id="69633" name="Rectangle 1"/>
          <p:cNvSpPr txBox="1">
            <a:spLocks noGrp="1" noRot="1" noChangeAspect="1" noChangeArrowheads="1"/>
          </p:cNvSpPr>
          <p:nvPr>
            <p:ph type="sldImg"/>
          </p:nvPr>
        </p:nvSpPr>
        <p:spPr bwMode="auto">
          <a:xfrm>
            <a:off x="917575" y="755650"/>
            <a:ext cx="4959350" cy="37211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69634" name="Rectangle 2"/>
          <p:cNvSpPr txBox="1">
            <a:spLocks noGrp="1" noChangeArrowheads="1"/>
          </p:cNvSpPr>
          <p:nvPr>
            <p:ph type="body" idx="1"/>
          </p:nvPr>
        </p:nvSpPr>
        <p:spPr bwMode="auto">
          <a:xfrm>
            <a:off x="679482" y="4716478"/>
            <a:ext cx="5437284" cy="438327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3796" tIns="41898" rIns="83796" bIns="41898" anchor="ctr"/>
          <a:lstStyle/>
          <a:p>
            <a:endParaRPr lang="cs-CZ" altLang="cs-CZ"/>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p:nvPr>
        </p:nvSpPr>
        <p:spPr>
          <a:ln/>
        </p:spPr>
        <p:txBody>
          <a:bodyPr/>
          <a:lstStyle/>
          <a:p>
            <a:fld id="{047A0370-346C-4F0C-838A-16CCA502C396}" type="slidenum">
              <a:rPr lang="cs-CZ" altLang="cs-CZ"/>
              <a:pPr/>
              <a:t>4</a:t>
            </a:fld>
            <a:endParaRPr lang="cs-CZ" altLang="cs-CZ"/>
          </a:p>
        </p:txBody>
      </p:sp>
      <p:sp>
        <p:nvSpPr>
          <p:cNvPr id="39937" name="Text Box 1"/>
          <p:cNvSpPr txBox="1">
            <a:spLocks noChangeArrowheads="1"/>
          </p:cNvSpPr>
          <p:nvPr/>
        </p:nvSpPr>
        <p:spPr bwMode="auto">
          <a:xfrm>
            <a:off x="994956" y="754872"/>
            <a:ext cx="4806335" cy="3722759"/>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3796" tIns="41898" rIns="83796" bIns="41898" anchor="ctr"/>
          <a:lstStyle/>
          <a:p>
            <a:endParaRPr lang="cs-CZ"/>
          </a:p>
        </p:txBody>
      </p:sp>
      <p:sp>
        <p:nvSpPr>
          <p:cNvPr id="39938" name="Rectangle 2"/>
          <p:cNvSpPr txBox="1">
            <a:spLocks noGrp="1" noChangeArrowheads="1"/>
          </p:cNvSpPr>
          <p:nvPr>
            <p:ph type="body"/>
          </p:nvPr>
        </p:nvSpPr>
        <p:spPr bwMode="auto">
          <a:xfrm>
            <a:off x="679482" y="4716478"/>
            <a:ext cx="5437284" cy="446731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3796" tIns="41898" rIns="83796" bIns="41898" anchor="ctr"/>
          <a:lstStyle/>
          <a:p>
            <a:endParaRPr lang="cs-CZ" altLang="cs-CZ"/>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p:nvPr>
        </p:nvSpPr>
        <p:spPr>
          <a:ln/>
        </p:spPr>
        <p:txBody>
          <a:bodyPr/>
          <a:lstStyle/>
          <a:p>
            <a:fld id="{9DC88580-03F4-4DD3-A32C-FFAE2E18106E}" type="slidenum">
              <a:rPr lang="cs-CZ" altLang="cs-CZ"/>
              <a:pPr/>
              <a:t>6</a:t>
            </a:fld>
            <a:endParaRPr lang="cs-CZ" altLang="cs-CZ"/>
          </a:p>
        </p:txBody>
      </p:sp>
      <p:sp>
        <p:nvSpPr>
          <p:cNvPr id="40961" name="Rectangle 1"/>
          <p:cNvSpPr txBox="1">
            <a:spLocks noGrp="1" noRot="1" noChangeAspect="1" noChangeArrowheads="1"/>
          </p:cNvSpPr>
          <p:nvPr>
            <p:ph type="sldImg"/>
          </p:nvPr>
        </p:nvSpPr>
        <p:spPr bwMode="auto">
          <a:xfrm>
            <a:off x="917575" y="755650"/>
            <a:ext cx="4959350" cy="37211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0962" name="Rectangle 2"/>
          <p:cNvSpPr txBox="1">
            <a:spLocks noGrp="1" noChangeArrowheads="1"/>
          </p:cNvSpPr>
          <p:nvPr>
            <p:ph type="body" idx="1"/>
          </p:nvPr>
        </p:nvSpPr>
        <p:spPr bwMode="auto">
          <a:xfrm>
            <a:off x="679482" y="4716478"/>
            <a:ext cx="5437284" cy="438327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3796" tIns="41898" rIns="83796" bIns="41898" anchor="ctr"/>
          <a:lstStyle/>
          <a:p>
            <a:endParaRPr lang="cs-CZ" altLang="cs-CZ"/>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p:nvPr>
        </p:nvSpPr>
        <p:spPr>
          <a:ln/>
        </p:spPr>
        <p:txBody>
          <a:bodyPr/>
          <a:lstStyle/>
          <a:p>
            <a:fld id="{C0D3DF36-067D-40E2-ACA4-CCFBED6744D0}" type="slidenum">
              <a:rPr lang="cs-CZ" altLang="cs-CZ"/>
              <a:pPr/>
              <a:t>7</a:t>
            </a:fld>
            <a:endParaRPr lang="cs-CZ" altLang="cs-CZ"/>
          </a:p>
        </p:txBody>
      </p:sp>
      <p:sp>
        <p:nvSpPr>
          <p:cNvPr id="58369" name="Rectangle 1"/>
          <p:cNvSpPr txBox="1">
            <a:spLocks noGrp="1" noRot="1" noChangeAspect="1" noChangeArrowheads="1"/>
          </p:cNvSpPr>
          <p:nvPr>
            <p:ph type="sldImg"/>
          </p:nvPr>
        </p:nvSpPr>
        <p:spPr bwMode="auto">
          <a:xfrm>
            <a:off x="917575" y="755650"/>
            <a:ext cx="4959350" cy="37211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8370" name="Rectangle 2"/>
          <p:cNvSpPr txBox="1">
            <a:spLocks noGrp="1" noChangeArrowheads="1"/>
          </p:cNvSpPr>
          <p:nvPr>
            <p:ph type="body" idx="1"/>
          </p:nvPr>
        </p:nvSpPr>
        <p:spPr bwMode="auto">
          <a:xfrm>
            <a:off x="679482" y="4716478"/>
            <a:ext cx="5437284" cy="438327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3796" tIns="41898" rIns="83796" bIns="41898" anchor="ctr"/>
          <a:lstStyle/>
          <a:p>
            <a:endParaRPr lang="cs-CZ" altLang="cs-CZ"/>
          </a:p>
        </p:txBody>
      </p:sp>
    </p:spTree>
    <p:extLst>
      <p:ext uri="{BB962C8B-B14F-4D97-AF65-F5344CB8AC3E}">
        <p14:creationId xmlns:p14="http://schemas.microsoft.com/office/powerpoint/2010/main" val="44295497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p:nvPr>
        </p:nvSpPr>
        <p:spPr>
          <a:ln/>
        </p:spPr>
        <p:txBody>
          <a:bodyPr/>
          <a:lstStyle/>
          <a:p>
            <a:fld id="{2BBBD289-748F-4944-A14D-1554B74E7310}" type="slidenum">
              <a:rPr lang="cs-CZ" altLang="cs-CZ"/>
              <a:pPr/>
              <a:t>8</a:t>
            </a:fld>
            <a:endParaRPr lang="cs-CZ" altLang="cs-CZ"/>
          </a:p>
        </p:txBody>
      </p:sp>
      <p:sp>
        <p:nvSpPr>
          <p:cNvPr id="41985" name="Rectangle 1"/>
          <p:cNvSpPr txBox="1">
            <a:spLocks noGrp="1" noRot="1" noChangeAspect="1" noChangeArrowheads="1"/>
          </p:cNvSpPr>
          <p:nvPr>
            <p:ph type="sldImg"/>
          </p:nvPr>
        </p:nvSpPr>
        <p:spPr bwMode="auto">
          <a:xfrm>
            <a:off x="917575" y="755650"/>
            <a:ext cx="4959350" cy="37211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1986" name="Rectangle 2"/>
          <p:cNvSpPr txBox="1">
            <a:spLocks noGrp="1" noChangeArrowheads="1"/>
          </p:cNvSpPr>
          <p:nvPr>
            <p:ph type="body" idx="1"/>
          </p:nvPr>
        </p:nvSpPr>
        <p:spPr bwMode="auto">
          <a:xfrm>
            <a:off x="679482" y="4716478"/>
            <a:ext cx="5437284" cy="438327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3796" tIns="41898" rIns="83796" bIns="41898" anchor="ctr"/>
          <a:lstStyle/>
          <a:p>
            <a:endParaRPr lang="cs-CZ" altLang="cs-CZ"/>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p:nvPr>
        </p:nvSpPr>
        <p:spPr>
          <a:ln/>
        </p:spPr>
        <p:txBody>
          <a:bodyPr/>
          <a:lstStyle/>
          <a:p>
            <a:fld id="{1236B8B0-C8A6-4848-8C34-F1330C30D59F}" type="slidenum">
              <a:rPr lang="cs-CZ" altLang="cs-CZ"/>
              <a:pPr/>
              <a:t>9</a:t>
            </a:fld>
            <a:endParaRPr lang="cs-CZ" altLang="cs-CZ"/>
          </a:p>
        </p:txBody>
      </p:sp>
      <p:sp>
        <p:nvSpPr>
          <p:cNvPr id="43009" name="Rectangle 1"/>
          <p:cNvSpPr txBox="1">
            <a:spLocks noGrp="1" noRot="1" noChangeAspect="1" noChangeArrowheads="1"/>
          </p:cNvSpPr>
          <p:nvPr>
            <p:ph type="sldImg"/>
          </p:nvPr>
        </p:nvSpPr>
        <p:spPr bwMode="auto">
          <a:xfrm>
            <a:off x="917575" y="755650"/>
            <a:ext cx="4959350" cy="37211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3010" name="Rectangle 2"/>
          <p:cNvSpPr txBox="1">
            <a:spLocks noGrp="1" noChangeArrowheads="1"/>
          </p:cNvSpPr>
          <p:nvPr>
            <p:ph type="body" idx="1"/>
          </p:nvPr>
        </p:nvSpPr>
        <p:spPr bwMode="auto">
          <a:xfrm>
            <a:off x="679482" y="4716478"/>
            <a:ext cx="5437284" cy="438327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3796" tIns="41898" rIns="83796" bIns="41898" anchor="ctr"/>
          <a:lstStyle/>
          <a:p>
            <a:endParaRPr lang="cs-CZ" altLang="cs-CZ"/>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p:nvPr>
        </p:nvSpPr>
        <p:spPr>
          <a:ln/>
        </p:spPr>
        <p:txBody>
          <a:bodyPr/>
          <a:lstStyle/>
          <a:p>
            <a:fld id="{FF5EC8C2-826D-4359-88F6-B87583D9ECDA}" type="slidenum">
              <a:rPr lang="cs-CZ" altLang="cs-CZ"/>
              <a:pPr/>
              <a:t>10</a:t>
            </a:fld>
            <a:endParaRPr lang="cs-CZ" altLang="cs-CZ"/>
          </a:p>
        </p:txBody>
      </p:sp>
      <p:sp>
        <p:nvSpPr>
          <p:cNvPr id="44033" name="Rectangle 1"/>
          <p:cNvSpPr txBox="1">
            <a:spLocks noGrp="1" noRot="1" noChangeAspect="1" noChangeArrowheads="1"/>
          </p:cNvSpPr>
          <p:nvPr>
            <p:ph type="sldImg"/>
          </p:nvPr>
        </p:nvSpPr>
        <p:spPr bwMode="auto">
          <a:xfrm>
            <a:off x="917575" y="755650"/>
            <a:ext cx="4959350" cy="37211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4034" name="Rectangle 2"/>
          <p:cNvSpPr txBox="1">
            <a:spLocks noGrp="1" noChangeArrowheads="1"/>
          </p:cNvSpPr>
          <p:nvPr>
            <p:ph type="body" idx="1"/>
          </p:nvPr>
        </p:nvSpPr>
        <p:spPr bwMode="auto">
          <a:xfrm>
            <a:off x="679482" y="4716478"/>
            <a:ext cx="5437284" cy="438327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3796" tIns="41898" rIns="83796" bIns="41898" anchor="ctr"/>
          <a:lstStyle/>
          <a:p>
            <a:endParaRPr lang="cs-CZ" altLang="cs-CZ"/>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260475" y="1236663"/>
            <a:ext cx="7559675" cy="2632075"/>
          </a:xfrm>
        </p:spPr>
        <p:txBody>
          <a:bodyPr anchor="b"/>
          <a:lstStyle>
            <a:lvl1pPr algn="ctr">
              <a:defRPr sz="6000"/>
            </a:lvl1pPr>
          </a:lstStyle>
          <a:p>
            <a:r>
              <a:rPr lang="cs-CZ"/>
              <a:t>Kliknutím lze upravit styl.</a:t>
            </a:r>
          </a:p>
        </p:txBody>
      </p:sp>
      <p:sp>
        <p:nvSpPr>
          <p:cNvPr id="3" name="Podnadpis 2"/>
          <p:cNvSpPr>
            <a:spLocks noGrp="1"/>
          </p:cNvSpPr>
          <p:nvPr>
            <p:ph type="subTitle" idx="1"/>
          </p:nvPr>
        </p:nvSpPr>
        <p:spPr>
          <a:xfrm>
            <a:off x="1260475" y="3970338"/>
            <a:ext cx="7559675" cy="1825625"/>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p:cNvSpPr>
            <a:spLocks noGrp="1"/>
          </p:cNvSpPr>
          <p:nvPr>
            <p:ph type="dt" idx="10"/>
          </p:nvPr>
        </p:nvSpPr>
        <p:spPr/>
        <p:txBody>
          <a:bodyPr/>
          <a:lstStyle>
            <a:lvl1pPr>
              <a:defRPr/>
            </a:lvl1pPr>
          </a:lstStyle>
          <a:p>
            <a:endParaRPr lang="cs-CZ" altLang="cs-CZ"/>
          </a:p>
        </p:txBody>
      </p:sp>
      <p:sp>
        <p:nvSpPr>
          <p:cNvPr id="5" name="Zástupný symbol pro zápatí 4"/>
          <p:cNvSpPr>
            <a:spLocks noGrp="1"/>
          </p:cNvSpPr>
          <p:nvPr>
            <p:ph type="ftr" idx="11"/>
          </p:nvPr>
        </p:nvSpPr>
        <p:spPr/>
        <p:txBody>
          <a:bodyPr/>
          <a:lstStyle>
            <a:lvl1pPr>
              <a:defRPr/>
            </a:lvl1pPr>
          </a:lstStyle>
          <a:p>
            <a:endParaRPr lang="cs-CZ" altLang="cs-CZ"/>
          </a:p>
        </p:txBody>
      </p:sp>
      <p:sp>
        <p:nvSpPr>
          <p:cNvPr id="6" name="Zástupný symbol pro číslo snímku 5"/>
          <p:cNvSpPr>
            <a:spLocks noGrp="1"/>
          </p:cNvSpPr>
          <p:nvPr>
            <p:ph type="sldNum" idx="12"/>
          </p:nvPr>
        </p:nvSpPr>
        <p:spPr/>
        <p:txBody>
          <a:bodyPr/>
          <a:lstStyle>
            <a:lvl1pPr>
              <a:defRPr/>
            </a:lvl1pPr>
          </a:lstStyle>
          <a:p>
            <a:fld id="{7C5B9DA4-A7C7-464A-B128-3F987D2B80C0}" type="slidenum">
              <a:rPr lang="cs-CZ" altLang="cs-CZ"/>
              <a:pPr/>
              <a:t>‹#›</a:t>
            </a:fld>
            <a:endParaRPr lang="cs-CZ" altLang="cs-CZ"/>
          </a:p>
        </p:txBody>
      </p:sp>
    </p:spTree>
    <p:extLst>
      <p:ext uri="{BB962C8B-B14F-4D97-AF65-F5344CB8AC3E}">
        <p14:creationId xmlns:p14="http://schemas.microsoft.com/office/powerpoint/2010/main" val="19982119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idx="10"/>
          </p:nvPr>
        </p:nvSpPr>
        <p:spPr/>
        <p:txBody>
          <a:bodyPr/>
          <a:lstStyle>
            <a:lvl1pPr>
              <a:defRPr/>
            </a:lvl1pPr>
          </a:lstStyle>
          <a:p>
            <a:endParaRPr lang="cs-CZ" altLang="cs-CZ"/>
          </a:p>
        </p:txBody>
      </p:sp>
      <p:sp>
        <p:nvSpPr>
          <p:cNvPr id="5" name="Zástupný symbol pro zápatí 4"/>
          <p:cNvSpPr>
            <a:spLocks noGrp="1"/>
          </p:cNvSpPr>
          <p:nvPr>
            <p:ph type="ftr" idx="11"/>
          </p:nvPr>
        </p:nvSpPr>
        <p:spPr/>
        <p:txBody>
          <a:bodyPr/>
          <a:lstStyle>
            <a:lvl1pPr>
              <a:defRPr/>
            </a:lvl1pPr>
          </a:lstStyle>
          <a:p>
            <a:endParaRPr lang="cs-CZ" altLang="cs-CZ"/>
          </a:p>
        </p:txBody>
      </p:sp>
      <p:sp>
        <p:nvSpPr>
          <p:cNvPr id="6" name="Zástupný symbol pro číslo snímku 5"/>
          <p:cNvSpPr>
            <a:spLocks noGrp="1"/>
          </p:cNvSpPr>
          <p:nvPr>
            <p:ph type="sldNum" idx="12"/>
          </p:nvPr>
        </p:nvSpPr>
        <p:spPr/>
        <p:txBody>
          <a:bodyPr/>
          <a:lstStyle>
            <a:lvl1pPr>
              <a:defRPr/>
            </a:lvl1pPr>
          </a:lstStyle>
          <a:p>
            <a:fld id="{FEA51E7B-9FA0-44DD-9BA5-1572BEEB995D}" type="slidenum">
              <a:rPr lang="cs-CZ" altLang="cs-CZ"/>
              <a:pPr/>
              <a:t>‹#›</a:t>
            </a:fld>
            <a:endParaRPr lang="cs-CZ" altLang="cs-CZ"/>
          </a:p>
        </p:txBody>
      </p:sp>
    </p:spTree>
    <p:extLst>
      <p:ext uri="{BB962C8B-B14F-4D97-AF65-F5344CB8AC3E}">
        <p14:creationId xmlns:p14="http://schemas.microsoft.com/office/powerpoint/2010/main" val="21993478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7304088" y="301625"/>
            <a:ext cx="2266950" cy="6453188"/>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503238" y="301625"/>
            <a:ext cx="6648450" cy="6453188"/>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idx="10"/>
          </p:nvPr>
        </p:nvSpPr>
        <p:spPr/>
        <p:txBody>
          <a:bodyPr/>
          <a:lstStyle>
            <a:lvl1pPr>
              <a:defRPr/>
            </a:lvl1pPr>
          </a:lstStyle>
          <a:p>
            <a:endParaRPr lang="cs-CZ" altLang="cs-CZ"/>
          </a:p>
        </p:txBody>
      </p:sp>
      <p:sp>
        <p:nvSpPr>
          <p:cNvPr id="5" name="Zástupný symbol pro zápatí 4"/>
          <p:cNvSpPr>
            <a:spLocks noGrp="1"/>
          </p:cNvSpPr>
          <p:nvPr>
            <p:ph type="ftr" idx="11"/>
          </p:nvPr>
        </p:nvSpPr>
        <p:spPr/>
        <p:txBody>
          <a:bodyPr/>
          <a:lstStyle>
            <a:lvl1pPr>
              <a:defRPr/>
            </a:lvl1pPr>
          </a:lstStyle>
          <a:p>
            <a:endParaRPr lang="cs-CZ" altLang="cs-CZ"/>
          </a:p>
        </p:txBody>
      </p:sp>
      <p:sp>
        <p:nvSpPr>
          <p:cNvPr id="6" name="Zástupný symbol pro číslo snímku 5"/>
          <p:cNvSpPr>
            <a:spLocks noGrp="1"/>
          </p:cNvSpPr>
          <p:nvPr>
            <p:ph type="sldNum" idx="12"/>
          </p:nvPr>
        </p:nvSpPr>
        <p:spPr/>
        <p:txBody>
          <a:bodyPr/>
          <a:lstStyle>
            <a:lvl1pPr>
              <a:defRPr/>
            </a:lvl1pPr>
          </a:lstStyle>
          <a:p>
            <a:fld id="{C39E0580-C02C-45D5-94EB-F960E9F92DC2}" type="slidenum">
              <a:rPr lang="cs-CZ" altLang="cs-CZ"/>
              <a:pPr/>
              <a:t>‹#›</a:t>
            </a:fld>
            <a:endParaRPr lang="cs-CZ" altLang="cs-CZ"/>
          </a:p>
        </p:txBody>
      </p:sp>
    </p:spTree>
    <p:extLst>
      <p:ext uri="{BB962C8B-B14F-4D97-AF65-F5344CB8AC3E}">
        <p14:creationId xmlns:p14="http://schemas.microsoft.com/office/powerpoint/2010/main" val="277429583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Vlastní rozložení">
    <p:spTree>
      <p:nvGrpSpPr>
        <p:cNvPr id="1" name=""/>
        <p:cNvGrpSpPr/>
        <p:nvPr/>
      </p:nvGrpSpPr>
      <p:grpSpPr>
        <a:xfrm>
          <a:off x="0" y="0"/>
          <a:ext cx="0" cy="0"/>
          <a:chOff x="0" y="0"/>
          <a:chExt cx="0" cy="0"/>
        </a:xfrm>
      </p:grpSpPr>
      <p:sp>
        <p:nvSpPr>
          <p:cNvPr id="2" name="Nadpis 1"/>
          <p:cNvSpPr>
            <a:spLocks noGrp="1"/>
          </p:cNvSpPr>
          <p:nvPr>
            <p:ph type="title"/>
          </p:nvPr>
        </p:nvSpPr>
        <p:spPr>
          <a:xfrm>
            <a:off x="503238" y="301625"/>
            <a:ext cx="9067800" cy="1258888"/>
          </a:xfrm>
        </p:spPr>
        <p:txBody>
          <a:bodyPr/>
          <a:lstStyle/>
          <a:p>
            <a:r>
              <a:rPr lang="cs-CZ"/>
              <a:t>Kliknutím lze upravit styl.</a:t>
            </a:r>
          </a:p>
        </p:txBody>
      </p:sp>
      <p:sp>
        <p:nvSpPr>
          <p:cNvPr id="3" name="Zástupný symbol pro datum 2"/>
          <p:cNvSpPr>
            <a:spLocks noGrp="1"/>
          </p:cNvSpPr>
          <p:nvPr>
            <p:ph type="dt" idx="10"/>
          </p:nvPr>
        </p:nvSpPr>
        <p:spPr>
          <a:xfrm>
            <a:off x="503238" y="6886575"/>
            <a:ext cx="2344737" cy="517525"/>
          </a:xfrm>
        </p:spPr>
        <p:txBody>
          <a:bodyPr/>
          <a:lstStyle>
            <a:lvl1pPr>
              <a:defRPr/>
            </a:lvl1pPr>
          </a:lstStyle>
          <a:p>
            <a:endParaRPr lang="cs-CZ" altLang="cs-CZ"/>
          </a:p>
        </p:txBody>
      </p:sp>
      <p:sp>
        <p:nvSpPr>
          <p:cNvPr id="4" name="Zástupný symbol pro zápatí 3"/>
          <p:cNvSpPr>
            <a:spLocks noGrp="1"/>
          </p:cNvSpPr>
          <p:nvPr>
            <p:ph type="ftr" idx="11"/>
          </p:nvPr>
        </p:nvSpPr>
        <p:spPr>
          <a:xfrm>
            <a:off x="3448050" y="6886575"/>
            <a:ext cx="3192463" cy="517525"/>
          </a:xfrm>
        </p:spPr>
        <p:txBody>
          <a:bodyPr/>
          <a:lstStyle>
            <a:lvl1pPr>
              <a:defRPr/>
            </a:lvl1pPr>
          </a:lstStyle>
          <a:p>
            <a:endParaRPr lang="cs-CZ" altLang="cs-CZ"/>
          </a:p>
        </p:txBody>
      </p:sp>
      <p:sp>
        <p:nvSpPr>
          <p:cNvPr id="5" name="Zástupný symbol pro číslo snímku 4"/>
          <p:cNvSpPr>
            <a:spLocks noGrp="1"/>
          </p:cNvSpPr>
          <p:nvPr>
            <p:ph type="sldNum" idx="12"/>
          </p:nvPr>
        </p:nvSpPr>
        <p:spPr>
          <a:xfrm>
            <a:off x="7227888" y="6886575"/>
            <a:ext cx="2344737" cy="517525"/>
          </a:xfrm>
        </p:spPr>
        <p:txBody>
          <a:bodyPr/>
          <a:lstStyle>
            <a:lvl1pPr>
              <a:defRPr/>
            </a:lvl1pPr>
          </a:lstStyle>
          <a:p>
            <a:fld id="{93EC2EC8-016B-46CE-8C19-3ABD70EF0A29}" type="slidenum">
              <a:rPr lang="cs-CZ" altLang="cs-CZ"/>
              <a:pPr/>
              <a:t>‹#›</a:t>
            </a:fld>
            <a:endParaRPr lang="cs-CZ" altLang="cs-CZ"/>
          </a:p>
        </p:txBody>
      </p:sp>
    </p:spTree>
    <p:extLst>
      <p:ext uri="{BB962C8B-B14F-4D97-AF65-F5344CB8AC3E}">
        <p14:creationId xmlns:p14="http://schemas.microsoft.com/office/powerpoint/2010/main" val="3359708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idx="10"/>
          </p:nvPr>
        </p:nvSpPr>
        <p:spPr/>
        <p:txBody>
          <a:bodyPr/>
          <a:lstStyle>
            <a:lvl1pPr>
              <a:defRPr/>
            </a:lvl1pPr>
          </a:lstStyle>
          <a:p>
            <a:endParaRPr lang="cs-CZ" altLang="cs-CZ"/>
          </a:p>
        </p:txBody>
      </p:sp>
      <p:sp>
        <p:nvSpPr>
          <p:cNvPr id="5" name="Zástupný symbol pro zápatí 4"/>
          <p:cNvSpPr>
            <a:spLocks noGrp="1"/>
          </p:cNvSpPr>
          <p:nvPr>
            <p:ph type="ftr" idx="11"/>
          </p:nvPr>
        </p:nvSpPr>
        <p:spPr/>
        <p:txBody>
          <a:bodyPr/>
          <a:lstStyle>
            <a:lvl1pPr>
              <a:defRPr/>
            </a:lvl1pPr>
          </a:lstStyle>
          <a:p>
            <a:endParaRPr lang="cs-CZ" altLang="cs-CZ"/>
          </a:p>
        </p:txBody>
      </p:sp>
      <p:sp>
        <p:nvSpPr>
          <p:cNvPr id="6" name="Zástupný symbol pro číslo snímku 5"/>
          <p:cNvSpPr>
            <a:spLocks noGrp="1"/>
          </p:cNvSpPr>
          <p:nvPr>
            <p:ph type="sldNum" idx="12"/>
          </p:nvPr>
        </p:nvSpPr>
        <p:spPr/>
        <p:txBody>
          <a:bodyPr/>
          <a:lstStyle>
            <a:lvl1pPr>
              <a:defRPr/>
            </a:lvl1pPr>
          </a:lstStyle>
          <a:p>
            <a:fld id="{76ABF59F-4183-42E1-B171-EDE75C15EA24}" type="slidenum">
              <a:rPr lang="cs-CZ" altLang="cs-CZ"/>
              <a:pPr/>
              <a:t>‹#›</a:t>
            </a:fld>
            <a:endParaRPr lang="cs-CZ" altLang="cs-CZ"/>
          </a:p>
        </p:txBody>
      </p:sp>
    </p:spTree>
    <p:extLst>
      <p:ext uri="{BB962C8B-B14F-4D97-AF65-F5344CB8AC3E}">
        <p14:creationId xmlns:p14="http://schemas.microsoft.com/office/powerpoint/2010/main" val="26813317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687388" y="1884363"/>
            <a:ext cx="8694737" cy="3144837"/>
          </a:xfrm>
        </p:spPr>
        <p:txBody>
          <a:bodyPr anchor="b"/>
          <a:lstStyle>
            <a:lvl1pPr>
              <a:defRPr sz="6000"/>
            </a:lvl1pPr>
          </a:lstStyle>
          <a:p>
            <a:r>
              <a:rPr lang="cs-CZ"/>
              <a:t>Kliknutím lze upravit styl.</a:t>
            </a:r>
          </a:p>
        </p:txBody>
      </p:sp>
      <p:sp>
        <p:nvSpPr>
          <p:cNvPr id="3" name="Zástupný symbol pro text 2"/>
          <p:cNvSpPr>
            <a:spLocks noGrp="1"/>
          </p:cNvSpPr>
          <p:nvPr>
            <p:ph type="body" idx="1"/>
          </p:nvPr>
        </p:nvSpPr>
        <p:spPr>
          <a:xfrm>
            <a:off x="687388" y="5059363"/>
            <a:ext cx="8694737" cy="16525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cs-CZ"/>
              <a:t>Upravte styly předlohy textu.</a:t>
            </a:r>
          </a:p>
        </p:txBody>
      </p:sp>
      <p:sp>
        <p:nvSpPr>
          <p:cNvPr id="4" name="Zástupný symbol pro datum 3"/>
          <p:cNvSpPr>
            <a:spLocks noGrp="1"/>
          </p:cNvSpPr>
          <p:nvPr>
            <p:ph type="dt" idx="10"/>
          </p:nvPr>
        </p:nvSpPr>
        <p:spPr/>
        <p:txBody>
          <a:bodyPr/>
          <a:lstStyle>
            <a:lvl1pPr>
              <a:defRPr/>
            </a:lvl1pPr>
          </a:lstStyle>
          <a:p>
            <a:endParaRPr lang="cs-CZ" altLang="cs-CZ"/>
          </a:p>
        </p:txBody>
      </p:sp>
      <p:sp>
        <p:nvSpPr>
          <p:cNvPr id="5" name="Zástupný symbol pro zápatí 4"/>
          <p:cNvSpPr>
            <a:spLocks noGrp="1"/>
          </p:cNvSpPr>
          <p:nvPr>
            <p:ph type="ftr" idx="11"/>
          </p:nvPr>
        </p:nvSpPr>
        <p:spPr/>
        <p:txBody>
          <a:bodyPr/>
          <a:lstStyle>
            <a:lvl1pPr>
              <a:defRPr/>
            </a:lvl1pPr>
          </a:lstStyle>
          <a:p>
            <a:endParaRPr lang="cs-CZ" altLang="cs-CZ"/>
          </a:p>
        </p:txBody>
      </p:sp>
      <p:sp>
        <p:nvSpPr>
          <p:cNvPr id="6" name="Zástupný symbol pro číslo snímku 5"/>
          <p:cNvSpPr>
            <a:spLocks noGrp="1"/>
          </p:cNvSpPr>
          <p:nvPr>
            <p:ph type="sldNum" idx="12"/>
          </p:nvPr>
        </p:nvSpPr>
        <p:spPr/>
        <p:txBody>
          <a:bodyPr/>
          <a:lstStyle>
            <a:lvl1pPr>
              <a:defRPr/>
            </a:lvl1pPr>
          </a:lstStyle>
          <a:p>
            <a:fld id="{5AE408E4-6DA6-4651-9792-E177900CF4E6}" type="slidenum">
              <a:rPr lang="cs-CZ" altLang="cs-CZ"/>
              <a:pPr/>
              <a:t>‹#›</a:t>
            </a:fld>
            <a:endParaRPr lang="cs-CZ" altLang="cs-CZ"/>
          </a:p>
        </p:txBody>
      </p:sp>
    </p:spTree>
    <p:extLst>
      <p:ext uri="{BB962C8B-B14F-4D97-AF65-F5344CB8AC3E}">
        <p14:creationId xmlns:p14="http://schemas.microsoft.com/office/powerpoint/2010/main" val="35606522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503238" y="1768475"/>
            <a:ext cx="4457700" cy="4986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5113338" y="1768475"/>
            <a:ext cx="4457700" cy="4986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idx="10"/>
          </p:nvPr>
        </p:nvSpPr>
        <p:spPr/>
        <p:txBody>
          <a:bodyPr/>
          <a:lstStyle>
            <a:lvl1pPr>
              <a:defRPr/>
            </a:lvl1pPr>
          </a:lstStyle>
          <a:p>
            <a:endParaRPr lang="cs-CZ" altLang="cs-CZ"/>
          </a:p>
        </p:txBody>
      </p:sp>
      <p:sp>
        <p:nvSpPr>
          <p:cNvPr id="6" name="Zástupný symbol pro zápatí 5"/>
          <p:cNvSpPr>
            <a:spLocks noGrp="1"/>
          </p:cNvSpPr>
          <p:nvPr>
            <p:ph type="ftr" idx="11"/>
          </p:nvPr>
        </p:nvSpPr>
        <p:spPr/>
        <p:txBody>
          <a:bodyPr/>
          <a:lstStyle>
            <a:lvl1pPr>
              <a:defRPr/>
            </a:lvl1pPr>
          </a:lstStyle>
          <a:p>
            <a:endParaRPr lang="cs-CZ" altLang="cs-CZ"/>
          </a:p>
        </p:txBody>
      </p:sp>
      <p:sp>
        <p:nvSpPr>
          <p:cNvPr id="7" name="Zástupný symbol pro číslo snímku 6"/>
          <p:cNvSpPr>
            <a:spLocks noGrp="1"/>
          </p:cNvSpPr>
          <p:nvPr>
            <p:ph type="sldNum" idx="12"/>
          </p:nvPr>
        </p:nvSpPr>
        <p:spPr/>
        <p:txBody>
          <a:bodyPr/>
          <a:lstStyle>
            <a:lvl1pPr>
              <a:defRPr/>
            </a:lvl1pPr>
          </a:lstStyle>
          <a:p>
            <a:fld id="{44F7ADB4-73C0-406C-B70B-88F11D17678A}" type="slidenum">
              <a:rPr lang="cs-CZ" altLang="cs-CZ"/>
              <a:pPr/>
              <a:t>‹#›</a:t>
            </a:fld>
            <a:endParaRPr lang="cs-CZ" altLang="cs-CZ"/>
          </a:p>
        </p:txBody>
      </p:sp>
    </p:spTree>
    <p:extLst>
      <p:ext uri="{BB962C8B-B14F-4D97-AF65-F5344CB8AC3E}">
        <p14:creationId xmlns:p14="http://schemas.microsoft.com/office/powerpoint/2010/main" val="2183126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693738" y="403225"/>
            <a:ext cx="8694737" cy="1460500"/>
          </a:xfrm>
        </p:spPr>
        <p:txBody>
          <a:bodyPr/>
          <a:lstStyle/>
          <a:p>
            <a:r>
              <a:rPr lang="cs-CZ"/>
              <a:t>Kliknutím lze upravit styl.</a:t>
            </a:r>
          </a:p>
        </p:txBody>
      </p:sp>
      <p:sp>
        <p:nvSpPr>
          <p:cNvPr id="3" name="Zástupný symbol pro text 2"/>
          <p:cNvSpPr>
            <a:spLocks noGrp="1"/>
          </p:cNvSpPr>
          <p:nvPr>
            <p:ph type="body" idx="1"/>
          </p:nvPr>
        </p:nvSpPr>
        <p:spPr>
          <a:xfrm>
            <a:off x="693738" y="1852613"/>
            <a:ext cx="4265612" cy="9080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Zástupný symbol pro obsah 3"/>
          <p:cNvSpPr>
            <a:spLocks noGrp="1"/>
          </p:cNvSpPr>
          <p:nvPr>
            <p:ph sz="half" idx="2"/>
          </p:nvPr>
        </p:nvSpPr>
        <p:spPr>
          <a:xfrm>
            <a:off x="693738" y="2760663"/>
            <a:ext cx="4265612" cy="4062412"/>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5103813" y="1852613"/>
            <a:ext cx="4284662" cy="9080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Zástupný symbol pro obsah 5"/>
          <p:cNvSpPr>
            <a:spLocks noGrp="1"/>
          </p:cNvSpPr>
          <p:nvPr>
            <p:ph sz="quarter" idx="4"/>
          </p:nvPr>
        </p:nvSpPr>
        <p:spPr>
          <a:xfrm>
            <a:off x="5103813" y="2760663"/>
            <a:ext cx="4284662" cy="4062412"/>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idx="10"/>
          </p:nvPr>
        </p:nvSpPr>
        <p:spPr/>
        <p:txBody>
          <a:bodyPr/>
          <a:lstStyle>
            <a:lvl1pPr>
              <a:defRPr/>
            </a:lvl1pPr>
          </a:lstStyle>
          <a:p>
            <a:endParaRPr lang="cs-CZ" altLang="cs-CZ"/>
          </a:p>
        </p:txBody>
      </p:sp>
      <p:sp>
        <p:nvSpPr>
          <p:cNvPr id="8" name="Zástupný symbol pro zápatí 7"/>
          <p:cNvSpPr>
            <a:spLocks noGrp="1"/>
          </p:cNvSpPr>
          <p:nvPr>
            <p:ph type="ftr" idx="11"/>
          </p:nvPr>
        </p:nvSpPr>
        <p:spPr/>
        <p:txBody>
          <a:bodyPr/>
          <a:lstStyle>
            <a:lvl1pPr>
              <a:defRPr/>
            </a:lvl1pPr>
          </a:lstStyle>
          <a:p>
            <a:endParaRPr lang="cs-CZ" altLang="cs-CZ"/>
          </a:p>
        </p:txBody>
      </p:sp>
      <p:sp>
        <p:nvSpPr>
          <p:cNvPr id="9" name="Zástupný symbol pro číslo snímku 8"/>
          <p:cNvSpPr>
            <a:spLocks noGrp="1"/>
          </p:cNvSpPr>
          <p:nvPr>
            <p:ph type="sldNum" idx="12"/>
          </p:nvPr>
        </p:nvSpPr>
        <p:spPr/>
        <p:txBody>
          <a:bodyPr/>
          <a:lstStyle>
            <a:lvl1pPr>
              <a:defRPr/>
            </a:lvl1pPr>
          </a:lstStyle>
          <a:p>
            <a:fld id="{6AA0DE03-DE07-40EA-A223-4671E5A712A0}" type="slidenum">
              <a:rPr lang="cs-CZ" altLang="cs-CZ"/>
              <a:pPr/>
              <a:t>‹#›</a:t>
            </a:fld>
            <a:endParaRPr lang="cs-CZ" altLang="cs-CZ"/>
          </a:p>
        </p:txBody>
      </p:sp>
    </p:spTree>
    <p:extLst>
      <p:ext uri="{BB962C8B-B14F-4D97-AF65-F5344CB8AC3E}">
        <p14:creationId xmlns:p14="http://schemas.microsoft.com/office/powerpoint/2010/main" val="32562274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2"/>
          <p:cNvSpPr>
            <a:spLocks noGrp="1"/>
          </p:cNvSpPr>
          <p:nvPr>
            <p:ph type="dt" idx="10"/>
          </p:nvPr>
        </p:nvSpPr>
        <p:spPr/>
        <p:txBody>
          <a:bodyPr/>
          <a:lstStyle>
            <a:lvl1pPr>
              <a:defRPr/>
            </a:lvl1pPr>
          </a:lstStyle>
          <a:p>
            <a:endParaRPr lang="cs-CZ" altLang="cs-CZ"/>
          </a:p>
        </p:txBody>
      </p:sp>
      <p:sp>
        <p:nvSpPr>
          <p:cNvPr id="4" name="Zástupný symbol pro zápatí 3"/>
          <p:cNvSpPr>
            <a:spLocks noGrp="1"/>
          </p:cNvSpPr>
          <p:nvPr>
            <p:ph type="ftr" idx="11"/>
          </p:nvPr>
        </p:nvSpPr>
        <p:spPr/>
        <p:txBody>
          <a:bodyPr/>
          <a:lstStyle>
            <a:lvl1pPr>
              <a:defRPr/>
            </a:lvl1pPr>
          </a:lstStyle>
          <a:p>
            <a:endParaRPr lang="cs-CZ" altLang="cs-CZ"/>
          </a:p>
        </p:txBody>
      </p:sp>
      <p:sp>
        <p:nvSpPr>
          <p:cNvPr id="5" name="Zástupný symbol pro číslo snímku 4"/>
          <p:cNvSpPr>
            <a:spLocks noGrp="1"/>
          </p:cNvSpPr>
          <p:nvPr>
            <p:ph type="sldNum" idx="12"/>
          </p:nvPr>
        </p:nvSpPr>
        <p:spPr/>
        <p:txBody>
          <a:bodyPr/>
          <a:lstStyle>
            <a:lvl1pPr>
              <a:defRPr/>
            </a:lvl1pPr>
          </a:lstStyle>
          <a:p>
            <a:fld id="{A6FC28EC-C4AB-474C-9C38-5CC04730BB91}" type="slidenum">
              <a:rPr lang="cs-CZ" altLang="cs-CZ"/>
              <a:pPr/>
              <a:t>‹#›</a:t>
            </a:fld>
            <a:endParaRPr lang="cs-CZ" altLang="cs-CZ"/>
          </a:p>
        </p:txBody>
      </p:sp>
    </p:spTree>
    <p:extLst>
      <p:ext uri="{BB962C8B-B14F-4D97-AF65-F5344CB8AC3E}">
        <p14:creationId xmlns:p14="http://schemas.microsoft.com/office/powerpoint/2010/main" val="32361183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idx="10"/>
          </p:nvPr>
        </p:nvSpPr>
        <p:spPr/>
        <p:txBody>
          <a:bodyPr/>
          <a:lstStyle>
            <a:lvl1pPr>
              <a:defRPr/>
            </a:lvl1pPr>
          </a:lstStyle>
          <a:p>
            <a:endParaRPr lang="cs-CZ" altLang="cs-CZ"/>
          </a:p>
        </p:txBody>
      </p:sp>
      <p:sp>
        <p:nvSpPr>
          <p:cNvPr id="3" name="Zástupný symbol pro zápatí 2"/>
          <p:cNvSpPr>
            <a:spLocks noGrp="1"/>
          </p:cNvSpPr>
          <p:nvPr>
            <p:ph type="ftr" idx="11"/>
          </p:nvPr>
        </p:nvSpPr>
        <p:spPr/>
        <p:txBody>
          <a:bodyPr/>
          <a:lstStyle>
            <a:lvl1pPr>
              <a:defRPr/>
            </a:lvl1pPr>
          </a:lstStyle>
          <a:p>
            <a:endParaRPr lang="cs-CZ" altLang="cs-CZ"/>
          </a:p>
        </p:txBody>
      </p:sp>
      <p:sp>
        <p:nvSpPr>
          <p:cNvPr id="4" name="Zástupný symbol pro číslo snímku 3"/>
          <p:cNvSpPr>
            <a:spLocks noGrp="1"/>
          </p:cNvSpPr>
          <p:nvPr>
            <p:ph type="sldNum" idx="12"/>
          </p:nvPr>
        </p:nvSpPr>
        <p:spPr/>
        <p:txBody>
          <a:bodyPr/>
          <a:lstStyle>
            <a:lvl1pPr>
              <a:defRPr/>
            </a:lvl1pPr>
          </a:lstStyle>
          <a:p>
            <a:fld id="{95FBFCD4-94D1-4B83-88C8-D97B4598D44C}" type="slidenum">
              <a:rPr lang="cs-CZ" altLang="cs-CZ"/>
              <a:pPr/>
              <a:t>‹#›</a:t>
            </a:fld>
            <a:endParaRPr lang="cs-CZ" altLang="cs-CZ"/>
          </a:p>
        </p:txBody>
      </p:sp>
    </p:spTree>
    <p:extLst>
      <p:ext uri="{BB962C8B-B14F-4D97-AF65-F5344CB8AC3E}">
        <p14:creationId xmlns:p14="http://schemas.microsoft.com/office/powerpoint/2010/main" val="3376102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93738" y="503238"/>
            <a:ext cx="3251200" cy="1765300"/>
          </a:xfrm>
        </p:spPr>
        <p:txBody>
          <a:bodyPr anchor="b"/>
          <a:lstStyle>
            <a:lvl1pPr>
              <a:defRPr sz="3200"/>
            </a:lvl1pPr>
          </a:lstStyle>
          <a:p>
            <a:r>
              <a:rPr lang="cs-CZ"/>
              <a:t>Kliknutím lze upravit styl.</a:t>
            </a:r>
          </a:p>
        </p:txBody>
      </p:sp>
      <p:sp>
        <p:nvSpPr>
          <p:cNvPr id="3" name="Zástupný symbol pro obsah 2"/>
          <p:cNvSpPr>
            <a:spLocks noGrp="1"/>
          </p:cNvSpPr>
          <p:nvPr>
            <p:ph idx="1"/>
          </p:nvPr>
        </p:nvSpPr>
        <p:spPr>
          <a:xfrm>
            <a:off x="4286250" y="1089025"/>
            <a:ext cx="5102225" cy="53721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693738" y="2268538"/>
            <a:ext cx="3251200" cy="420052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p:cNvSpPr>
            <a:spLocks noGrp="1"/>
          </p:cNvSpPr>
          <p:nvPr>
            <p:ph type="dt" idx="10"/>
          </p:nvPr>
        </p:nvSpPr>
        <p:spPr/>
        <p:txBody>
          <a:bodyPr/>
          <a:lstStyle>
            <a:lvl1pPr>
              <a:defRPr/>
            </a:lvl1pPr>
          </a:lstStyle>
          <a:p>
            <a:endParaRPr lang="cs-CZ" altLang="cs-CZ"/>
          </a:p>
        </p:txBody>
      </p:sp>
      <p:sp>
        <p:nvSpPr>
          <p:cNvPr id="6" name="Zástupný symbol pro zápatí 5"/>
          <p:cNvSpPr>
            <a:spLocks noGrp="1"/>
          </p:cNvSpPr>
          <p:nvPr>
            <p:ph type="ftr" idx="11"/>
          </p:nvPr>
        </p:nvSpPr>
        <p:spPr/>
        <p:txBody>
          <a:bodyPr/>
          <a:lstStyle>
            <a:lvl1pPr>
              <a:defRPr/>
            </a:lvl1pPr>
          </a:lstStyle>
          <a:p>
            <a:endParaRPr lang="cs-CZ" altLang="cs-CZ"/>
          </a:p>
        </p:txBody>
      </p:sp>
      <p:sp>
        <p:nvSpPr>
          <p:cNvPr id="7" name="Zástupný symbol pro číslo snímku 6"/>
          <p:cNvSpPr>
            <a:spLocks noGrp="1"/>
          </p:cNvSpPr>
          <p:nvPr>
            <p:ph type="sldNum" idx="12"/>
          </p:nvPr>
        </p:nvSpPr>
        <p:spPr/>
        <p:txBody>
          <a:bodyPr/>
          <a:lstStyle>
            <a:lvl1pPr>
              <a:defRPr/>
            </a:lvl1pPr>
          </a:lstStyle>
          <a:p>
            <a:fld id="{F9C1694B-B2B5-4774-8395-067E88EDFCD6}" type="slidenum">
              <a:rPr lang="cs-CZ" altLang="cs-CZ"/>
              <a:pPr/>
              <a:t>‹#›</a:t>
            </a:fld>
            <a:endParaRPr lang="cs-CZ" altLang="cs-CZ"/>
          </a:p>
        </p:txBody>
      </p:sp>
    </p:spTree>
    <p:extLst>
      <p:ext uri="{BB962C8B-B14F-4D97-AF65-F5344CB8AC3E}">
        <p14:creationId xmlns:p14="http://schemas.microsoft.com/office/powerpoint/2010/main" val="7435413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93738" y="503238"/>
            <a:ext cx="3251200" cy="1765300"/>
          </a:xfrm>
        </p:spPr>
        <p:txBody>
          <a:bodyPr anchor="b"/>
          <a:lstStyle>
            <a:lvl1pPr>
              <a:defRPr sz="3200"/>
            </a:lvl1pPr>
          </a:lstStyle>
          <a:p>
            <a:r>
              <a:rPr lang="cs-CZ"/>
              <a:t>Kliknutím lze upravit styl.</a:t>
            </a:r>
          </a:p>
        </p:txBody>
      </p:sp>
      <p:sp>
        <p:nvSpPr>
          <p:cNvPr id="3" name="Zástupný symbol pro obrázek 2"/>
          <p:cNvSpPr>
            <a:spLocks noGrp="1"/>
          </p:cNvSpPr>
          <p:nvPr>
            <p:ph type="pic" idx="1"/>
          </p:nvPr>
        </p:nvSpPr>
        <p:spPr>
          <a:xfrm>
            <a:off x="4286250" y="1089025"/>
            <a:ext cx="5102225" cy="5372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693738" y="2268538"/>
            <a:ext cx="3251200" cy="420052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p:cNvSpPr>
            <a:spLocks noGrp="1"/>
          </p:cNvSpPr>
          <p:nvPr>
            <p:ph type="dt" idx="10"/>
          </p:nvPr>
        </p:nvSpPr>
        <p:spPr/>
        <p:txBody>
          <a:bodyPr/>
          <a:lstStyle>
            <a:lvl1pPr>
              <a:defRPr/>
            </a:lvl1pPr>
          </a:lstStyle>
          <a:p>
            <a:endParaRPr lang="cs-CZ" altLang="cs-CZ"/>
          </a:p>
        </p:txBody>
      </p:sp>
      <p:sp>
        <p:nvSpPr>
          <p:cNvPr id="6" name="Zástupný symbol pro zápatí 5"/>
          <p:cNvSpPr>
            <a:spLocks noGrp="1"/>
          </p:cNvSpPr>
          <p:nvPr>
            <p:ph type="ftr" idx="11"/>
          </p:nvPr>
        </p:nvSpPr>
        <p:spPr/>
        <p:txBody>
          <a:bodyPr/>
          <a:lstStyle>
            <a:lvl1pPr>
              <a:defRPr/>
            </a:lvl1pPr>
          </a:lstStyle>
          <a:p>
            <a:endParaRPr lang="cs-CZ" altLang="cs-CZ"/>
          </a:p>
        </p:txBody>
      </p:sp>
      <p:sp>
        <p:nvSpPr>
          <p:cNvPr id="7" name="Zástupný symbol pro číslo snímku 6"/>
          <p:cNvSpPr>
            <a:spLocks noGrp="1"/>
          </p:cNvSpPr>
          <p:nvPr>
            <p:ph type="sldNum" idx="12"/>
          </p:nvPr>
        </p:nvSpPr>
        <p:spPr/>
        <p:txBody>
          <a:bodyPr/>
          <a:lstStyle>
            <a:lvl1pPr>
              <a:defRPr/>
            </a:lvl1pPr>
          </a:lstStyle>
          <a:p>
            <a:fld id="{770A7E0D-8189-4D10-83CC-619280A18641}" type="slidenum">
              <a:rPr lang="cs-CZ" altLang="cs-CZ"/>
              <a:pPr/>
              <a:t>‹#›</a:t>
            </a:fld>
            <a:endParaRPr lang="cs-CZ" altLang="cs-CZ"/>
          </a:p>
        </p:txBody>
      </p:sp>
    </p:spTree>
    <p:extLst>
      <p:ext uri="{BB962C8B-B14F-4D97-AF65-F5344CB8AC3E}">
        <p14:creationId xmlns:p14="http://schemas.microsoft.com/office/powerpoint/2010/main" val="8290868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503238" y="301625"/>
            <a:ext cx="9067800" cy="12588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p>
            <a:pPr lvl="0"/>
            <a:r>
              <a:rPr lang="en-GB" altLang="cs-CZ"/>
              <a:t>Klepněte pro úpravu formátu titulního textu</a:t>
            </a:r>
          </a:p>
        </p:txBody>
      </p:sp>
      <p:sp>
        <p:nvSpPr>
          <p:cNvPr id="1026" name="Rectangle 2"/>
          <p:cNvSpPr>
            <a:spLocks noGrp="1" noChangeArrowheads="1"/>
          </p:cNvSpPr>
          <p:nvPr>
            <p:ph type="body" idx="1"/>
          </p:nvPr>
        </p:nvSpPr>
        <p:spPr bwMode="auto">
          <a:xfrm>
            <a:off x="503238" y="1768475"/>
            <a:ext cx="9067800" cy="49863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28080" rIns="0" bIns="0" numCol="1" anchor="t" anchorCtr="0" compatLnSpc="1">
            <a:prstTxWarp prst="textNoShape">
              <a:avLst/>
            </a:prstTxWarp>
          </a:bodyPr>
          <a:lstStyle/>
          <a:p>
            <a:pPr lvl="0"/>
            <a:r>
              <a:rPr lang="en-GB" altLang="cs-CZ"/>
              <a:t>Klepněte pro úpravu formátu textu osnovy</a:t>
            </a:r>
          </a:p>
          <a:p>
            <a:pPr lvl="1"/>
            <a:r>
              <a:rPr lang="en-GB" altLang="cs-CZ"/>
              <a:t>Druhá úroveň</a:t>
            </a:r>
          </a:p>
          <a:p>
            <a:pPr lvl="2"/>
            <a:r>
              <a:rPr lang="en-GB" altLang="cs-CZ"/>
              <a:t>Třetí úroveň</a:t>
            </a:r>
          </a:p>
          <a:p>
            <a:pPr lvl="3"/>
            <a:r>
              <a:rPr lang="en-GB" altLang="cs-CZ"/>
              <a:t>Čtvrtá úroveň osnovy</a:t>
            </a:r>
          </a:p>
          <a:p>
            <a:pPr lvl="4"/>
            <a:r>
              <a:rPr lang="en-GB" altLang="cs-CZ"/>
              <a:t>Pátá úroveň osnovy</a:t>
            </a:r>
          </a:p>
          <a:p>
            <a:pPr lvl="4"/>
            <a:r>
              <a:rPr lang="en-GB" altLang="cs-CZ"/>
              <a:t>Šestá úroveň</a:t>
            </a:r>
          </a:p>
          <a:p>
            <a:pPr lvl="4"/>
            <a:r>
              <a:rPr lang="en-GB" altLang="cs-CZ"/>
              <a:t>Sedmá úroveň</a:t>
            </a:r>
          </a:p>
          <a:p>
            <a:pPr lvl="4"/>
            <a:r>
              <a:rPr lang="en-GB" altLang="cs-CZ"/>
              <a:t>Osmá úroveň textu</a:t>
            </a:r>
          </a:p>
          <a:p>
            <a:pPr lvl="4"/>
            <a:r>
              <a:rPr lang="en-GB" altLang="cs-CZ"/>
              <a:t>Devátá úroveň</a:t>
            </a:r>
          </a:p>
        </p:txBody>
      </p:sp>
      <p:sp>
        <p:nvSpPr>
          <p:cNvPr id="1027" name="Rectangle 3"/>
          <p:cNvSpPr>
            <a:spLocks noGrp="1" noChangeArrowheads="1"/>
          </p:cNvSpPr>
          <p:nvPr>
            <p:ph type="dt"/>
          </p:nvPr>
        </p:nvSpPr>
        <p:spPr bwMode="auto">
          <a:xfrm>
            <a:off x="503238" y="6886575"/>
            <a:ext cx="2344737" cy="5175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nSpc>
                <a:spcPct val="95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a:solidFill>
                  <a:srgbClr val="000000"/>
                </a:solidFill>
                <a:latin typeface="Times New Roman" panose="02020603050405020304" pitchFamily="18" charset="0"/>
              </a:defRPr>
            </a:lvl1pPr>
          </a:lstStyle>
          <a:p>
            <a:endParaRPr lang="cs-CZ" altLang="cs-CZ"/>
          </a:p>
        </p:txBody>
      </p:sp>
      <p:sp>
        <p:nvSpPr>
          <p:cNvPr id="1028" name="Rectangle 4"/>
          <p:cNvSpPr>
            <a:spLocks noGrp="1" noChangeArrowheads="1"/>
          </p:cNvSpPr>
          <p:nvPr>
            <p:ph type="ftr"/>
          </p:nvPr>
        </p:nvSpPr>
        <p:spPr bwMode="auto">
          <a:xfrm>
            <a:off x="3448050" y="6886575"/>
            <a:ext cx="3192463" cy="5175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ctr">
              <a:lnSpc>
                <a:spcPct val="95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a:solidFill>
                  <a:srgbClr val="000000"/>
                </a:solidFill>
                <a:latin typeface="Times New Roman" panose="02020603050405020304" pitchFamily="18" charset="0"/>
              </a:defRPr>
            </a:lvl1pPr>
          </a:lstStyle>
          <a:p>
            <a:endParaRPr lang="cs-CZ" altLang="cs-CZ"/>
          </a:p>
        </p:txBody>
      </p:sp>
      <p:sp>
        <p:nvSpPr>
          <p:cNvPr id="1029" name="Rectangle 5"/>
          <p:cNvSpPr>
            <a:spLocks noGrp="1" noChangeArrowheads="1"/>
          </p:cNvSpPr>
          <p:nvPr>
            <p:ph type="sldNum"/>
          </p:nvPr>
        </p:nvSpPr>
        <p:spPr bwMode="auto">
          <a:xfrm>
            <a:off x="7227888" y="6886575"/>
            <a:ext cx="2344737" cy="5175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r">
              <a:lnSpc>
                <a:spcPct val="95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a:solidFill>
                  <a:srgbClr val="000000"/>
                </a:solidFill>
                <a:latin typeface="Times New Roman" panose="02020603050405020304" pitchFamily="18" charset="0"/>
              </a:defRPr>
            </a:lvl1pPr>
          </a:lstStyle>
          <a:p>
            <a:fld id="{9D1305C0-9D53-4C55-9E1F-80D4ED1F7F06}" type="slidenum">
              <a:rPr lang="cs-CZ" altLang="cs-CZ"/>
              <a:pPr/>
              <a:t>‹#›</a:t>
            </a:fld>
            <a:endParaRPr lang="cs-CZ" alt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449263" rtl="0" fontAlgn="base" hangingPunct="0">
        <a:lnSpc>
          <a:spcPct val="93000"/>
        </a:lnSpc>
        <a:spcBef>
          <a:spcPct val="0"/>
        </a:spcBef>
        <a:spcAft>
          <a:spcPct val="0"/>
        </a:spcAft>
        <a:buClr>
          <a:srgbClr val="000000"/>
        </a:buClr>
        <a:buSzPct val="100000"/>
        <a:buFont typeface="Times New Roman" panose="02020603050405020304" pitchFamily="18" charset="0"/>
        <a:defRPr sz="4400" kern="1200">
          <a:solidFill>
            <a:srgbClr val="000000"/>
          </a:solidFill>
          <a:latin typeface="+mj-lt"/>
          <a:ea typeface="+mj-ea"/>
          <a:cs typeface="+mj-cs"/>
        </a:defRPr>
      </a:lvl1pPr>
      <a:lvl2pPr marL="742950" indent="-285750" algn="ctr" defTabSz="449263" rtl="0" fontAlgn="base" hangingPunct="0">
        <a:lnSpc>
          <a:spcPct val="93000"/>
        </a:lnSpc>
        <a:spcBef>
          <a:spcPct val="0"/>
        </a:spcBef>
        <a:spcAft>
          <a:spcPct val="0"/>
        </a:spcAft>
        <a:buClr>
          <a:srgbClr val="000000"/>
        </a:buClr>
        <a:buSzPct val="100000"/>
        <a:buFont typeface="Times New Roman" panose="02020603050405020304" pitchFamily="18" charset="0"/>
        <a:defRPr sz="4400">
          <a:solidFill>
            <a:srgbClr val="000000"/>
          </a:solidFill>
          <a:latin typeface="Arial" panose="020B0604020202020204" pitchFamily="34" charset="0"/>
          <a:cs typeface="Lucida Sans Unicode" panose="020B0602030504020204" pitchFamily="34" charset="0"/>
        </a:defRPr>
      </a:lvl2pPr>
      <a:lvl3pPr marL="1143000" indent="-228600" algn="ctr" defTabSz="449263" rtl="0" fontAlgn="base" hangingPunct="0">
        <a:lnSpc>
          <a:spcPct val="93000"/>
        </a:lnSpc>
        <a:spcBef>
          <a:spcPct val="0"/>
        </a:spcBef>
        <a:spcAft>
          <a:spcPct val="0"/>
        </a:spcAft>
        <a:buClr>
          <a:srgbClr val="000000"/>
        </a:buClr>
        <a:buSzPct val="100000"/>
        <a:buFont typeface="Times New Roman" panose="02020603050405020304" pitchFamily="18" charset="0"/>
        <a:defRPr sz="4400">
          <a:solidFill>
            <a:srgbClr val="000000"/>
          </a:solidFill>
          <a:latin typeface="Arial" panose="020B0604020202020204" pitchFamily="34" charset="0"/>
          <a:cs typeface="Lucida Sans Unicode" panose="020B0602030504020204" pitchFamily="34" charset="0"/>
        </a:defRPr>
      </a:lvl3pPr>
      <a:lvl4pPr marL="1600200" indent="-228600" algn="ctr" defTabSz="449263" rtl="0" fontAlgn="base" hangingPunct="0">
        <a:lnSpc>
          <a:spcPct val="93000"/>
        </a:lnSpc>
        <a:spcBef>
          <a:spcPct val="0"/>
        </a:spcBef>
        <a:spcAft>
          <a:spcPct val="0"/>
        </a:spcAft>
        <a:buClr>
          <a:srgbClr val="000000"/>
        </a:buClr>
        <a:buSzPct val="100000"/>
        <a:buFont typeface="Times New Roman" panose="02020603050405020304" pitchFamily="18" charset="0"/>
        <a:defRPr sz="4400">
          <a:solidFill>
            <a:srgbClr val="000000"/>
          </a:solidFill>
          <a:latin typeface="Arial" panose="020B0604020202020204" pitchFamily="34" charset="0"/>
          <a:cs typeface="Lucida Sans Unicode" panose="020B0602030504020204" pitchFamily="34" charset="0"/>
        </a:defRPr>
      </a:lvl4pPr>
      <a:lvl5pPr marL="2057400" indent="-228600" algn="ctr" defTabSz="449263" rtl="0" fontAlgn="base" hangingPunct="0">
        <a:lnSpc>
          <a:spcPct val="93000"/>
        </a:lnSpc>
        <a:spcBef>
          <a:spcPct val="0"/>
        </a:spcBef>
        <a:spcAft>
          <a:spcPct val="0"/>
        </a:spcAft>
        <a:buClr>
          <a:srgbClr val="000000"/>
        </a:buClr>
        <a:buSzPct val="100000"/>
        <a:buFont typeface="Times New Roman" panose="02020603050405020304" pitchFamily="18" charset="0"/>
        <a:defRPr sz="4400">
          <a:solidFill>
            <a:srgbClr val="000000"/>
          </a:solidFill>
          <a:latin typeface="Arial" panose="020B0604020202020204" pitchFamily="34" charset="0"/>
          <a:cs typeface="Lucida Sans Unicode" panose="020B0602030504020204" pitchFamily="34" charset="0"/>
        </a:defRPr>
      </a:lvl5pPr>
      <a:lvl6pPr marL="2514600" indent="-228600" algn="ctr" defTabSz="449263" rtl="0" fontAlgn="base" hangingPunct="0">
        <a:lnSpc>
          <a:spcPct val="93000"/>
        </a:lnSpc>
        <a:spcBef>
          <a:spcPct val="0"/>
        </a:spcBef>
        <a:spcAft>
          <a:spcPct val="0"/>
        </a:spcAft>
        <a:buClr>
          <a:srgbClr val="000000"/>
        </a:buClr>
        <a:buSzPct val="100000"/>
        <a:buFont typeface="Times New Roman" panose="02020603050405020304" pitchFamily="18" charset="0"/>
        <a:defRPr sz="4400">
          <a:solidFill>
            <a:srgbClr val="000000"/>
          </a:solidFill>
          <a:latin typeface="Arial" panose="020B0604020202020204" pitchFamily="34" charset="0"/>
          <a:cs typeface="Lucida Sans Unicode" panose="020B0602030504020204" pitchFamily="34" charset="0"/>
        </a:defRPr>
      </a:lvl6pPr>
      <a:lvl7pPr marL="2971800" indent="-228600" algn="ctr" defTabSz="449263" rtl="0" fontAlgn="base" hangingPunct="0">
        <a:lnSpc>
          <a:spcPct val="93000"/>
        </a:lnSpc>
        <a:spcBef>
          <a:spcPct val="0"/>
        </a:spcBef>
        <a:spcAft>
          <a:spcPct val="0"/>
        </a:spcAft>
        <a:buClr>
          <a:srgbClr val="000000"/>
        </a:buClr>
        <a:buSzPct val="100000"/>
        <a:buFont typeface="Times New Roman" panose="02020603050405020304" pitchFamily="18" charset="0"/>
        <a:defRPr sz="4400">
          <a:solidFill>
            <a:srgbClr val="000000"/>
          </a:solidFill>
          <a:latin typeface="Arial" panose="020B0604020202020204" pitchFamily="34" charset="0"/>
          <a:cs typeface="Lucida Sans Unicode" panose="020B0602030504020204" pitchFamily="34" charset="0"/>
        </a:defRPr>
      </a:lvl7pPr>
      <a:lvl8pPr marL="3429000" indent="-228600" algn="ctr" defTabSz="449263" rtl="0" fontAlgn="base" hangingPunct="0">
        <a:lnSpc>
          <a:spcPct val="93000"/>
        </a:lnSpc>
        <a:spcBef>
          <a:spcPct val="0"/>
        </a:spcBef>
        <a:spcAft>
          <a:spcPct val="0"/>
        </a:spcAft>
        <a:buClr>
          <a:srgbClr val="000000"/>
        </a:buClr>
        <a:buSzPct val="100000"/>
        <a:buFont typeface="Times New Roman" panose="02020603050405020304" pitchFamily="18" charset="0"/>
        <a:defRPr sz="4400">
          <a:solidFill>
            <a:srgbClr val="000000"/>
          </a:solidFill>
          <a:latin typeface="Arial" panose="020B0604020202020204" pitchFamily="34" charset="0"/>
          <a:cs typeface="Lucida Sans Unicode" panose="020B0602030504020204" pitchFamily="34" charset="0"/>
        </a:defRPr>
      </a:lvl8pPr>
      <a:lvl9pPr marL="3886200" indent="-228600" algn="ctr" defTabSz="449263" rtl="0" fontAlgn="base" hangingPunct="0">
        <a:lnSpc>
          <a:spcPct val="93000"/>
        </a:lnSpc>
        <a:spcBef>
          <a:spcPct val="0"/>
        </a:spcBef>
        <a:spcAft>
          <a:spcPct val="0"/>
        </a:spcAft>
        <a:buClr>
          <a:srgbClr val="000000"/>
        </a:buClr>
        <a:buSzPct val="100000"/>
        <a:buFont typeface="Times New Roman" panose="02020603050405020304" pitchFamily="18" charset="0"/>
        <a:defRPr sz="4400">
          <a:solidFill>
            <a:srgbClr val="000000"/>
          </a:solidFill>
          <a:latin typeface="Arial" panose="020B0604020202020204" pitchFamily="34" charset="0"/>
          <a:cs typeface="Lucida Sans Unicode" panose="020B0602030504020204" pitchFamily="34" charset="0"/>
        </a:defRPr>
      </a:lvl9pPr>
    </p:titleStyle>
    <p:bodyStyle>
      <a:lvl1pPr marL="342900" indent="-342900" algn="l" defTabSz="449263" rtl="0" fontAlgn="base" hangingPunct="0">
        <a:lnSpc>
          <a:spcPct val="93000"/>
        </a:lnSpc>
        <a:spcBef>
          <a:spcPct val="0"/>
        </a:spcBef>
        <a:spcAft>
          <a:spcPts val="1425"/>
        </a:spcAft>
        <a:buClr>
          <a:srgbClr val="000000"/>
        </a:buClr>
        <a:buSzPct val="100000"/>
        <a:buFont typeface="Times New Roman" panose="02020603050405020304" pitchFamily="18" charset="0"/>
        <a:defRPr sz="3200" kern="1200">
          <a:solidFill>
            <a:srgbClr val="000000"/>
          </a:solidFill>
          <a:latin typeface="+mn-lt"/>
          <a:ea typeface="+mn-ea"/>
          <a:cs typeface="+mn-cs"/>
        </a:defRPr>
      </a:lvl1pPr>
      <a:lvl2pPr marL="742950" indent="-285750" algn="l" defTabSz="449263" rtl="0" fontAlgn="base" hangingPunct="0">
        <a:lnSpc>
          <a:spcPct val="93000"/>
        </a:lnSpc>
        <a:spcBef>
          <a:spcPct val="0"/>
        </a:spcBef>
        <a:spcAft>
          <a:spcPts val="1138"/>
        </a:spcAft>
        <a:buClr>
          <a:srgbClr val="000000"/>
        </a:buClr>
        <a:buSzPct val="100000"/>
        <a:buFont typeface="Times New Roman" panose="02020603050405020304" pitchFamily="18" charset="0"/>
        <a:defRPr sz="2800" kern="1200">
          <a:solidFill>
            <a:srgbClr val="000000"/>
          </a:solidFill>
          <a:latin typeface="+mn-lt"/>
          <a:ea typeface="+mn-ea"/>
          <a:cs typeface="+mn-cs"/>
        </a:defRPr>
      </a:lvl2pPr>
      <a:lvl3pPr marL="1143000" indent="-228600" algn="l" defTabSz="449263" rtl="0" fontAlgn="base" hangingPunct="0">
        <a:lnSpc>
          <a:spcPct val="93000"/>
        </a:lnSpc>
        <a:spcBef>
          <a:spcPct val="0"/>
        </a:spcBef>
        <a:spcAft>
          <a:spcPts val="850"/>
        </a:spcAft>
        <a:buClr>
          <a:srgbClr val="000000"/>
        </a:buClr>
        <a:buSzPct val="100000"/>
        <a:buFont typeface="Times New Roman" panose="02020603050405020304" pitchFamily="18" charset="0"/>
        <a:defRPr sz="2400" kern="1200">
          <a:solidFill>
            <a:srgbClr val="000000"/>
          </a:solidFill>
          <a:latin typeface="+mn-lt"/>
          <a:ea typeface="+mn-ea"/>
          <a:cs typeface="+mn-cs"/>
        </a:defRPr>
      </a:lvl3pPr>
      <a:lvl4pPr marL="1600200" indent="-228600" algn="l" defTabSz="449263" rtl="0" fontAlgn="base" hangingPunct="0">
        <a:lnSpc>
          <a:spcPct val="93000"/>
        </a:lnSpc>
        <a:spcBef>
          <a:spcPct val="0"/>
        </a:spcBef>
        <a:spcAft>
          <a:spcPts val="575"/>
        </a:spcAft>
        <a:buClr>
          <a:srgbClr val="000000"/>
        </a:buClr>
        <a:buSzPct val="100000"/>
        <a:buFont typeface="Times New Roman" panose="02020603050405020304" pitchFamily="18" charset="0"/>
        <a:defRPr sz="2000" kern="1200">
          <a:solidFill>
            <a:srgbClr val="000000"/>
          </a:solidFill>
          <a:latin typeface="+mn-lt"/>
          <a:ea typeface="+mn-ea"/>
          <a:cs typeface="+mn-cs"/>
        </a:defRPr>
      </a:lvl4pPr>
      <a:lvl5pPr marL="2057400" indent="-228600" algn="l" defTabSz="449263" rtl="0" fontAlgn="base" hangingPunct="0">
        <a:lnSpc>
          <a:spcPct val="93000"/>
        </a:lnSpc>
        <a:spcBef>
          <a:spcPct val="0"/>
        </a:spcBef>
        <a:spcAft>
          <a:spcPts val="288"/>
        </a:spcAft>
        <a:buClr>
          <a:srgbClr val="000000"/>
        </a:buClr>
        <a:buSzPct val="100000"/>
        <a:buFont typeface="Times New Roman" panose="02020603050405020304" pitchFamily="18" charset="0"/>
        <a:defRPr sz="2000" kern="1200">
          <a:solidFill>
            <a:srgbClr val="00000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503238" y="346075"/>
            <a:ext cx="9070975" cy="1171575"/>
          </a:xfrm>
          <a:ln/>
        </p:spPr>
        <p:txBody>
          <a:bodyPr tIns="28080"/>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sz="3200">
                <a:latin typeface="ArialMT" pitchFamily="32" charset="0"/>
              </a:rPr>
              <a:t>Synchronisation und Untertitelung</a:t>
            </a:r>
          </a:p>
        </p:txBody>
      </p:sp>
      <p:sp>
        <p:nvSpPr>
          <p:cNvPr id="3074" name="Rectangle 2"/>
          <p:cNvSpPr>
            <a:spLocks noGrp="1" noChangeArrowheads="1"/>
          </p:cNvSpPr>
          <p:nvPr>
            <p:ph type="subTitle" idx="4294967295"/>
          </p:nvPr>
        </p:nvSpPr>
        <p:spPr bwMode="auto">
          <a:xfrm>
            <a:off x="503238" y="1219200"/>
            <a:ext cx="9070975" cy="60896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24840" rIns="0" bIns="0" anchor="ctr"/>
          <a:lstStyle/>
          <a:p>
            <a:pPr marL="0" indent="0" algn="ctr">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cs-CZ"/>
              <a:t>GOEDEFROY, Martine</a:t>
            </a:r>
          </a:p>
          <a:p>
            <a:pPr marL="0" indent="0" algn="ctr">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altLang="cs-CZ" sz="2800"/>
              <a:t>DE LINDE, Zo</a:t>
            </a:r>
            <a:r>
              <a:rPr lang="en-US" altLang="cs-CZ" sz="2800"/>
              <a:t>é; Kay, Neil: The Semiotics of Subtitling. Manchester: St. Jerome Publishing, 1999.</a:t>
            </a:r>
          </a:p>
          <a:p>
            <a:pPr marL="0" indent="0" algn="ctr">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cs-CZ" sz="2800"/>
              <a:t>GOTTLIEB, Henrik: Subtitling - A new university discipline, In: Teaching Translation and Interpreting: Training, Talent and Experience; 1992. S. 101-121.</a:t>
            </a:r>
            <a:r>
              <a:rPr lang="en-US" altLang="cs-CZ"/>
              <a:t> </a:t>
            </a:r>
          </a:p>
          <a:p>
            <a:pPr marL="0" indent="0" algn="ctr">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altLang="cs-CZ" sz="2800"/>
              <a:t>IVARSSON, Jan: Subtitling for the Media - A Handbook of an Art, Stockholm: Transedit, 1992.</a:t>
            </a:r>
          </a:p>
          <a:p>
            <a:pPr marL="0" indent="0" algn="ctr">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altLang="cs-CZ" sz="2800"/>
              <a:t>KARAMITROGLOU, Fotios: Towards a Methodology for the Investigation of Norms in Audiovisual Translation. The Choice between Subtitling and Revoicing in Greece. Amsterdam - Atlanta: Editions Rodopi B.V., 2000. </a:t>
            </a:r>
          </a:p>
          <a:p>
            <a:pPr marL="0" indent="0" algn="ctr">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altLang="cs-CZ" sz="2800"/>
              <a:t>Pavel Reich: The Film and the Book in Translation. Brno 2006. Ved. dipl. práce PhDr. Jarmila Fictumová.</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a:xfrm>
            <a:off x="503238" y="346075"/>
            <a:ext cx="9069387" cy="1169988"/>
          </a:xfrm>
          <a:ln/>
        </p:spPr>
        <p:txBody>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a:t>Untertitelung</a:t>
            </a:r>
          </a:p>
        </p:txBody>
      </p:sp>
      <p:sp>
        <p:nvSpPr>
          <p:cNvPr id="10242" name="Rectangle 2"/>
          <p:cNvSpPr>
            <a:spLocks noGrp="1" noChangeArrowheads="1"/>
          </p:cNvSpPr>
          <p:nvPr>
            <p:ph type="subTitle" idx="4294967295"/>
          </p:nvPr>
        </p:nvSpPr>
        <p:spPr bwMode="auto">
          <a:xfrm>
            <a:off x="503238" y="1812925"/>
            <a:ext cx="9069387" cy="48990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pPr marL="0" indent="0" algn="ctr">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a:t>Um das Einblenden eines neuen Untertitels zu erkennen, benötigt das menschli-</a:t>
            </a:r>
          </a:p>
          <a:p>
            <a:pPr marL="0" indent="0" algn="ctr">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a:t>che Auge etwa 1/6 bis 1/4 Sekunde. D</a:t>
            </a:r>
            <a:r>
              <a:rPr lang="en-US" altLang="cs-CZ"/>
              <a:t>er Abstand zwischen </a:t>
            </a:r>
            <a:r>
              <a:rPr lang="cs-CZ" altLang="cs-CZ"/>
              <a:t>den einzelnen Untertiteln sollte mindestens 1/6  bis 1/4 Sekunde betragen.</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Rectangle 1"/>
          <p:cNvSpPr>
            <a:spLocks noGrp="1" noChangeArrowheads="1"/>
          </p:cNvSpPr>
          <p:nvPr>
            <p:ph type="title"/>
          </p:nvPr>
        </p:nvSpPr>
        <p:spPr>
          <a:xfrm>
            <a:off x="503238" y="346075"/>
            <a:ext cx="9069387" cy="1169988"/>
          </a:xfrm>
          <a:ln/>
        </p:spPr>
        <p:txBody>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dirty="0" err="1"/>
              <a:t>Untertitelung</a:t>
            </a:r>
            <a:r>
              <a:rPr lang="de-DE" altLang="cs-CZ" dirty="0"/>
              <a:t> ist Kürzung</a:t>
            </a:r>
            <a:endParaRPr lang="cs-CZ" altLang="cs-CZ" dirty="0"/>
          </a:p>
        </p:txBody>
      </p:sp>
      <p:sp>
        <p:nvSpPr>
          <p:cNvPr id="13314" name="Rectangle 2"/>
          <p:cNvSpPr>
            <a:spLocks noGrp="1" noChangeArrowheads="1"/>
          </p:cNvSpPr>
          <p:nvPr>
            <p:ph type="subTitle" idx="4294967295"/>
          </p:nvPr>
        </p:nvSpPr>
        <p:spPr bwMode="auto">
          <a:xfrm>
            <a:off x="503238" y="1812925"/>
            <a:ext cx="9069387" cy="48990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pPr marL="0" indent="0">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a:t>• </a:t>
            </a:r>
            <a:r>
              <a:rPr lang="cs-CZ" altLang="cs-CZ" b="1"/>
              <a:t>Auslassung oder Umformulierung von Dialogteilen</a:t>
            </a:r>
            <a:r>
              <a:rPr lang="cs-CZ" altLang="cs-CZ"/>
              <a:t>, die nicht unbedingt zum Verständnis notwendig sind bzw. die aus dem dazugehörigen Bild ersichtlich sind:</a:t>
            </a:r>
          </a:p>
          <a:p>
            <a:pPr marL="0" indent="0">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altLang="cs-CZ"/>
              <a:t>O: </a:t>
            </a:r>
            <a:r>
              <a:rPr lang="en-GB" altLang="cs-CZ" i="1"/>
              <a:t>I can't shut this case </a:t>
            </a:r>
            <a:r>
              <a:rPr lang="en-GB" altLang="cs-CZ"/>
              <a:t>(Koffer ist auf</a:t>
            </a:r>
          </a:p>
          <a:p>
            <a:pPr marL="0" indent="0">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a:t>dem Bildschirm zu sehen)</a:t>
            </a:r>
          </a:p>
          <a:p>
            <a:pPr marL="0" indent="0">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a:t>UT: </a:t>
            </a:r>
            <a:r>
              <a:rPr lang="cs-CZ" altLang="cs-CZ" i="1"/>
              <a:t>Ich krieg ihn nicht zu.</a:t>
            </a:r>
          </a:p>
          <a:p>
            <a:pPr marL="0" indent="0">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cs-CZ" altLang="cs-CZ"/>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1"/>
          <p:cNvSpPr>
            <a:spLocks noGrp="1" noChangeArrowheads="1"/>
          </p:cNvSpPr>
          <p:nvPr>
            <p:ph type="title"/>
          </p:nvPr>
        </p:nvSpPr>
        <p:spPr>
          <a:xfrm>
            <a:off x="503238" y="346075"/>
            <a:ext cx="9069387" cy="1169988"/>
          </a:xfrm>
          <a:ln/>
        </p:spPr>
        <p:txBody>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dirty="0" err="1"/>
              <a:t>Untertitelung</a:t>
            </a:r>
            <a:r>
              <a:rPr lang="de-DE" altLang="cs-CZ" dirty="0"/>
              <a:t> ist Kürzung</a:t>
            </a:r>
            <a:endParaRPr lang="cs-CZ" altLang="cs-CZ" dirty="0"/>
          </a:p>
        </p:txBody>
      </p:sp>
      <p:sp>
        <p:nvSpPr>
          <p:cNvPr id="14338" name="Rectangle 2"/>
          <p:cNvSpPr>
            <a:spLocks noGrp="1" noChangeArrowheads="1"/>
          </p:cNvSpPr>
          <p:nvPr>
            <p:ph type="subTitle" idx="4294967295"/>
          </p:nvPr>
        </p:nvSpPr>
        <p:spPr bwMode="auto">
          <a:xfrm>
            <a:off x="503238" y="1812925"/>
            <a:ext cx="9069387" cy="48990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pPr marL="0" indent="0">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a:t> </a:t>
            </a:r>
            <a:r>
              <a:rPr lang="cs-CZ" altLang="cs-CZ" b="1"/>
              <a:t>Auslassungen von Wiederholungen</a:t>
            </a:r>
            <a:r>
              <a:rPr lang="cs-CZ" altLang="cs-CZ"/>
              <a:t>, die aus dem Kontext ersichtlich sind:</a:t>
            </a:r>
          </a:p>
          <a:p>
            <a:pPr marL="0" indent="0">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altLang="cs-CZ"/>
              <a:t>O: Um - stick it </a:t>
            </a:r>
            <a:r>
              <a:rPr lang="en-GB" altLang="cs-CZ" i="1"/>
              <a:t>in the fridge</a:t>
            </a:r>
            <a:r>
              <a:rPr lang="en-GB" altLang="cs-CZ"/>
              <a:t>. </a:t>
            </a:r>
          </a:p>
          <a:p>
            <a:pPr marL="0" indent="0">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altLang="cs-CZ"/>
              <a:t>You can't put your pregnancy </a:t>
            </a:r>
            <a:r>
              <a:rPr lang="en-GB" altLang="cs-CZ" i="1"/>
              <a:t>in the </a:t>
            </a:r>
            <a:r>
              <a:rPr lang="cs-CZ" altLang="cs-CZ" i="1"/>
              <a:t>fridge</a:t>
            </a:r>
            <a:r>
              <a:rPr lang="cs-CZ" altLang="cs-CZ"/>
              <a:t>!</a:t>
            </a:r>
          </a:p>
          <a:p>
            <a:pPr marL="0" indent="0">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a:t>UT: Geben Sie es in den </a:t>
            </a:r>
            <a:r>
              <a:rPr lang="cs-CZ" altLang="cs-CZ" i="1"/>
              <a:t>Kühlschrank</a:t>
            </a:r>
            <a:r>
              <a:rPr lang="cs-CZ" altLang="cs-CZ"/>
              <a:t>.</a:t>
            </a:r>
          </a:p>
          <a:p>
            <a:pPr marL="0" indent="0">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a:t>Du kannst es nicht </a:t>
            </a:r>
            <a:r>
              <a:rPr lang="cs-CZ" altLang="cs-CZ" i="1"/>
              <a:t>dort </a:t>
            </a:r>
            <a:r>
              <a:rPr lang="cs-CZ" altLang="cs-CZ"/>
              <a:t>hintun.</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1"/>
          <p:cNvSpPr>
            <a:spLocks noGrp="1" noChangeArrowheads="1"/>
          </p:cNvSpPr>
          <p:nvPr>
            <p:ph type="title"/>
          </p:nvPr>
        </p:nvSpPr>
        <p:spPr>
          <a:xfrm>
            <a:off x="503238" y="346075"/>
            <a:ext cx="9069387" cy="1169988"/>
          </a:xfrm>
          <a:ln/>
        </p:spPr>
        <p:txBody>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dirty="0" err="1"/>
              <a:t>Untertitelung</a:t>
            </a:r>
            <a:r>
              <a:rPr lang="de-DE" altLang="cs-CZ" dirty="0"/>
              <a:t> ist Kürzung</a:t>
            </a:r>
            <a:endParaRPr lang="cs-CZ" altLang="cs-CZ" dirty="0"/>
          </a:p>
        </p:txBody>
      </p:sp>
      <p:sp>
        <p:nvSpPr>
          <p:cNvPr id="15362" name="Rectangle 2"/>
          <p:cNvSpPr>
            <a:spLocks noGrp="1" noChangeArrowheads="1"/>
          </p:cNvSpPr>
          <p:nvPr>
            <p:ph type="subTitle" idx="4294967295"/>
          </p:nvPr>
        </p:nvSpPr>
        <p:spPr bwMode="auto">
          <a:xfrm>
            <a:off x="503238" y="1812925"/>
            <a:ext cx="9069387" cy="48990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pPr marL="0" indent="0">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b="1" dirty="0" err="1"/>
              <a:t>Auslassung</a:t>
            </a:r>
            <a:r>
              <a:rPr lang="cs-CZ" altLang="cs-CZ" b="1" dirty="0"/>
              <a:t> von </a:t>
            </a:r>
            <a:r>
              <a:rPr lang="cs-CZ" altLang="cs-CZ" b="1" dirty="0" err="1"/>
              <a:t>Füllwörtern</a:t>
            </a:r>
            <a:r>
              <a:rPr lang="cs-CZ" altLang="cs-CZ" b="1" dirty="0"/>
              <a:t> </a:t>
            </a:r>
            <a:r>
              <a:rPr lang="cs-CZ" altLang="cs-CZ" dirty="0" err="1"/>
              <a:t>wie</a:t>
            </a:r>
            <a:r>
              <a:rPr lang="cs-CZ" altLang="cs-CZ" dirty="0"/>
              <a:t> ,</a:t>
            </a:r>
            <a:r>
              <a:rPr lang="cs-CZ" altLang="cs-CZ" dirty="0" err="1"/>
              <a:t>well</a:t>
            </a:r>
            <a:r>
              <a:rPr lang="cs-CZ" altLang="cs-CZ" dirty="0"/>
              <a:t>' oder ,I </a:t>
            </a:r>
            <a:r>
              <a:rPr lang="cs-CZ" altLang="cs-CZ" dirty="0" err="1"/>
              <a:t>say</a:t>
            </a:r>
            <a:r>
              <a:rPr lang="cs-CZ" altLang="cs-CZ" dirty="0"/>
              <a:t>', von </a:t>
            </a:r>
            <a:r>
              <a:rPr lang="cs-CZ" altLang="cs-CZ" dirty="0" err="1"/>
              <a:t>Frageanhängseln</a:t>
            </a:r>
            <a:r>
              <a:rPr lang="cs-CZ" altLang="cs-CZ" dirty="0"/>
              <a:t> </a:t>
            </a:r>
            <a:r>
              <a:rPr lang="cs-CZ" altLang="cs-CZ" dirty="0" err="1"/>
              <a:t>wie</a:t>
            </a:r>
            <a:r>
              <a:rPr lang="cs-CZ" altLang="cs-CZ" dirty="0"/>
              <a:t> ,</a:t>
            </a:r>
            <a:r>
              <a:rPr lang="cs-CZ" altLang="cs-CZ" dirty="0" err="1"/>
              <a:t>isn't</a:t>
            </a:r>
            <a:r>
              <a:rPr lang="cs-CZ" altLang="cs-CZ" dirty="0"/>
              <a:t> </a:t>
            </a:r>
            <a:r>
              <a:rPr lang="cs-CZ" altLang="cs-CZ" dirty="0" err="1"/>
              <a:t>it</a:t>
            </a:r>
            <a:r>
              <a:rPr lang="cs-CZ" altLang="cs-CZ" dirty="0"/>
              <a:t>?', ,</a:t>
            </a:r>
            <a:r>
              <a:rPr lang="cs-CZ" altLang="cs-CZ" dirty="0" err="1"/>
              <a:t>don't</a:t>
            </a:r>
            <a:r>
              <a:rPr lang="cs-CZ" altLang="cs-CZ" dirty="0"/>
              <a:t> </a:t>
            </a:r>
            <a:r>
              <a:rPr lang="cs-CZ" altLang="cs-CZ" dirty="0" err="1"/>
              <a:t>you</a:t>
            </a:r>
            <a:r>
              <a:rPr lang="cs-CZ" altLang="cs-CZ" dirty="0"/>
              <a:t>' oder von </a:t>
            </a:r>
            <a:r>
              <a:rPr lang="cs-CZ" altLang="cs-CZ" dirty="0" err="1"/>
              <a:t>kurzen</a:t>
            </a:r>
            <a:r>
              <a:rPr lang="cs-CZ" altLang="cs-CZ" dirty="0"/>
              <a:t> </a:t>
            </a:r>
            <a:r>
              <a:rPr lang="cs-CZ" altLang="cs-CZ" dirty="0" err="1"/>
              <a:t>Ausdrükken</a:t>
            </a:r>
            <a:r>
              <a:rPr lang="cs-CZ" altLang="cs-CZ" dirty="0"/>
              <a:t>, </a:t>
            </a:r>
            <a:r>
              <a:rPr lang="cs-CZ" altLang="cs-CZ" dirty="0" err="1"/>
              <a:t>die</a:t>
            </a:r>
            <a:r>
              <a:rPr lang="cs-CZ" altLang="cs-CZ" dirty="0"/>
              <a:t> </a:t>
            </a:r>
            <a:r>
              <a:rPr lang="cs-CZ" altLang="cs-CZ" dirty="0" err="1"/>
              <a:t>bereits</a:t>
            </a:r>
            <a:r>
              <a:rPr lang="cs-CZ" altLang="cs-CZ" dirty="0"/>
              <a:t> </a:t>
            </a:r>
            <a:r>
              <a:rPr lang="cs-CZ" altLang="cs-CZ" dirty="0" err="1"/>
              <a:t>Gesagtes</a:t>
            </a:r>
            <a:r>
              <a:rPr lang="cs-CZ" altLang="cs-CZ" dirty="0"/>
              <a:t> </a:t>
            </a:r>
            <a:r>
              <a:rPr lang="cs-CZ" altLang="cs-CZ" dirty="0" err="1"/>
              <a:t>noch</a:t>
            </a:r>
            <a:r>
              <a:rPr lang="cs-CZ" altLang="cs-CZ" dirty="0"/>
              <a:t> </a:t>
            </a:r>
            <a:r>
              <a:rPr lang="cs-CZ" altLang="cs-CZ" dirty="0" err="1"/>
              <a:t>zusätzlich</a:t>
            </a:r>
            <a:r>
              <a:rPr lang="cs-CZ" altLang="cs-CZ" dirty="0"/>
              <a:t> </a:t>
            </a:r>
            <a:r>
              <a:rPr lang="cs-CZ" altLang="cs-CZ" dirty="0" err="1"/>
              <a:t>betonen</a:t>
            </a:r>
            <a:r>
              <a:rPr lang="cs-CZ" altLang="cs-CZ" dirty="0"/>
              <a:t> </a:t>
            </a:r>
            <a:r>
              <a:rPr lang="cs-CZ" altLang="cs-CZ" dirty="0" err="1"/>
              <a:t>sollen</a:t>
            </a:r>
            <a:r>
              <a:rPr lang="cs-CZ" altLang="cs-CZ" dirty="0"/>
              <a:t>, </a:t>
            </a:r>
            <a:r>
              <a:rPr lang="cs-CZ" altLang="cs-CZ" dirty="0" err="1"/>
              <a:t>z.B</a:t>
            </a:r>
            <a:r>
              <a:rPr lang="cs-CZ" altLang="cs-CZ" dirty="0"/>
              <a:t>. ,</a:t>
            </a:r>
            <a:r>
              <a:rPr lang="cs-CZ" altLang="cs-CZ" dirty="0" err="1"/>
              <a:t>you</a:t>
            </a:r>
            <a:r>
              <a:rPr lang="cs-CZ" altLang="cs-CZ" dirty="0"/>
              <a:t> </a:t>
            </a:r>
            <a:r>
              <a:rPr lang="cs-CZ" altLang="cs-CZ" dirty="0" err="1"/>
              <a:t>know</a:t>
            </a:r>
            <a:r>
              <a:rPr lang="cs-CZ" altLang="cs-CZ" dirty="0"/>
              <a:t>‘:</a:t>
            </a:r>
            <a:endParaRPr lang="de-DE" altLang="cs-CZ" dirty="0"/>
          </a:p>
          <a:p>
            <a:pPr marL="0" indent="0">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cs-CZ" altLang="cs-CZ" dirty="0"/>
          </a:p>
          <a:p>
            <a:pPr marL="0" indent="0">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altLang="cs-CZ" dirty="0"/>
              <a:t>O: Well, I can't take my foetus skiing Pandy-</a:t>
            </a:r>
          </a:p>
          <a:p>
            <a:pPr marL="0" indent="0">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dirty="0" err="1"/>
              <a:t>poos</a:t>
            </a:r>
            <a:r>
              <a:rPr lang="cs-CZ" altLang="cs-CZ" dirty="0"/>
              <a:t> - </a:t>
            </a:r>
            <a:r>
              <a:rPr lang="cs-CZ" altLang="cs-CZ" dirty="0" err="1"/>
              <a:t>can</a:t>
            </a:r>
            <a:r>
              <a:rPr lang="cs-CZ" altLang="cs-CZ" dirty="0"/>
              <a:t> I...</a:t>
            </a:r>
          </a:p>
          <a:p>
            <a:pPr marL="0" indent="0">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dirty="0"/>
              <a:t>UT: </a:t>
            </a:r>
            <a:r>
              <a:rPr lang="cs-CZ" altLang="cs-CZ" dirty="0" err="1"/>
              <a:t>Ich</a:t>
            </a:r>
            <a:r>
              <a:rPr lang="cs-CZ" altLang="cs-CZ" dirty="0"/>
              <a:t> kann </a:t>
            </a:r>
            <a:r>
              <a:rPr lang="cs-CZ" altLang="cs-CZ" dirty="0" err="1"/>
              <a:t>meinen</a:t>
            </a:r>
            <a:r>
              <a:rPr lang="cs-CZ" altLang="cs-CZ" dirty="0"/>
              <a:t> </a:t>
            </a:r>
            <a:r>
              <a:rPr lang="cs-CZ" altLang="cs-CZ" dirty="0" err="1"/>
              <a:t>Fötus</a:t>
            </a:r>
            <a:r>
              <a:rPr lang="cs-CZ" altLang="cs-CZ" dirty="0"/>
              <a:t> </a:t>
            </a:r>
            <a:r>
              <a:rPr lang="cs-CZ" altLang="cs-CZ" dirty="0" err="1"/>
              <a:t>nicht</a:t>
            </a:r>
            <a:r>
              <a:rPr lang="cs-CZ" altLang="cs-CZ" dirty="0"/>
              <a:t> </a:t>
            </a:r>
            <a:r>
              <a:rPr lang="cs-CZ" altLang="cs-CZ" dirty="0" err="1"/>
              <a:t>zum</a:t>
            </a:r>
            <a:r>
              <a:rPr lang="cs-CZ" altLang="cs-CZ" dirty="0"/>
              <a:t> Ski-</a:t>
            </a:r>
          </a:p>
          <a:p>
            <a:pPr marL="0" indent="0">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dirty="0" err="1"/>
              <a:t>fahren</a:t>
            </a:r>
            <a:r>
              <a:rPr lang="cs-CZ" altLang="cs-CZ" dirty="0"/>
              <a:t> </a:t>
            </a:r>
            <a:r>
              <a:rPr lang="cs-CZ" altLang="cs-CZ" dirty="0" err="1"/>
              <a:t>mitnehmen</a:t>
            </a:r>
            <a:r>
              <a:rPr lang="cs-CZ" altLang="cs-CZ" dirty="0"/>
              <a:t>.</a:t>
            </a:r>
          </a:p>
          <a:p>
            <a:pPr marL="0" indent="0">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cs-CZ" altLang="cs-CZ"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1"/>
          <p:cNvSpPr>
            <a:spLocks noGrp="1" noChangeArrowheads="1"/>
          </p:cNvSpPr>
          <p:nvPr>
            <p:ph type="title"/>
          </p:nvPr>
        </p:nvSpPr>
        <p:spPr>
          <a:xfrm>
            <a:off x="503238" y="346075"/>
            <a:ext cx="9069387" cy="1169988"/>
          </a:xfrm>
          <a:ln/>
        </p:spPr>
        <p:txBody>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dirty="0" err="1"/>
              <a:t>Untertitelung</a:t>
            </a:r>
            <a:r>
              <a:rPr lang="de-DE" altLang="cs-CZ" dirty="0"/>
              <a:t> ist Kürzung</a:t>
            </a:r>
            <a:endParaRPr lang="cs-CZ" altLang="cs-CZ" dirty="0"/>
          </a:p>
        </p:txBody>
      </p:sp>
      <p:sp>
        <p:nvSpPr>
          <p:cNvPr id="16386" name="Rectangle 2"/>
          <p:cNvSpPr>
            <a:spLocks noGrp="1" noChangeArrowheads="1"/>
          </p:cNvSpPr>
          <p:nvPr>
            <p:ph type="subTitle" idx="4294967295"/>
          </p:nvPr>
        </p:nvSpPr>
        <p:spPr bwMode="auto">
          <a:xfrm>
            <a:off x="503238" y="1812925"/>
            <a:ext cx="9069387" cy="48990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pPr marL="0" indent="0">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dirty="0" err="1"/>
              <a:t>Zusammenfassung</a:t>
            </a:r>
            <a:r>
              <a:rPr lang="cs-CZ" altLang="cs-CZ" dirty="0"/>
              <a:t> </a:t>
            </a:r>
            <a:r>
              <a:rPr lang="cs-CZ" altLang="cs-CZ" dirty="0" err="1"/>
              <a:t>kurzer</a:t>
            </a:r>
            <a:r>
              <a:rPr lang="cs-CZ" altLang="cs-CZ" dirty="0"/>
              <a:t> </a:t>
            </a:r>
            <a:r>
              <a:rPr lang="cs-CZ" altLang="cs-CZ" dirty="0" err="1"/>
              <a:t>Dialoge</a:t>
            </a:r>
            <a:r>
              <a:rPr lang="cs-CZ" altLang="cs-CZ" dirty="0"/>
              <a:t> </a:t>
            </a:r>
            <a:r>
              <a:rPr lang="cs-CZ" altLang="cs-CZ" dirty="0" err="1"/>
              <a:t>zu</a:t>
            </a:r>
            <a:r>
              <a:rPr lang="cs-CZ" altLang="cs-CZ" dirty="0"/>
              <a:t> </a:t>
            </a:r>
            <a:r>
              <a:rPr lang="cs-CZ" altLang="cs-CZ" dirty="0" err="1"/>
              <a:t>größeren</a:t>
            </a:r>
            <a:r>
              <a:rPr lang="cs-CZ" altLang="cs-CZ" dirty="0"/>
              <a:t> </a:t>
            </a:r>
            <a:r>
              <a:rPr lang="cs-CZ" altLang="cs-CZ" dirty="0" err="1"/>
              <a:t>Sinneinheiten</a:t>
            </a:r>
            <a:r>
              <a:rPr lang="cs-CZ" altLang="cs-CZ" dirty="0"/>
              <a:t>:</a:t>
            </a:r>
          </a:p>
          <a:p>
            <a:pPr marL="0" indent="0">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altLang="cs-CZ" dirty="0"/>
              <a:t>O: Mrs V. Goode?-Yes.</a:t>
            </a:r>
          </a:p>
          <a:p>
            <a:pPr marL="0" indent="0">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altLang="cs-CZ" dirty="0"/>
              <a:t>Of, 1, The Avenue, Surrey? - Yes ...</a:t>
            </a:r>
          </a:p>
          <a:p>
            <a:pPr marL="0" indent="0">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n-GB" altLang="cs-CZ" dirty="0"/>
          </a:p>
          <a:p>
            <a:pPr marL="0" indent="0">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altLang="cs-CZ" dirty="0"/>
              <a:t>UT: Mrs. V. Goode? - </a:t>
            </a:r>
            <a:r>
              <a:rPr lang="en-GB" altLang="cs-CZ" dirty="0" err="1"/>
              <a:t>Ja</a:t>
            </a:r>
            <a:r>
              <a:rPr lang="en-GB" altLang="cs-CZ" dirty="0"/>
              <a:t>.</a:t>
            </a:r>
          </a:p>
          <a:p>
            <a:pPr marL="0" indent="0">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altLang="cs-CZ" dirty="0"/>
              <a:t>Avenue 1, Surrey? - </a:t>
            </a:r>
            <a:r>
              <a:rPr lang="en-GB" altLang="cs-CZ" dirty="0" err="1"/>
              <a:t>Ja</a:t>
            </a:r>
            <a:r>
              <a:rPr lang="en-GB" altLang="cs-CZ" dirty="0"/>
              <a:t>.</a:t>
            </a:r>
          </a:p>
          <a:p>
            <a:pPr marL="0" indent="0">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altLang="cs-CZ" b="1" dirty="0" err="1"/>
              <a:t>Vorschlag</a:t>
            </a:r>
            <a:r>
              <a:rPr lang="en-GB" altLang="cs-CZ" dirty="0"/>
              <a:t>: Mrs V. Goode, Avenue 1, Surrey?</a:t>
            </a:r>
          </a:p>
          <a:p>
            <a:pPr marL="0" indent="0">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dirty="0" err="1"/>
              <a:t>Ja</a:t>
            </a:r>
            <a:r>
              <a:rPr lang="cs-CZ" altLang="cs-CZ" dirty="0"/>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1"/>
          <p:cNvSpPr>
            <a:spLocks noGrp="1" noChangeArrowheads="1"/>
          </p:cNvSpPr>
          <p:nvPr>
            <p:ph type="title"/>
          </p:nvPr>
        </p:nvSpPr>
        <p:spPr>
          <a:xfrm>
            <a:off x="503238" y="346075"/>
            <a:ext cx="9069387" cy="1169988"/>
          </a:xfrm>
          <a:ln/>
        </p:spPr>
        <p:txBody>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dirty="0" err="1"/>
              <a:t>Untertitelung</a:t>
            </a:r>
            <a:r>
              <a:rPr lang="de-DE" altLang="cs-CZ" dirty="0"/>
              <a:t> ist Kürzung</a:t>
            </a:r>
            <a:endParaRPr lang="cs-CZ" altLang="cs-CZ" dirty="0"/>
          </a:p>
        </p:txBody>
      </p:sp>
      <p:sp>
        <p:nvSpPr>
          <p:cNvPr id="17410" name="Rectangle 2"/>
          <p:cNvSpPr>
            <a:spLocks noGrp="1" noChangeArrowheads="1"/>
          </p:cNvSpPr>
          <p:nvPr>
            <p:ph type="subTitle" idx="4294967295"/>
          </p:nvPr>
        </p:nvSpPr>
        <p:spPr bwMode="auto">
          <a:xfrm>
            <a:off x="503238" y="1812925"/>
            <a:ext cx="9069387" cy="48990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pPr marL="0" indent="0" algn="ctr">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b="1" dirty="0" err="1"/>
              <a:t>Vereinfachung</a:t>
            </a:r>
            <a:r>
              <a:rPr lang="cs-CZ" altLang="cs-CZ" b="1" dirty="0"/>
              <a:t> der Syntax </a:t>
            </a:r>
            <a:r>
              <a:rPr lang="cs-CZ" altLang="cs-CZ" b="1" dirty="0" err="1"/>
              <a:t>und</a:t>
            </a:r>
            <a:r>
              <a:rPr lang="cs-CZ" altLang="cs-CZ" b="1" dirty="0"/>
              <a:t> des </a:t>
            </a:r>
            <a:r>
              <a:rPr lang="cs-CZ" altLang="cs-CZ" b="1" dirty="0" err="1"/>
              <a:t>Vokabulars</a:t>
            </a:r>
            <a:r>
              <a:rPr lang="cs-CZ" altLang="cs-CZ" dirty="0"/>
              <a:t>:</a:t>
            </a:r>
          </a:p>
          <a:p>
            <a:pPr marL="0" indent="0">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altLang="cs-CZ" dirty="0"/>
              <a:t>O: Give me your wallet or I'll kick your </a:t>
            </a:r>
            <a:r>
              <a:rPr lang="cs-CZ" altLang="cs-CZ" dirty="0" err="1"/>
              <a:t>head</a:t>
            </a:r>
            <a:r>
              <a:rPr lang="cs-CZ" altLang="cs-CZ" dirty="0"/>
              <a:t> in.</a:t>
            </a:r>
            <a:endParaRPr lang="de-DE" altLang="cs-CZ" dirty="0"/>
          </a:p>
          <a:p>
            <a:pPr marL="0" indent="0">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cs-CZ" altLang="cs-CZ" dirty="0"/>
          </a:p>
          <a:p>
            <a:pPr marL="0" indent="0">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dirty="0"/>
              <a:t>UT: </a:t>
            </a:r>
            <a:r>
              <a:rPr lang="cs-CZ" altLang="cs-CZ" dirty="0" err="1"/>
              <a:t>Geld</a:t>
            </a:r>
            <a:r>
              <a:rPr lang="cs-CZ" altLang="cs-CZ" dirty="0"/>
              <a:t> oder </a:t>
            </a:r>
            <a:r>
              <a:rPr lang="cs-CZ" altLang="cs-CZ" dirty="0" err="1"/>
              <a:t>Leben</a:t>
            </a:r>
            <a:r>
              <a:rPr lang="cs-CZ" altLang="cs-CZ" dirty="0"/>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1"/>
          <p:cNvSpPr>
            <a:spLocks noGrp="1" noChangeArrowheads="1"/>
          </p:cNvSpPr>
          <p:nvPr>
            <p:ph type="title"/>
          </p:nvPr>
        </p:nvSpPr>
        <p:spPr>
          <a:xfrm>
            <a:off x="503238" y="346075"/>
            <a:ext cx="9069387" cy="1169988"/>
          </a:xfrm>
          <a:ln/>
        </p:spPr>
        <p:txBody>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a:t>Sonderformen der Untertitelung</a:t>
            </a:r>
          </a:p>
        </p:txBody>
      </p:sp>
      <p:sp>
        <p:nvSpPr>
          <p:cNvPr id="18434" name="Rectangle 2"/>
          <p:cNvSpPr>
            <a:spLocks noGrp="1" noChangeArrowheads="1"/>
          </p:cNvSpPr>
          <p:nvPr>
            <p:ph type="subTitle" idx="4294967295"/>
          </p:nvPr>
        </p:nvSpPr>
        <p:spPr bwMode="auto">
          <a:xfrm>
            <a:off x="503238" y="1770063"/>
            <a:ext cx="9069387" cy="498633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pPr marL="0" indent="0" algn="ctr">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dirty="0" err="1"/>
              <a:t>Laufband-Untertitelung</a:t>
            </a:r>
            <a:r>
              <a:rPr lang="cs-CZ" altLang="cs-CZ" dirty="0"/>
              <a:t> (»</a:t>
            </a:r>
            <a:r>
              <a:rPr lang="cs-CZ" altLang="cs-CZ" dirty="0" err="1"/>
              <a:t>running</a:t>
            </a:r>
            <a:r>
              <a:rPr lang="cs-CZ" altLang="cs-CZ" dirty="0"/>
              <a:t> </a:t>
            </a:r>
            <a:r>
              <a:rPr lang="cs-CZ" altLang="cs-CZ" dirty="0" err="1"/>
              <a:t>subtitle</a:t>
            </a:r>
            <a:r>
              <a:rPr lang="cs-CZ" altLang="cs-CZ" dirty="0"/>
              <a:t>«) in der </a:t>
            </a:r>
            <a:r>
              <a:rPr lang="cs-CZ" altLang="cs-CZ" dirty="0" err="1"/>
              <a:t>Fernsehberichterstattung</a:t>
            </a:r>
            <a:r>
              <a:rPr lang="cs-CZ" altLang="cs-CZ" dirty="0"/>
              <a:t> (</a:t>
            </a:r>
            <a:r>
              <a:rPr lang="cs-CZ" altLang="cs-CZ" dirty="0" err="1"/>
              <a:t>Börse</a:t>
            </a:r>
            <a:r>
              <a:rPr lang="cs-CZ" altLang="cs-CZ" dirty="0"/>
              <a:t>, </a:t>
            </a:r>
            <a:r>
              <a:rPr lang="cs-CZ" altLang="cs-CZ" dirty="0" err="1"/>
              <a:t>News-Sender</a:t>
            </a:r>
            <a:r>
              <a:rPr lang="cs-CZ" altLang="cs-CZ" dirty="0"/>
              <a:t>, </a:t>
            </a:r>
            <a:r>
              <a:rPr lang="cs-CZ" altLang="cs-CZ" dirty="0" err="1"/>
              <a:t>usw</a:t>
            </a:r>
            <a:r>
              <a:rPr lang="cs-CZ" altLang="cs-CZ" dirty="0"/>
              <a:t>.).</a:t>
            </a:r>
          </a:p>
          <a:p>
            <a:pPr marL="0" indent="0" algn="ctr">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cs-CZ" altLang="cs-CZ" dirty="0"/>
          </a:p>
          <a:p>
            <a:pPr marL="0" indent="0" algn="ctr">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cs-CZ" b="1" u="sng" dirty="0" err="1">
                <a:latin typeface="Times New Roman" panose="02020603050405020304" pitchFamily="18" charset="0"/>
              </a:rPr>
              <a:t>Zwischentitel</a:t>
            </a:r>
            <a:r>
              <a:rPr lang="en-US" altLang="cs-CZ" b="1" u="sng" dirty="0">
                <a:latin typeface="Times New Roman" panose="02020603050405020304" pitchFamily="18" charset="0"/>
              </a:rPr>
              <a:t> </a:t>
            </a:r>
            <a:r>
              <a:rPr lang="en-US" altLang="cs-CZ" dirty="0" err="1">
                <a:latin typeface="Times New Roman" panose="02020603050405020304" pitchFamily="18" charset="0"/>
              </a:rPr>
              <a:t>wie</a:t>
            </a:r>
            <a:r>
              <a:rPr lang="en-US" altLang="cs-CZ" dirty="0">
                <a:latin typeface="Times New Roman" panose="02020603050405020304" pitchFamily="18" charset="0"/>
              </a:rPr>
              <a:t> </a:t>
            </a:r>
            <a:r>
              <a:rPr lang="en-US" altLang="cs-CZ" dirty="0" err="1">
                <a:latin typeface="Times New Roman" panose="02020603050405020304" pitchFamily="18" charset="0"/>
              </a:rPr>
              <a:t>im</a:t>
            </a:r>
            <a:r>
              <a:rPr lang="en-US" altLang="cs-CZ" dirty="0">
                <a:latin typeface="Times New Roman" panose="02020603050405020304" pitchFamily="18" charset="0"/>
              </a:rPr>
              <a:t> </a:t>
            </a:r>
            <a:r>
              <a:rPr lang="en-US" altLang="cs-CZ" dirty="0" err="1">
                <a:latin typeface="Times New Roman" panose="02020603050405020304" pitchFamily="18" charset="0"/>
              </a:rPr>
              <a:t>Stummfilm</a:t>
            </a:r>
            <a:endParaRPr lang="en-US" altLang="cs-CZ" dirty="0">
              <a:latin typeface="Times New Roman" panose="02020603050405020304" pitchFamily="18" charset="0"/>
            </a:endParaRPr>
          </a:p>
          <a:p>
            <a:pPr marL="0" indent="0" algn="ctr">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n-US" altLang="cs-CZ" dirty="0">
              <a:latin typeface="Times New Roman" panose="02020603050405020304" pitchFamily="18" charset="0"/>
            </a:endParaRPr>
          </a:p>
          <a:p>
            <a:pPr marL="0" indent="0" algn="ctr">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cs-CZ" dirty="0" err="1">
                <a:latin typeface="Times New Roman" panose="02020603050405020304" pitchFamily="18" charset="0"/>
              </a:rPr>
              <a:t>Im</a:t>
            </a:r>
            <a:r>
              <a:rPr lang="en-US" altLang="cs-CZ" dirty="0">
                <a:latin typeface="Times New Roman" panose="02020603050405020304" pitchFamily="18" charset="0"/>
              </a:rPr>
              <a:t> </a:t>
            </a:r>
            <a:r>
              <a:rPr lang="en-US" altLang="cs-CZ" dirty="0" err="1">
                <a:latin typeface="Times New Roman" panose="02020603050405020304" pitchFamily="18" charset="0"/>
              </a:rPr>
              <a:t>Fernsehen</a:t>
            </a:r>
            <a:r>
              <a:rPr lang="en-US" altLang="cs-CZ" dirty="0">
                <a:latin typeface="Times New Roman" panose="02020603050405020304" pitchFamily="18" charset="0"/>
              </a:rPr>
              <a:t> gab es </a:t>
            </a:r>
            <a:r>
              <a:rPr lang="en-US" altLang="cs-CZ" dirty="0" err="1">
                <a:latin typeface="Times New Roman" panose="02020603050405020304" pitchFamily="18" charset="0"/>
              </a:rPr>
              <a:t>seit</a:t>
            </a:r>
            <a:r>
              <a:rPr lang="en-US" altLang="cs-CZ" dirty="0">
                <a:latin typeface="Times New Roman" panose="02020603050405020304" pitchFamily="18" charset="0"/>
              </a:rPr>
              <a:t> 1960  </a:t>
            </a:r>
            <a:r>
              <a:rPr lang="en-US" altLang="cs-CZ" dirty="0" err="1">
                <a:latin typeface="Times New Roman" panose="02020603050405020304" pitchFamily="18" charset="0"/>
              </a:rPr>
              <a:t>Schriftgeneratoren</a:t>
            </a:r>
            <a:r>
              <a:rPr lang="en-US" altLang="cs-CZ" dirty="0">
                <a:latin typeface="Times New Roman" panose="02020603050405020304" pitchFamily="18" charset="0"/>
              </a:rPr>
              <a:t>, die </a:t>
            </a:r>
            <a:r>
              <a:rPr lang="en-US" altLang="cs-CZ" dirty="0" err="1">
                <a:latin typeface="Times New Roman" panose="02020603050405020304" pitchFamily="18" charset="0"/>
              </a:rPr>
              <a:t>die</a:t>
            </a:r>
            <a:r>
              <a:rPr lang="en-US" altLang="cs-CZ" dirty="0">
                <a:latin typeface="Times New Roman" panose="02020603050405020304" pitchFamily="18" charset="0"/>
              </a:rPr>
              <a:t> </a:t>
            </a:r>
            <a:r>
              <a:rPr lang="en-US" altLang="cs-CZ" dirty="0" err="1">
                <a:latin typeface="Times New Roman" panose="02020603050405020304" pitchFamily="18" charset="0"/>
              </a:rPr>
              <a:t>Untertitel</a:t>
            </a:r>
            <a:r>
              <a:rPr lang="en-US" altLang="cs-CZ" dirty="0">
                <a:latin typeface="Times New Roman" panose="02020603050405020304" pitchFamily="18" charset="0"/>
              </a:rPr>
              <a:t> </a:t>
            </a:r>
            <a:r>
              <a:rPr lang="en-US" altLang="cs-CZ" dirty="0" err="1">
                <a:latin typeface="Times New Roman" panose="02020603050405020304" pitchFamily="18" charset="0"/>
              </a:rPr>
              <a:t>direkt</a:t>
            </a:r>
            <a:r>
              <a:rPr lang="en-US" altLang="cs-CZ" dirty="0">
                <a:latin typeface="Times New Roman" panose="02020603050405020304" pitchFamily="18" charset="0"/>
              </a:rPr>
              <a:t> in das </a:t>
            </a:r>
            <a:r>
              <a:rPr lang="en-US" altLang="cs-CZ" dirty="0" err="1">
                <a:latin typeface="Times New Roman" panose="02020603050405020304" pitchFamily="18" charset="0"/>
              </a:rPr>
              <a:t>zu</a:t>
            </a:r>
            <a:r>
              <a:rPr lang="en-US" altLang="cs-CZ" dirty="0">
                <a:latin typeface="Times New Roman" panose="02020603050405020304" pitchFamily="18" charset="0"/>
              </a:rPr>
              <a:t> </a:t>
            </a:r>
            <a:r>
              <a:rPr lang="en-US" altLang="cs-CZ" dirty="0" err="1">
                <a:latin typeface="Times New Roman" panose="02020603050405020304" pitchFamily="18" charset="0"/>
              </a:rPr>
              <a:t>übertragende</a:t>
            </a:r>
            <a:r>
              <a:rPr lang="en-US" altLang="cs-CZ" dirty="0">
                <a:latin typeface="Times New Roman" panose="02020603050405020304" pitchFamily="18" charset="0"/>
              </a:rPr>
              <a:t> Bild </a:t>
            </a:r>
            <a:r>
              <a:rPr lang="en-US" altLang="cs-CZ" dirty="0" err="1">
                <a:latin typeface="Times New Roman" panose="02020603050405020304" pitchFamily="18" charset="0"/>
              </a:rPr>
              <a:t>einblenden</a:t>
            </a:r>
            <a:r>
              <a:rPr lang="en-US" altLang="cs-CZ" dirty="0">
                <a:latin typeface="Times New Roman" panose="02020603050405020304" pitchFamily="18" charset="0"/>
              </a:rPr>
              <a:t> </a:t>
            </a:r>
            <a:r>
              <a:rPr lang="en-US" altLang="cs-CZ" dirty="0" err="1">
                <a:latin typeface="Times New Roman" panose="02020603050405020304" pitchFamily="18" charset="0"/>
              </a:rPr>
              <a:t>konnten</a:t>
            </a:r>
            <a:r>
              <a:rPr lang="en-US" altLang="cs-CZ" dirty="0">
                <a:latin typeface="Times New Roman" panose="02020603050405020304" pitchFamily="18" charset="0"/>
              </a:rPr>
              <a:t>.</a:t>
            </a:r>
          </a:p>
          <a:p>
            <a:pPr marL="0" indent="0" algn="ctr">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n-US" altLang="cs-CZ" dirty="0">
              <a:latin typeface="Times New Roman" panose="02020603050405020304" pitchFamily="18" charset="0"/>
            </a:endParaRPr>
          </a:p>
          <a:p>
            <a:pPr marL="0" indent="0" algn="ctr">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cs-CZ" altLang="cs-CZ"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1"/>
          <p:cNvSpPr>
            <a:spLocks noGrp="1" noChangeArrowheads="1"/>
          </p:cNvSpPr>
          <p:nvPr>
            <p:ph type="title"/>
          </p:nvPr>
        </p:nvSpPr>
        <p:spPr>
          <a:xfrm>
            <a:off x="503238" y="346075"/>
            <a:ext cx="9069387" cy="1169988"/>
          </a:xfrm>
          <a:ln/>
        </p:spPr>
        <p:txBody>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a:t>Kostendruck bei der Untertitelung</a:t>
            </a:r>
          </a:p>
        </p:txBody>
      </p:sp>
      <p:sp>
        <p:nvSpPr>
          <p:cNvPr id="19458" name="Rectangle 2"/>
          <p:cNvSpPr>
            <a:spLocks noGrp="1" noChangeArrowheads="1"/>
          </p:cNvSpPr>
          <p:nvPr>
            <p:ph type="subTitle" idx="4294967295"/>
          </p:nvPr>
        </p:nvSpPr>
        <p:spPr bwMode="auto">
          <a:xfrm>
            <a:off x="360363" y="1355725"/>
            <a:ext cx="9212262" cy="543877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pPr marL="0" indent="0">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cs-CZ" dirty="0" err="1"/>
              <a:t>Während</a:t>
            </a:r>
            <a:r>
              <a:rPr lang="en-US" altLang="cs-CZ" dirty="0"/>
              <a:t> </a:t>
            </a:r>
            <a:r>
              <a:rPr lang="en-US" altLang="cs-CZ" dirty="0" err="1"/>
              <a:t>eine</a:t>
            </a:r>
            <a:r>
              <a:rPr lang="en-US" altLang="cs-CZ" dirty="0"/>
              <a:t> </a:t>
            </a:r>
            <a:r>
              <a:rPr lang="en-US" altLang="cs-CZ" dirty="0" err="1"/>
              <a:t>Erstuntertitelung</a:t>
            </a:r>
            <a:r>
              <a:rPr lang="en-US" altLang="cs-CZ" dirty="0"/>
              <a:t> </a:t>
            </a:r>
            <a:r>
              <a:rPr lang="en-US" altLang="cs-CZ" dirty="0" err="1"/>
              <a:t>mindestens</a:t>
            </a:r>
            <a:r>
              <a:rPr lang="en-US" altLang="cs-CZ" dirty="0"/>
              <a:t> 5.000 (</a:t>
            </a:r>
            <a:r>
              <a:rPr lang="en-US" altLang="cs-CZ" dirty="0" err="1"/>
              <a:t>Schweizer</a:t>
            </a:r>
            <a:r>
              <a:rPr lang="en-US" altLang="cs-CZ" dirty="0"/>
              <a:t>) Franken </a:t>
            </a:r>
            <a:r>
              <a:rPr lang="en-US" altLang="cs-CZ" dirty="0" err="1"/>
              <a:t>kostete</a:t>
            </a:r>
            <a:r>
              <a:rPr lang="en-US" altLang="cs-CZ" dirty="0"/>
              <a:t> und </a:t>
            </a:r>
            <a:r>
              <a:rPr lang="en-US" altLang="cs-CZ" dirty="0" err="1"/>
              <a:t>jede</a:t>
            </a:r>
            <a:r>
              <a:rPr lang="en-US" altLang="cs-CZ" dirty="0"/>
              <a:t> </a:t>
            </a:r>
            <a:r>
              <a:rPr lang="en-US" altLang="cs-CZ" dirty="0" err="1"/>
              <a:t>weitere</a:t>
            </a:r>
            <a:r>
              <a:rPr lang="en-US" altLang="cs-CZ" dirty="0"/>
              <a:t> </a:t>
            </a:r>
            <a:r>
              <a:rPr lang="en-US" altLang="cs-CZ" dirty="0" err="1"/>
              <a:t>Kopie</a:t>
            </a:r>
            <a:r>
              <a:rPr lang="en-US" altLang="cs-CZ" dirty="0"/>
              <a:t> </a:t>
            </a:r>
            <a:r>
              <a:rPr lang="en-US" altLang="cs-CZ" dirty="0" err="1"/>
              <a:t>rund</a:t>
            </a:r>
            <a:r>
              <a:rPr lang="en-US" altLang="cs-CZ" dirty="0"/>
              <a:t> 2.000 Franken; so </a:t>
            </a:r>
            <a:r>
              <a:rPr lang="en-US" altLang="cs-CZ" dirty="0" err="1"/>
              <a:t>werden</a:t>
            </a:r>
            <a:r>
              <a:rPr lang="en-US" altLang="cs-CZ" dirty="0"/>
              <a:t> auf </a:t>
            </a:r>
            <a:r>
              <a:rPr lang="en-US" altLang="cs-CZ" dirty="0" err="1"/>
              <a:t>dem</a:t>
            </a:r>
            <a:r>
              <a:rPr lang="en-US" altLang="cs-CZ" dirty="0"/>
              <a:t> </a:t>
            </a:r>
            <a:r>
              <a:rPr lang="en-US" altLang="cs-CZ" dirty="0" err="1"/>
              <a:t>kleinen</a:t>
            </a:r>
            <a:r>
              <a:rPr lang="en-US" altLang="cs-CZ" dirty="0"/>
              <a:t> </a:t>
            </a:r>
            <a:r>
              <a:rPr lang="en-US" altLang="cs-CZ" dirty="0" err="1"/>
              <a:t>Schweizer</a:t>
            </a:r>
            <a:r>
              <a:rPr lang="en-US" altLang="cs-CZ" dirty="0"/>
              <a:t> </a:t>
            </a:r>
            <a:r>
              <a:rPr lang="en-US" altLang="cs-CZ" dirty="0" err="1"/>
              <a:t>Markt</a:t>
            </a:r>
            <a:r>
              <a:rPr lang="en-US" altLang="cs-CZ" dirty="0"/>
              <a:t> </a:t>
            </a:r>
            <a:r>
              <a:rPr lang="en-US" altLang="cs-CZ" dirty="0" err="1"/>
              <a:t>vor</a:t>
            </a:r>
            <a:r>
              <a:rPr lang="en-US" altLang="cs-CZ" dirty="0"/>
              <a:t> </a:t>
            </a:r>
            <a:r>
              <a:rPr lang="en-US" altLang="cs-CZ" dirty="0" err="1"/>
              <a:t>allem</a:t>
            </a:r>
            <a:r>
              <a:rPr lang="en-US" altLang="cs-CZ" dirty="0"/>
              <a:t> in </a:t>
            </a:r>
            <a:r>
              <a:rPr lang="en-US" altLang="cs-CZ" dirty="0" err="1"/>
              <a:t>Landkinos</a:t>
            </a:r>
            <a:r>
              <a:rPr lang="en-US" altLang="cs-CZ" dirty="0"/>
              <a:t> und in den </a:t>
            </a:r>
            <a:r>
              <a:rPr lang="en-US" altLang="cs-CZ" dirty="0" err="1"/>
              <a:t>Nachmittagsvorstellungen</a:t>
            </a:r>
            <a:r>
              <a:rPr lang="en-US" altLang="cs-CZ" dirty="0"/>
              <a:t> </a:t>
            </a:r>
            <a:r>
              <a:rPr lang="en-US" altLang="cs-CZ" dirty="0" err="1"/>
              <a:t>zunehmend</a:t>
            </a:r>
            <a:r>
              <a:rPr lang="en-US" altLang="cs-CZ" dirty="0"/>
              <a:t> die </a:t>
            </a:r>
            <a:r>
              <a:rPr lang="en-US" altLang="cs-CZ" dirty="0" err="1"/>
              <a:t>billigeren</a:t>
            </a:r>
            <a:r>
              <a:rPr lang="en-US" altLang="cs-CZ" dirty="0"/>
              <a:t> </a:t>
            </a:r>
            <a:r>
              <a:rPr lang="en-US" altLang="cs-CZ" dirty="0" err="1"/>
              <a:t>Synchronkopien</a:t>
            </a:r>
            <a:r>
              <a:rPr lang="en-US" altLang="cs-CZ" dirty="0"/>
              <a:t> </a:t>
            </a:r>
            <a:r>
              <a:rPr lang="en-US" altLang="cs-CZ" dirty="0" err="1"/>
              <a:t>aus</a:t>
            </a:r>
            <a:r>
              <a:rPr lang="en-US" altLang="cs-CZ" dirty="0"/>
              <a:t> Deutschland </a:t>
            </a:r>
            <a:r>
              <a:rPr lang="en-US" altLang="cs-CZ" dirty="0" err="1"/>
              <a:t>eingesetzt</a:t>
            </a:r>
            <a:r>
              <a:rPr lang="en-US" altLang="cs-CZ" dirty="0"/>
              <a:t>. (M. </a:t>
            </a:r>
            <a:r>
              <a:rPr lang="en-US" altLang="cs-CZ" dirty="0" err="1"/>
              <a:t>Bodmer</a:t>
            </a:r>
            <a:r>
              <a:rPr lang="en-US" altLang="cs-CZ" dirty="0"/>
              <a:t> in der NZZ)</a:t>
            </a:r>
          </a:p>
          <a:p>
            <a:pPr marL="0" indent="0" algn="ctr">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cs-CZ" dirty="0"/>
              <a:t>Der </a:t>
            </a:r>
            <a:r>
              <a:rPr lang="en-US" altLang="cs-CZ" dirty="0" err="1"/>
              <a:t>Preis</a:t>
            </a:r>
            <a:r>
              <a:rPr lang="en-US" altLang="cs-CZ" dirty="0"/>
              <a:t> </a:t>
            </a:r>
            <a:r>
              <a:rPr lang="en-US" altLang="cs-CZ" dirty="0" err="1"/>
              <a:t>für</a:t>
            </a:r>
            <a:r>
              <a:rPr lang="en-US" altLang="cs-CZ" dirty="0"/>
              <a:t> </a:t>
            </a:r>
            <a:r>
              <a:rPr lang="en-US" altLang="cs-CZ" dirty="0" err="1"/>
              <a:t>eine</a:t>
            </a:r>
            <a:r>
              <a:rPr lang="en-US" altLang="cs-CZ" dirty="0"/>
              <a:t> </a:t>
            </a:r>
            <a:r>
              <a:rPr lang="en-US" altLang="cs-CZ" dirty="0" err="1"/>
              <a:t>Untertitelung</a:t>
            </a:r>
            <a:r>
              <a:rPr lang="en-US" altLang="cs-CZ" dirty="0"/>
              <a:t> </a:t>
            </a:r>
            <a:r>
              <a:rPr lang="en-US" altLang="cs-CZ" dirty="0" err="1"/>
              <a:t>liegt</a:t>
            </a:r>
            <a:r>
              <a:rPr lang="en-US" altLang="cs-CZ" dirty="0"/>
              <a:t> </a:t>
            </a:r>
            <a:r>
              <a:rPr lang="en-US" altLang="cs-CZ" dirty="0" err="1"/>
              <a:t>bei</a:t>
            </a:r>
            <a:r>
              <a:rPr lang="en-US" altLang="cs-CZ" dirty="0"/>
              <a:t> </a:t>
            </a:r>
            <a:r>
              <a:rPr lang="en-US" altLang="cs-CZ" dirty="0" err="1"/>
              <a:t>weniger</a:t>
            </a:r>
            <a:r>
              <a:rPr lang="en-US" altLang="cs-CZ" dirty="0"/>
              <a:t> </a:t>
            </a:r>
            <a:r>
              <a:rPr lang="en-US" altLang="cs-CZ" dirty="0" err="1"/>
              <a:t>als</a:t>
            </a:r>
            <a:r>
              <a:rPr lang="en-US" altLang="cs-CZ" dirty="0"/>
              <a:t> </a:t>
            </a:r>
            <a:r>
              <a:rPr lang="en-US" altLang="cs-CZ" dirty="0" err="1"/>
              <a:t>einem</a:t>
            </a:r>
            <a:r>
              <a:rPr lang="en-US" altLang="cs-CZ" dirty="0"/>
              <a:t> </a:t>
            </a:r>
            <a:r>
              <a:rPr lang="en-US" altLang="cs-CZ" dirty="0" err="1"/>
              <a:t>Zehntel</a:t>
            </a:r>
            <a:r>
              <a:rPr lang="en-US" altLang="cs-CZ" dirty="0"/>
              <a:t> </a:t>
            </a:r>
            <a:r>
              <a:rPr lang="en-US" altLang="cs-CZ" dirty="0" err="1"/>
              <a:t>dessen</a:t>
            </a:r>
            <a:r>
              <a:rPr lang="en-US" altLang="cs-CZ" dirty="0"/>
              <a:t> </a:t>
            </a:r>
            <a:r>
              <a:rPr lang="en-US" altLang="cs-CZ" dirty="0" err="1"/>
              <a:t>einer</a:t>
            </a:r>
            <a:r>
              <a:rPr lang="en-US" altLang="cs-CZ" dirty="0"/>
              <a:t> </a:t>
            </a:r>
            <a:r>
              <a:rPr lang="en-US" altLang="cs-CZ" dirty="0" err="1"/>
              <a:t>Synchronisation</a:t>
            </a:r>
            <a:r>
              <a:rPr lang="en-US" altLang="cs-CZ" dirty="0"/>
              <a:t>.</a:t>
            </a:r>
          </a:p>
          <a:p>
            <a:pPr marL="0" indent="0" algn="ctr">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cs-CZ" dirty="0" err="1"/>
              <a:t>Billig</a:t>
            </a:r>
            <a:r>
              <a:rPr lang="en-US" altLang="cs-CZ" dirty="0"/>
              <a:t> </a:t>
            </a:r>
            <a:r>
              <a:rPr lang="en-US" altLang="cs-CZ" dirty="0" err="1"/>
              <a:t>sind</a:t>
            </a:r>
            <a:r>
              <a:rPr lang="en-US" altLang="cs-CZ" dirty="0"/>
              <a:t> die </a:t>
            </a:r>
            <a:r>
              <a:rPr lang="en-US" altLang="cs-CZ" dirty="0" err="1"/>
              <a:t>deutschen</a:t>
            </a:r>
            <a:r>
              <a:rPr lang="en-US" altLang="cs-CZ" dirty="0"/>
              <a:t> </a:t>
            </a:r>
            <a:r>
              <a:rPr lang="en-US" altLang="cs-CZ" dirty="0" err="1"/>
              <a:t>Synchronkopien</a:t>
            </a:r>
            <a:r>
              <a:rPr lang="en-US" altLang="cs-CZ" dirty="0"/>
              <a:t> </a:t>
            </a:r>
            <a:r>
              <a:rPr lang="en-US" altLang="cs-CZ" dirty="0" err="1"/>
              <a:t>infolge</a:t>
            </a:r>
            <a:r>
              <a:rPr lang="en-US" altLang="cs-CZ" dirty="0"/>
              <a:t> der </a:t>
            </a:r>
            <a:r>
              <a:rPr lang="en-US" altLang="cs-CZ" dirty="0" err="1"/>
              <a:t>Marktgröße</a:t>
            </a:r>
            <a:r>
              <a:rPr lang="en-US" altLang="cs-CZ" dirty="0"/>
              <a:t>. </a:t>
            </a:r>
          </a:p>
          <a:p>
            <a:pPr marL="0" indent="0" algn="ctr">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n-US" altLang="cs-CZ"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1"/>
          <p:cNvSpPr>
            <a:spLocks noGrp="1" noChangeArrowheads="1"/>
          </p:cNvSpPr>
          <p:nvPr>
            <p:ph type="title"/>
          </p:nvPr>
        </p:nvSpPr>
        <p:spPr>
          <a:xfrm>
            <a:off x="503238" y="346075"/>
            <a:ext cx="9069387" cy="1169988"/>
          </a:xfrm>
          <a:ln/>
        </p:spPr>
        <p:txBody>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a:t>Kosten in Tschechien</a:t>
            </a:r>
          </a:p>
        </p:txBody>
      </p:sp>
      <p:sp>
        <p:nvSpPr>
          <p:cNvPr id="20482" name="Rectangle 2"/>
          <p:cNvSpPr>
            <a:spLocks noGrp="1" noChangeArrowheads="1"/>
          </p:cNvSpPr>
          <p:nvPr>
            <p:ph type="subTitle" idx="4294967295"/>
          </p:nvPr>
        </p:nvSpPr>
        <p:spPr bwMode="auto">
          <a:xfrm>
            <a:off x="503238" y="1812925"/>
            <a:ext cx="9069387" cy="48990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pPr marL="0" indent="0" algn="ctr">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dirty="0" err="1"/>
              <a:t>Etwa</a:t>
            </a:r>
            <a:r>
              <a:rPr lang="cs-CZ" altLang="cs-CZ" dirty="0"/>
              <a:t> ab 15 Kč pro </a:t>
            </a:r>
            <a:r>
              <a:rPr lang="cs-CZ" altLang="cs-CZ" dirty="0" err="1"/>
              <a:t>einen</a:t>
            </a:r>
            <a:r>
              <a:rPr lang="cs-CZ" altLang="cs-CZ" dirty="0"/>
              <a:t> </a:t>
            </a:r>
            <a:r>
              <a:rPr lang="cs-CZ" altLang="cs-CZ" dirty="0" err="1"/>
              <a:t>Untertitel</a:t>
            </a:r>
            <a:endParaRPr lang="cs-CZ" altLang="cs-CZ" dirty="0"/>
          </a:p>
          <a:p>
            <a:pPr marL="0" indent="0" algn="ctr">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dirty="0" err="1"/>
              <a:t>Untertitel</a:t>
            </a:r>
            <a:r>
              <a:rPr lang="cs-CZ" altLang="cs-CZ" dirty="0"/>
              <a:t> </a:t>
            </a:r>
            <a:r>
              <a:rPr lang="cs-CZ" altLang="cs-CZ" dirty="0" err="1"/>
              <a:t>für</a:t>
            </a:r>
            <a:r>
              <a:rPr lang="cs-CZ" altLang="cs-CZ" dirty="0"/>
              <a:t> den </a:t>
            </a:r>
            <a:r>
              <a:rPr lang="cs-CZ" altLang="cs-CZ" dirty="0" err="1"/>
              <a:t>gesamten</a:t>
            </a:r>
            <a:r>
              <a:rPr lang="cs-CZ" altLang="cs-CZ" dirty="0"/>
              <a:t> Film 4000–6000 Kč</a:t>
            </a:r>
          </a:p>
          <a:p>
            <a:pPr marL="0" indent="0" algn="ctr">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dirty="0" err="1"/>
              <a:t>Zus</a:t>
            </a:r>
            <a:r>
              <a:rPr lang="de-DE" altLang="cs-CZ" dirty="0"/>
              <a:t>ä</a:t>
            </a:r>
            <a:r>
              <a:rPr lang="cs-CZ" altLang="cs-CZ" dirty="0" err="1"/>
              <a:t>tzlich</a:t>
            </a:r>
            <a:r>
              <a:rPr lang="cs-CZ" altLang="cs-CZ" dirty="0"/>
              <a:t> </a:t>
            </a:r>
            <a:r>
              <a:rPr lang="cs-CZ" altLang="cs-CZ" dirty="0" err="1"/>
              <a:t>kostet</a:t>
            </a:r>
            <a:r>
              <a:rPr lang="cs-CZ" altLang="cs-CZ" dirty="0"/>
              <a:t> </a:t>
            </a:r>
            <a:r>
              <a:rPr lang="cs-CZ" altLang="cs-CZ" dirty="0" err="1"/>
              <a:t>das</a:t>
            </a:r>
            <a:r>
              <a:rPr lang="cs-CZ" altLang="cs-CZ" dirty="0"/>
              <a:t> </a:t>
            </a:r>
            <a:r>
              <a:rPr lang="cs-CZ" altLang="cs-CZ" dirty="0" err="1"/>
              <a:t>Spotting</a:t>
            </a:r>
            <a:r>
              <a:rPr lang="cs-CZ" altLang="cs-CZ" dirty="0"/>
              <a:t> </a:t>
            </a:r>
            <a:r>
              <a:rPr lang="cs-CZ" altLang="cs-CZ" dirty="0" err="1"/>
              <a:t>noch</a:t>
            </a:r>
            <a:r>
              <a:rPr lang="cs-CZ" altLang="cs-CZ" dirty="0"/>
              <a:t> </a:t>
            </a:r>
            <a:r>
              <a:rPr lang="cs-CZ" altLang="cs-CZ" dirty="0" err="1"/>
              <a:t>weitere</a:t>
            </a:r>
            <a:r>
              <a:rPr lang="cs-CZ" altLang="cs-CZ" dirty="0"/>
              <a:t> </a:t>
            </a:r>
          </a:p>
          <a:p>
            <a:pPr marL="0" indent="0" algn="ctr">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dirty="0"/>
              <a:t>4000–6000 Kč. </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1"/>
          <p:cNvSpPr>
            <a:spLocks noGrp="1" noChangeArrowheads="1"/>
          </p:cNvSpPr>
          <p:nvPr>
            <p:ph type="title"/>
          </p:nvPr>
        </p:nvSpPr>
        <p:spPr>
          <a:xfrm>
            <a:off x="503238" y="346075"/>
            <a:ext cx="9069387" cy="1169988"/>
          </a:xfrm>
          <a:ln/>
        </p:spPr>
        <p:txBody>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a:t>Vorteile der Untertitelung</a:t>
            </a:r>
          </a:p>
        </p:txBody>
      </p:sp>
      <p:sp>
        <p:nvSpPr>
          <p:cNvPr id="21506" name="Rectangle 2"/>
          <p:cNvSpPr>
            <a:spLocks noGrp="1" noChangeArrowheads="1"/>
          </p:cNvSpPr>
          <p:nvPr>
            <p:ph type="subTitle" idx="4294967295"/>
          </p:nvPr>
        </p:nvSpPr>
        <p:spPr bwMode="auto">
          <a:xfrm>
            <a:off x="503238" y="863600"/>
            <a:ext cx="9069387" cy="67992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pPr marL="0" indent="0" algn="ctr">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n-US" altLang="cs-CZ" dirty="0">
              <a:latin typeface="Times New Roman" panose="02020603050405020304" pitchFamily="18" charset="0"/>
            </a:endParaRPr>
          </a:p>
          <a:p>
            <a:pPr marL="0" indent="0" algn="ctr">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cs-CZ" dirty="0" err="1">
                <a:latin typeface="Times New Roman" panose="02020603050405020304" pitchFamily="18" charset="0"/>
              </a:rPr>
              <a:t>eine</a:t>
            </a:r>
            <a:r>
              <a:rPr lang="en-US" altLang="cs-CZ" dirty="0">
                <a:latin typeface="Times New Roman" panose="02020603050405020304" pitchFamily="18" charset="0"/>
              </a:rPr>
              <a:t> </a:t>
            </a:r>
            <a:r>
              <a:rPr lang="en-US" altLang="cs-CZ" dirty="0" err="1">
                <a:latin typeface="Times New Roman" panose="02020603050405020304" pitchFamily="18" charset="0"/>
              </a:rPr>
              <a:t>Teilversicherung</a:t>
            </a:r>
            <a:r>
              <a:rPr lang="en-US" altLang="cs-CZ" dirty="0">
                <a:latin typeface="Times New Roman" panose="02020603050405020304" pitchFamily="18" charset="0"/>
              </a:rPr>
              <a:t> </a:t>
            </a:r>
            <a:r>
              <a:rPr lang="en-US" altLang="cs-CZ" dirty="0" err="1">
                <a:latin typeface="Times New Roman" panose="02020603050405020304" pitchFamily="18" charset="0"/>
              </a:rPr>
              <a:t>gegen</a:t>
            </a:r>
            <a:r>
              <a:rPr lang="en-US" altLang="cs-CZ" dirty="0">
                <a:latin typeface="Times New Roman" panose="02020603050405020304" pitchFamily="18" charset="0"/>
              </a:rPr>
              <a:t> </a:t>
            </a:r>
            <a:r>
              <a:rPr lang="en-US" altLang="cs-CZ" dirty="0" err="1">
                <a:latin typeface="Times New Roman" panose="02020603050405020304" pitchFamily="18" charset="0"/>
              </a:rPr>
              <a:t>leichtere</a:t>
            </a:r>
            <a:r>
              <a:rPr lang="en-US" altLang="cs-CZ" dirty="0">
                <a:latin typeface="Times New Roman" panose="02020603050405020304" pitchFamily="18" charset="0"/>
              </a:rPr>
              <a:t> </a:t>
            </a:r>
            <a:r>
              <a:rPr lang="en-US" altLang="cs-CZ" dirty="0" err="1">
                <a:latin typeface="Times New Roman" panose="02020603050405020304" pitchFamily="18" charset="0"/>
              </a:rPr>
              <a:t>zensorische</a:t>
            </a:r>
            <a:r>
              <a:rPr lang="en-US" altLang="cs-CZ" dirty="0">
                <a:latin typeface="Times New Roman" panose="02020603050405020304" pitchFamily="18" charset="0"/>
              </a:rPr>
              <a:t> </a:t>
            </a:r>
            <a:r>
              <a:rPr lang="en-US" altLang="cs-CZ" dirty="0" err="1">
                <a:latin typeface="Times New Roman" panose="02020603050405020304" pitchFamily="18" charset="0"/>
              </a:rPr>
              <a:t>Einschnitte</a:t>
            </a:r>
            <a:r>
              <a:rPr lang="en-US" altLang="cs-CZ" dirty="0">
                <a:latin typeface="Times New Roman" panose="02020603050405020304" pitchFamily="18" charset="0"/>
              </a:rPr>
              <a:t> </a:t>
            </a:r>
            <a:r>
              <a:rPr lang="en-US" altLang="cs-CZ" dirty="0" err="1">
                <a:latin typeface="Times New Roman" panose="02020603050405020304" pitchFamily="18" charset="0"/>
              </a:rPr>
              <a:t>bei</a:t>
            </a:r>
            <a:r>
              <a:rPr lang="en-US" altLang="cs-CZ" dirty="0">
                <a:latin typeface="Times New Roman" panose="02020603050405020304" pitchFamily="18" charset="0"/>
              </a:rPr>
              <a:t> der </a:t>
            </a:r>
            <a:r>
              <a:rPr lang="en-US" altLang="cs-CZ" dirty="0" err="1">
                <a:latin typeface="Times New Roman" panose="02020603050405020304" pitchFamily="18" charset="0"/>
              </a:rPr>
              <a:t>Synchronisierung</a:t>
            </a:r>
            <a:r>
              <a:rPr lang="en-US" altLang="cs-CZ" dirty="0">
                <a:latin typeface="Times New Roman" panose="02020603050405020304" pitchFamily="18" charset="0"/>
              </a:rPr>
              <a:t> (</a:t>
            </a:r>
            <a:r>
              <a:rPr lang="en-US" altLang="cs-CZ" dirty="0" err="1">
                <a:latin typeface="Times New Roman" panose="02020603050405020304" pitchFamily="18" charset="0"/>
              </a:rPr>
              <a:t>vor</a:t>
            </a:r>
            <a:r>
              <a:rPr lang="en-US" altLang="cs-CZ" dirty="0">
                <a:latin typeface="Times New Roman" panose="02020603050405020304" pitchFamily="18" charset="0"/>
              </a:rPr>
              <a:t> 1989):</a:t>
            </a:r>
          </a:p>
          <a:p>
            <a:pPr marL="0" indent="0" algn="ctr">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cs-CZ" dirty="0">
                <a:latin typeface="Times New Roman" panose="02020603050405020304" pitchFamily="18" charset="0"/>
              </a:rPr>
              <a:t>* </a:t>
            </a:r>
            <a:r>
              <a:rPr lang="en-US" altLang="cs-CZ" dirty="0" err="1">
                <a:latin typeface="Times New Roman" panose="02020603050405020304" pitchFamily="18" charset="0"/>
              </a:rPr>
              <a:t>ein</a:t>
            </a:r>
            <a:r>
              <a:rPr lang="en-US" altLang="cs-CZ" dirty="0">
                <a:latin typeface="Times New Roman" panose="02020603050405020304" pitchFamily="18" charset="0"/>
              </a:rPr>
              <a:t> </a:t>
            </a:r>
            <a:r>
              <a:rPr lang="en-US" altLang="cs-CZ" dirty="0" err="1">
                <a:latin typeface="Times New Roman" panose="02020603050405020304" pitchFamily="18" charset="0"/>
              </a:rPr>
              <a:t>lamentierender</a:t>
            </a:r>
            <a:r>
              <a:rPr lang="en-US" altLang="cs-CZ" dirty="0">
                <a:latin typeface="Times New Roman" panose="02020603050405020304" pitchFamily="18" charset="0"/>
              </a:rPr>
              <a:t> </a:t>
            </a:r>
            <a:r>
              <a:rPr lang="en-US" altLang="cs-CZ" dirty="0" err="1">
                <a:latin typeface="Times New Roman" panose="02020603050405020304" pitchFamily="18" charset="0"/>
              </a:rPr>
              <a:t>Schwarzamerikaner</a:t>
            </a:r>
            <a:r>
              <a:rPr lang="en-US" altLang="cs-CZ" dirty="0">
                <a:latin typeface="Times New Roman" panose="02020603050405020304" pitchFamily="18" charset="0"/>
              </a:rPr>
              <a:t> </a:t>
            </a:r>
            <a:r>
              <a:rPr lang="en-US" altLang="cs-CZ" dirty="0" err="1">
                <a:latin typeface="Times New Roman" panose="02020603050405020304" pitchFamily="18" charset="0"/>
              </a:rPr>
              <a:t>nach</a:t>
            </a:r>
            <a:r>
              <a:rPr lang="en-US" altLang="cs-CZ" dirty="0">
                <a:latin typeface="Times New Roman" panose="02020603050405020304" pitchFamily="18" charset="0"/>
              </a:rPr>
              <a:t> </a:t>
            </a:r>
            <a:r>
              <a:rPr lang="en-US" altLang="cs-CZ" dirty="0" err="1">
                <a:latin typeface="Times New Roman" panose="02020603050405020304" pitchFamily="18" charset="0"/>
              </a:rPr>
              <a:t>einem</a:t>
            </a:r>
            <a:r>
              <a:rPr lang="en-US" altLang="cs-CZ" dirty="0">
                <a:latin typeface="Times New Roman" panose="02020603050405020304" pitchFamily="18" charset="0"/>
              </a:rPr>
              <a:t> </a:t>
            </a:r>
            <a:r>
              <a:rPr lang="en-US" altLang="cs-CZ" dirty="0" err="1">
                <a:latin typeface="Times New Roman" panose="02020603050405020304" pitchFamily="18" charset="0"/>
              </a:rPr>
              <a:t>Autounfall</a:t>
            </a:r>
            <a:r>
              <a:rPr lang="en-US" altLang="cs-CZ" dirty="0">
                <a:latin typeface="Times New Roman" panose="02020603050405020304" pitchFamily="18" charset="0"/>
              </a:rPr>
              <a:t> – </a:t>
            </a:r>
            <a:r>
              <a:rPr lang="en-US" altLang="cs-CZ" dirty="0" err="1">
                <a:latin typeface="Times New Roman" panose="02020603050405020304" pitchFamily="18" charset="0"/>
              </a:rPr>
              <a:t>celý</a:t>
            </a:r>
            <a:r>
              <a:rPr lang="en-US" altLang="cs-CZ" dirty="0">
                <a:latin typeface="Times New Roman" panose="02020603050405020304" pitchFamily="18" charset="0"/>
              </a:rPr>
              <a:t> </a:t>
            </a:r>
            <a:r>
              <a:rPr lang="en-US" altLang="cs-CZ" dirty="0" err="1">
                <a:latin typeface="Times New Roman" panose="02020603050405020304" pitchFamily="18" charset="0"/>
              </a:rPr>
              <a:t>jmění</a:t>
            </a:r>
            <a:r>
              <a:rPr lang="en-US" altLang="cs-CZ" dirty="0">
                <a:latin typeface="Times New Roman" panose="02020603050405020304" pitchFamily="18" charset="0"/>
              </a:rPr>
              <a:t> </a:t>
            </a:r>
            <a:r>
              <a:rPr lang="en-US" altLang="cs-CZ" dirty="0" err="1">
                <a:latin typeface="Times New Roman" panose="02020603050405020304" pitchFamily="18" charset="0"/>
              </a:rPr>
              <a:t>stálo</a:t>
            </a:r>
            <a:r>
              <a:rPr lang="en-US" altLang="cs-CZ" dirty="0">
                <a:latin typeface="Times New Roman" panose="02020603050405020304" pitchFamily="18" charset="0"/>
              </a:rPr>
              <a:t>/ </a:t>
            </a:r>
            <a:r>
              <a:rPr lang="en-US" altLang="cs-CZ" dirty="0" err="1">
                <a:latin typeface="Times New Roman" panose="02020603050405020304" pitchFamily="18" charset="0"/>
              </a:rPr>
              <a:t>drei</a:t>
            </a:r>
            <a:r>
              <a:rPr lang="en-US" altLang="cs-CZ" dirty="0">
                <a:latin typeface="Times New Roman" panose="02020603050405020304" pitchFamily="18" charset="0"/>
              </a:rPr>
              <a:t> </a:t>
            </a:r>
            <a:r>
              <a:rPr lang="en-US" altLang="cs-CZ" dirty="0" err="1">
                <a:latin typeface="Times New Roman" panose="02020603050405020304" pitchFamily="18" charset="0"/>
              </a:rPr>
              <a:t>Monatslöhne</a:t>
            </a:r>
            <a:r>
              <a:rPr lang="en-US" altLang="cs-CZ" dirty="0">
                <a:latin typeface="Times New Roman" panose="02020603050405020304" pitchFamily="18" charset="0"/>
              </a:rPr>
              <a:t> hat </a:t>
            </a:r>
            <a:r>
              <a:rPr lang="en-US" altLang="cs-CZ" dirty="0" err="1">
                <a:latin typeface="Times New Roman" panose="02020603050405020304" pitchFamily="18" charset="0"/>
              </a:rPr>
              <a:t>mich</a:t>
            </a:r>
            <a:r>
              <a:rPr lang="en-US" altLang="cs-CZ" dirty="0">
                <a:latin typeface="Times New Roman" panose="02020603050405020304" pitchFamily="18" charset="0"/>
              </a:rPr>
              <a:t> der </a:t>
            </a:r>
            <a:r>
              <a:rPr lang="en-US" altLang="cs-CZ" dirty="0" err="1">
                <a:latin typeface="Times New Roman" panose="02020603050405020304" pitchFamily="18" charset="0"/>
              </a:rPr>
              <a:t>Wagen</a:t>
            </a:r>
            <a:r>
              <a:rPr lang="en-US" altLang="cs-CZ" dirty="0">
                <a:latin typeface="Times New Roman" panose="02020603050405020304" pitchFamily="18" charset="0"/>
              </a:rPr>
              <a:t> </a:t>
            </a:r>
            <a:r>
              <a:rPr lang="en-US" altLang="cs-CZ" dirty="0" err="1">
                <a:latin typeface="Times New Roman" panose="02020603050405020304" pitchFamily="18" charset="0"/>
              </a:rPr>
              <a:t>gekostet</a:t>
            </a:r>
            <a:r>
              <a:rPr lang="en-US" altLang="cs-CZ" dirty="0">
                <a:latin typeface="Times New Roman" panose="02020603050405020304" pitchFamily="18" charset="0"/>
              </a:rPr>
              <a:t>.</a:t>
            </a:r>
          </a:p>
          <a:p>
            <a:pPr marL="0" indent="0" algn="ctr">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cs-CZ" dirty="0">
                <a:latin typeface="Times New Roman" panose="02020603050405020304" pitchFamily="18" charset="0"/>
              </a:rPr>
              <a:t>Auch die Schweiz </a:t>
            </a:r>
            <a:r>
              <a:rPr lang="en-US" altLang="cs-CZ" dirty="0" err="1">
                <a:latin typeface="Times New Roman" panose="02020603050405020304" pitchFamily="18" charset="0"/>
              </a:rPr>
              <a:t>rückte</a:t>
            </a:r>
            <a:r>
              <a:rPr lang="en-US" altLang="cs-CZ" dirty="0">
                <a:latin typeface="Times New Roman" panose="02020603050405020304" pitchFamily="18" charset="0"/>
              </a:rPr>
              <a:t> von den </a:t>
            </a:r>
            <a:r>
              <a:rPr lang="en-US" altLang="cs-CZ" dirty="0" err="1">
                <a:latin typeface="Times New Roman" panose="02020603050405020304" pitchFamily="18" charset="0"/>
              </a:rPr>
              <a:t>Untertiteln</a:t>
            </a:r>
            <a:r>
              <a:rPr lang="en-US" altLang="cs-CZ" dirty="0">
                <a:latin typeface="Times New Roman" panose="02020603050405020304" pitchFamily="18" charset="0"/>
              </a:rPr>
              <a:t> ab: alle </a:t>
            </a:r>
            <a:r>
              <a:rPr lang="en-US" altLang="cs-CZ" dirty="0" err="1">
                <a:latin typeface="Times New Roman" panose="02020603050405020304" pitchFamily="18" charset="0"/>
              </a:rPr>
              <a:t>drei</a:t>
            </a:r>
            <a:r>
              <a:rPr lang="en-US" altLang="cs-CZ" dirty="0">
                <a:latin typeface="Times New Roman" panose="02020603050405020304" pitchFamily="18" charset="0"/>
              </a:rPr>
              <a:t> Schweizer Sender (SRG/SSF/TSI) </a:t>
            </a:r>
            <a:r>
              <a:rPr lang="en-US" altLang="cs-CZ" dirty="0" err="1">
                <a:latin typeface="Times New Roman" panose="02020603050405020304" pitchFamily="18" charset="0"/>
              </a:rPr>
              <a:t>gingen</a:t>
            </a:r>
            <a:r>
              <a:rPr lang="en-US" altLang="cs-CZ" dirty="0">
                <a:latin typeface="Times New Roman" panose="02020603050405020304" pitchFamily="18" charset="0"/>
              </a:rPr>
              <a:t> um 19</a:t>
            </a:r>
            <a:r>
              <a:rPr lang="cs-CZ" altLang="cs-CZ" dirty="0">
                <a:latin typeface="Times New Roman" panose="02020603050405020304" pitchFamily="18" charset="0"/>
              </a:rPr>
              <a:t>9</a:t>
            </a:r>
            <a:r>
              <a:rPr lang="en-US" altLang="cs-CZ" dirty="0">
                <a:latin typeface="Times New Roman" panose="02020603050405020304" pitchFamily="18" charset="0"/>
              </a:rPr>
              <a:t>0 </a:t>
            </a:r>
            <a:r>
              <a:rPr lang="en-US" altLang="cs-CZ" dirty="0" err="1">
                <a:latin typeface="Times New Roman" panose="02020603050405020304" pitchFamily="18" charset="0"/>
              </a:rPr>
              <a:t>dazu</a:t>
            </a:r>
            <a:r>
              <a:rPr lang="en-US" altLang="cs-CZ" dirty="0">
                <a:latin typeface="Times New Roman" panose="02020603050405020304" pitchFamily="18" charset="0"/>
              </a:rPr>
              <a:t> </a:t>
            </a:r>
            <a:r>
              <a:rPr lang="en-US" altLang="cs-CZ" dirty="0" err="1">
                <a:latin typeface="Times New Roman" panose="02020603050405020304" pitchFamily="18" charset="0"/>
              </a:rPr>
              <a:t>über</a:t>
            </a:r>
            <a:r>
              <a:rPr lang="en-US" altLang="cs-CZ" dirty="0">
                <a:latin typeface="Times New Roman" panose="02020603050405020304" pitchFamily="18" charset="0"/>
              </a:rPr>
              <a:t>, </a:t>
            </a:r>
            <a:r>
              <a:rPr lang="en-US" altLang="cs-CZ" dirty="0" err="1">
                <a:latin typeface="Times New Roman" panose="02020603050405020304" pitchFamily="18" charset="0"/>
              </a:rPr>
              <a:t>nur</a:t>
            </a:r>
            <a:r>
              <a:rPr lang="en-US" altLang="cs-CZ" dirty="0">
                <a:latin typeface="Times New Roman" panose="02020603050405020304" pitchFamily="18" charset="0"/>
              </a:rPr>
              <a:t> in der </a:t>
            </a:r>
            <a:r>
              <a:rPr lang="en-US" altLang="cs-CZ" dirty="0" err="1">
                <a:latin typeface="Times New Roman" panose="02020603050405020304" pitchFamily="18" charset="0"/>
              </a:rPr>
              <a:t>jeweiligen</a:t>
            </a:r>
            <a:r>
              <a:rPr lang="en-US" altLang="cs-CZ" dirty="0">
                <a:latin typeface="Times New Roman" panose="02020603050405020304" pitchFamily="18" charset="0"/>
              </a:rPr>
              <a:t> </a:t>
            </a:r>
            <a:r>
              <a:rPr lang="en-US" altLang="cs-CZ" dirty="0" err="1">
                <a:latin typeface="Times New Roman" panose="02020603050405020304" pitchFamily="18" charset="0"/>
              </a:rPr>
              <a:t>Sprache</a:t>
            </a:r>
            <a:r>
              <a:rPr lang="en-US" altLang="cs-CZ" dirty="0">
                <a:latin typeface="Times New Roman" panose="02020603050405020304" pitchFamily="18" charset="0"/>
              </a:rPr>
              <a:t> </a:t>
            </a:r>
            <a:r>
              <a:rPr lang="en-US" altLang="cs-CZ" dirty="0" err="1">
                <a:latin typeface="Times New Roman" panose="02020603050405020304" pitchFamily="18" charset="0"/>
              </a:rPr>
              <a:t>gedrehtes</a:t>
            </a:r>
            <a:r>
              <a:rPr lang="en-US" altLang="cs-CZ" dirty="0">
                <a:latin typeface="Times New Roman" panose="02020603050405020304" pitchFamily="18" charset="0"/>
              </a:rPr>
              <a:t> </a:t>
            </a:r>
            <a:r>
              <a:rPr lang="en-US" altLang="cs-CZ" dirty="0" err="1">
                <a:latin typeface="Times New Roman" panose="02020603050405020304" pitchFamily="18" charset="0"/>
              </a:rPr>
              <a:t>oder</a:t>
            </a:r>
            <a:r>
              <a:rPr lang="en-US" altLang="cs-CZ" dirty="0">
                <a:latin typeface="Times New Roman" panose="02020603050405020304" pitchFamily="18" charset="0"/>
              </a:rPr>
              <a:t> </a:t>
            </a:r>
            <a:r>
              <a:rPr lang="en-US" altLang="cs-CZ" dirty="0" err="1">
                <a:latin typeface="Times New Roman" panose="02020603050405020304" pitchFamily="18" charset="0"/>
              </a:rPr>
              <a:t>synchronisiertes</a:t>
            </a:r>
            <a:r>
              <a:rPr lang="en-US" altLang="cs-CZ" dirty="0">
                <a:latin typeface="Times New Roman" panose="02020603050405020304" pitchFamily="18" charset="0"/>
              </a:rPr>
              <a:t> Material </a:t>
            </a:r>
            <a:r>
              <a:rPr lang="en-US" altLang="cs-CZ" dirty="0" err="1">
                <a:latin typeface="Times New Roman" panose="02020603050405020304" pitchFamily="18" charset="0"/>
              </a:rPr>
              <a:t>auszustrahlen</a:t>
            </a:r>
            <a:r>
              <a:rPr lang="en-US" altLang="cs-CZ" dirty="0">
                <a:latin typeface="Times New Roman" panose="02020603050405020304" pitchFamily="18" charset="0"/>
              </a:rPr>
              <a:t>. Die Menschen </a:t>
            </a:r>
            <a:r>
              <a:rPr lang="en-US" altLang="cs-CZ" dirty="0" err="1">
                <a:latin typeface="Times New Roman" panose="02020603050405020304" pitchFamily="18" charset="0"/>
              </a:rPr>
              <a:t>sind</a:t>
            </a:r>
            <a:r>
              <a:rPr lang="en-US" altLang="cs-CZ" dirty="0">
                <a:latin typeface="Times New Roman" panose="02020603050405020304" pitchFamily="18" charset="0"/>
              </a:rPr>
              <a:t> </a:t>
            </a:r>
            <a:r>
              <a:rPr lang="en-US" altLang="cs-CZ" dirty="0" err="1">
                <a:latin typeface="Times New Roman" panose="02020603050405020304" pitchFamily="18" charset="0"/>
              </a:rPr>
              <a:t>eben</a:t>
            </a:r>
            <a:r>
              <a:rPr lang="en-US" altLang="cs-CZ" dirty="0">
                <a:latin typeface="Times New Roman" panose="02020603050405020304" pitchFamily="18" charset="0"/>
              </a:rPr>
              <a:t> </a:t>
            </a:r>
            <a:r>
              <a:rPr lang="en-US" altLang="cs-CZ" dirty="0" err="1">
                <a:latin typeface="Times New Roman" panose="02020603050405020304" pitchFamily="18" charset="0"/>
              </a:rPr>
              <a:t>faul</a:t>
            </a:r>
            <a:r>
              <a:rPr lang="en-US" altLang="cs-CZ" dirty="0">
                <a:latin typeface="Times New Roman" panose="02020603050405020304" pitchFamily="18" charset="0"/>
              </a:rPr>
              <a:t>.</a:t>
            </a:r>
          </a:p>
          <a:p>
            <a:pPr marL="0" indent="0" algn="ctr">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n-US" altLang="cs-CZ" dirty="0">
              <a:latin typeface="Times New Roman" panose="02020603050405020304" pitchFamily="18" charset="0"/>
            </a:endParaRPr>
          </a:p>
          <a:p>
            <a:pPr marL="0" indent="0" algn="ctr">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n-US" altLang="cs-CZ" dirty="0">
              <a:latin typeface="Times New Roman" panose="02020603050405020304" pitchFamily="18" charset="0"/>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503238" y="346075"/>
            <a:ext cx="9070975" cy="1171575"/>
          </a:xfrm>
          <a:ln/>
        </p:spPr>
        <p:txBody>
          <a:bodyPr tIns="38880"/>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a:t>Informationskanäle im Film</a:t>
            </a:r>
          </a:p>
        </p:txBody>
      </p:sp>
      <p:sp>
        <p:nvSpPr>
          <p:cNvPr id="4098" name="Rectangle 2"/>
          <p:cNvSpPr>
            <a:spLocks noGrp="1" noChangeArrowheads="1"/>
          </p:cNvSpPr>
          <p:nvPr>
            <p:ph type="subTitle" idx="4294967295"/>
          </p:nvPr>
        </p:nvSpPr>
        <p:spPr bwMode="auto">
          <a:xfrm>
            <a:off x="539750" y="1174750"/>
            <a:ext cx="9036050" cy="63500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28080" rIns="0" bIns="0" anchor="ctr"/>
          <a:lstStyle/>
          <a:p>
            <a:pPr marL="0" indent="0" algn="ctr">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sz="2600" dirty="0"/>
              <a:t>1. </a:t>
            </a:r>
            <a:r>
              <a:rPr lang="cs-CZ" altLang="cs-CZ" sz="2600" dirty="0" err="1"/>
              <a:t>Das</a:t>
            </a:r>
            <a:r>
              <a:rPr lang="cs-CZ" altLang="cs-CZ" sz="2600" dirty="0"/>
              <a:t> </a:t>
            </a:r>
            <a:r>
              <a:rPr lang="cs-CZ" altLang="cs-CZ" sz="2600" dirty="0" err="1"/>
              <a:t>visuelle</a:t>
            </a:r>
            <a:r>
              <a:rPr lang="cs-CZ" altLang="cs-CZ" sz="2600" dirty="0"/>
              <a:t> </a:t>
            </a:r>
            <a:r>
              <a:rPr lang="cs-CZ" altLang="cs-CZ" sz="2600" dirty="0" err="1"/>
              <a:t>Bild</a:t>
            </a:r>
            <a:endParaRPr lang="cs-CZ" altLang="cs-CZ" sz="2600" dirty="0"/>
          </a:p>
          <a:p>
            <a:pPr marL="0" indent="0" algn="ctr">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sz="2600" dirty="0"/>
              <a:t>2. </a:t>
            </a:r>
            <a:r>
              <a:rPr lang="cs-CZ" altLang="cs-CZ" sz="2600" dirty="0" err="1"/>
              <a:t>Schrift</a:t>
            </a:r>
            <a:r>
              <a:rPr lang="cs-CZ" altLang="cs-CZ" sz="2600" dirty="0"/>
              <a:t> </a:t>
            </a:r>
            <a:r>
              <a:rPr lang="cs-CZ" altLang="cs-CZ" sz="2600" dirty="0" err="1"/>
              <a:t>und</a:t>
            </a:r>
            <a:r>
              <a:rPr lang="cs-CZ" altLang="cs-CZ" sz="2600" dirty="0"/>
              <a:t> </a:t>
            </a:r>
            <a:r>
              <a:rPr lang="cs-CZ" altLang="cs-CZ" sz="2600" dirty="0" err="1"/>
              <a:t>andere</a:t>
            </a:r>
            <a:r>
              <a:rPr lang="cs-CZ" altLang="cs-CZ" sz="2600" dirty="0"/>
              <a:t> </a:t>
            </a:r>
            <a:r>
              <a:rPr lang="cs-CZ" altLang="cs-CZ" sz="2600" dirty="0" err="1"/>
              <a:t>Grafiken</a:t>
            </a:r>
            <a:endParaRPr lang="cs-CZ" altLang="cs-CZ" sz="2600" dirty="0"/>
          </a:p>
          <a:p>
            <a:pPr marL="0" indent="0" algn="ctr">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sz="2600" dirty="0"/>
              <a:t>3. </a:t>
            </a:r>
            <a:r>
              <a:rPr lang="cs-CZ" altLang="cs-CZ" sz="2600" dirty="0" err="1"/>
              <a:t>Musik</a:t>
            </a:r>
            <a:endParaRPr lang="cs-CZ" altLang="cs-CZ" sz="2600" dirty="0"/>
          </a:p>
          <a:p>
            <a:pPr marL="0" indent="0" algn="ctr">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sz="2600" dirty="0"/>
              <a:t>4. </a:t>
            </a:r>
            <a:r>
              <a:rPr lang="cs-CZ" altLang="cs-CZ" sz="2600" dirty="0" err="1"/>
              <a:t>Geräusche</a:t>
            </a:r>
            <a:endParaRPr lang="cs-CZ" altLang="cs-CZ" sz="2600" dirty="0"/>
          </a:p>
          <a:p>
            <a:pPr marL="0" indent="0" algn="ctr">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sz="2600" dirty="0"/>
              <a:t>5. </a:t>
            </a:r>
            <a:r>
              <a:rPr lang="cs-CZ" altLang="cs-CZ" sz="2600" dirty="0" err="1"/>
              <a:t>Dialoge</a:t>
            </a:r>
            <a:r>
              <a:rPr lang="cs-CZ" altLang="cs-CZ" sz="2600" dirty="0"/>
              <a:t> </a:t>
            </a:r>
            <a:r>
              <a:rPr lang="cs-CZ" altLang="cs-CZ" sz="2600" dirty="0" err="1"/>
              <a:t>bzw</a:t>
            </a:r>
            <a:r>
              <a:rPr lang="cs-CZ" altLang="cs-CZ" sz="2600" dirty="0"/>
              <a:t>. der </a:t>
            </a:r>
            <a:r>
              <a:rPr lang="cs-CZ" altLang="cs-CZ" sz="2600" dirty="0" err="1"/>
              <a:t>Off</a:t>
            </a:r>
            <a:r>
              <a:rPr lang="cs-CZ" altLang="cs-CZ" sz="2600" dirty="0"/>
              <a:t>-Ton</a:t>
            </a:r>
          </a:p>
          <a:p>
            <a:pPr marL="0" indent="0" algn="ctr">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sz="2600" dirty="0" err="1"/>
              <a:t>Synchroner</a:t>
            </a:r>
            <a:r>
              <a:rPr lang="cs-CZ" altLang="cs-CZ" sz="2600" dirty="0"/>
              <a:t> Ton </a:t>
            </a:r>
            <a:r>
              <a:rPr lang="cs-CZ" altLang="cs-CZ" sz="2600" dirty="0" err="1"/>
              <a:t>hat</a:t>
            </a:r>
            <a:r>
              <a:rPr lang="cs-CZ" altLang="cs-CZ" sz="2600" dirty="0"/>
              <a:t> </a:t>
            </a:r>
            <a:r>
              <a:rPr lang="cs-CZ" altLang="cs-CZ" sz="2600" dirty="0" err="1"/>
              <a:t>seine</a:t>
            </a:r>
            <a:r>
              <a:rPr lang="cs-CZ" altLang="cs-CZ" sz="2600" dirty="0"/>
              <a:t> </a:t>
            </a:r>
            <a:r>
              <a:rPr lang="cs-CZ" altLang="cs-CZ" sz="2600" dirty="0" err="1"/>
              <a:t>Quelle</a:t>
            </a:r>
            <a:r>
              <a:rPr lang="cs-CZ" altLang="cs-CZ" sz="2600" dirty="0"/>
              <a:t> </a:t>
            </a:r>
            <a:r>
              <a:rPr lang="cs-CZ" altLang="cs-CZ" sz="2600" dirty="0" err="1"/>
              <a:t>im</a:t>
            </a:r>
            <a:r>
              <a:rPr lang="cs-CZ" altLang="cs-CZ" sz="2600" dirty="0"/>
              <a:t> </a:t>
            </a:r>
            <a:r>
              <a:rPr lang="cs-CZ" altLang="cs-CZ" sz="2600" dirty="0" err="1"/>
              <a:t>Bild</a:t>
            </a:r>
            <a:r>
              <a:rPr lang="cs-CZ" altLang="cs-CZ" sz="2600" dirty="0"/>
              <a:t>, </a:t>
            </a:r>
            <a:r>
              <a:rPr lang="cs-CZ" altLang="cs-CZ" sz="2600" dirty="0" err="1"/>
              <a:t>async</a:t>
            </a:r>
            <a:r>
              <a:rPr lang="de-DE" altLang="cs-CZ" sz="2600" dirty="0"/>
              <a:t>h</a:t>
            </a:r>
            <a:r>
              <a:rPr lang="cs-CZ" altLang="cs-CZ" sz="2600" dirty="0" err="1"/>
              <a:t>roner</a:t>
            </a:r>
            <a:r>
              <a:rPr lang="cs-CZ" altLang="cs-CZ" sz="2600" dirty="0"/>
              <a:t> Ton </a:t>
            </a:r>
            <a:r>
              <a:rPr lang="cs-CZ" altLang="cs-CZ" sz="2600" dirty="0" err="1"/>
              <a:t>kommt</a:t>
            </a:r>
            <a:r>
              <a:rPr lang="cs-CZ" altLang="cs-CZ" sz="2600" dirty="0"/>
              <a:t> von </a:t>
            </a:r>
            <a:r>
              <a:rPr lang="cs-CZ" altLang="cs-CZ" sz="2600" dirty="0" err="1"/>
              <a:t>außerhalb</a:t>
            </a:r>
            <a:r>
              <a:rPr lang="cs-CZ" altLang="cs-CZ" sz="2600" dirty="0"/>
              <a:t> des </a:t>
            </a:r>
            <a:r>
              <a:rPr lang="cs-CZ" altLang="cs-CZ" sz="2600" dirty="0" err="1"/>
              <a:t>Bildes</a:t>
            </a:r>
            <a:r>
              <a:rPr lang="cs-CZ" altLang="cs-CZ" sz="2600" dirty="0"/>
              <a:t>.</a:t>
            </a:r>
          </a:p>
          <a:p>
            <a:pPr marL="0" indent="0" algn="ctr">
              <a:lnSpc>
                <a:spcPct val="95000"/>
              </a:lnSpc>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dirty="0" err="1">
                <a:latin typeface="Times New Roman" panose="02020603050405020304" pitchFamily="18" charset="0"/>
                <a:cs typeface="Times New Roman" panose="02020603050405020304" pitchFamily="18" charset="0"/>
              </a:rPr>
              <a:t>Synchronisieren</a:t>
            </a:r>
            <a:r>
              <a:rPr lang="cs-CZ" altLang="cs-CZ" dirty="0">
                <a:latin typeface="Times New Roman" panose="02020603050405020304" pitchFamily="18" charset="0"/>
                <a:cs typeface="Times New Roman" panose="02020603050405020304" pitchFamily="18" charset="0"/>
              </a:rPr>
              <a:t>: </a:t>
            </a:r>
            <a:r>
              <a:rPr lang="cs-CZ" altLang="cs-CZ" i="1" dirty="0" err="1">
                <a:latin typeface="Times New Roman" panose="02020603050405020304" pitchFamily="18" charset="0"/>
                <a:cs typeface="Times New Roman" panose="02020603050405020304" pitchFamily="18" charset="0"/>
              </a:rPr>
              <a:t>zu</a:t>
            </a:r>
            <a:r>
              <a:rPr lang="cs-CZ" altLang="cs-CZ" i="1" dirty="0">
                <a:latin typeface="Times New Roman" panose="02020603050405020304" pitchFamily="18" charset="0"/>
                <a:cs typeface="Times New Roman" panose="02020603050405020304" pitchFamily="18" charset="0"/>
              </a:rPr>
              <a:t> den </a:t>
            </a:r>
            <a:r>
              <a:rPr lang="cs-CZ" altLang="cs-CZ" i="1" dirty="0" err="1">
                <a:latin typeface="Times New Roman" panose="02020603050405020304" pitchFamily="18" charset="0"/>
                <a:cs typeface="Times New Roman" panose="02020603050405020304" pitchFamily="18" charset="0"/>
              </a:rPr>
              <a:t>Bildern</a:t>
            </a:r>
            <a:r>
              <a:rPr lang="cs-CZ" altLang="cs-CZ" i="1" dirty="0">
                <a:latin typeface="Times New Roman" panose="02020603050405020304" pitchFamily="18" charset="0"/>
                <a:cs typeface="Times New Roman" panose="02020603050405020304" pitchFamily="18" charset="0"/>
              </a:rPr>
              <a:t> </a:t>
            </a:r>
            <a:r>
              <a:rPr lang="cs-CZ" altLang="cs-CZ" i="1" dirty="0" err="1">
                <a:latin typeface="Times New Roman" panose="02020603050405020304" pitchFamily="18" charset="0"/>
                <a:cs typeface="Times New Roman" panose="02020603050405020304" pitchFamily="18" charset="0"/>
              </a:rPr>
              <a:t>eines</a:t>
            </a:r>
            <a:r>
              <a:rPr lang="cs-CZ" altLang="cs-CZ" i="1" dirty="0">
                <a:latin typeface="Times New Roman" panose="02020603050405020304" pitchFamily="18" charset="0"/>
                <a:cs typeface="Times New Roman" panose="02020603050405020304" pitchFamily="18" charset="0"/>
              </a:rPr>
              <a:t> </a:t>
            </a:r>
            <a:r>
              <a:rPr lang="cs-CZ" altLang="cs-CZ" i="1" dirty="0" err="1">
                <a:latin typeface="Times New Roman" panose="02020603050405020304" pitchFamily="18" charset="0"/>
                <a:cs typeface="Times New Roman" panose="02020603050405020304" pitchFamily="18" charset="0"/>
              </a:rPr>
              <a:t>fremdsprachigen</a:t>
            </a:r>
            <a:r>
              <a:rPr lang="cs-CZ" altLang="cs-CZ" i="1" dirty="0">
                <a:latin typeface="Times New Roman" panose="02020603050405020304" pitchFamily="18" charset="0"/>
                <a:cs typeface="Times New Roman" panose="02020603050405020304" pitchFamily="18" charset="0"/>
              </a:rPr>
              <a:t> </a:t>
            </a:r>
            <a:r>
              <a:rPr lang="cs-CZ" altLang="cs-CZ" i="1" dirty="0" err="1">
                <a:latin typeface="Times New Roman" panose="02020603050405020304" pitchFamily="18" charset="0"/>
                <a:cs typeface="Times New Roman" panose="02020603050405020304" pitchFamily="18" charset="0"/>
              </a:rPr>
              <a:t>Films</a:t>
            </a:r>
            <a:r>
              <a:rPr lang="cs-CZ" altLang="cs-CZ" i="1" dirty="0">
                <a:latin typeface="Times New Roman" panose="02020603050405020304" pitchFamily="18" charset="0"/>
                <a:cs typeface="Times New Roman" panose="02020603050405020304" pitchFamily="18" charset="0"/>
              </a:rPr>
              <a:t>, </a:t>
            </a:r>
            <a:r>
              <a:rPr lang="cs-CZ" altLang="cs-CZ" i="1" dirty="0" err="1">
                <a:latin typeface="Times New Roman" panose="02020603050405020304" pitchFamily="18" charset="0"/>
                <a:cs typeface="Times New Roman" panose="02020603050405020304" pitchFamily="18" charset="0"/>
              </a:rPr>
              <a:t>Fernsehspiels</a:t>
            </a:r>
            <a:r>
              <a:rPr lang="cs-CZ" altLang="cs-CZ" i="1" dirty="0">
                <a:latin typeface="Times New Roman" panose="02020603050405020304" pitchFamily="18" charset="0"/>
                <a:cs typeface="Times New Roman" panose="02020603050405020304" pitchFamily="18" charset="0"/>
              </a:rPr>
              <a:t> </a:t>
            </a:r>
            <a:r>
              <a:rPr lang="cs-CZ" altLang="cs-CZ" i="1" dirty="0" err="1">
                <a:latin typeface="Times New Roman" panose="02020603050405020304" pitchFamily="18" charset="0"/>
                <a:cs typeface="Times New Roman" panose="02020603050405020304" pitchFamily="18" charset="0"/>
              </a:rPr>
              <a:t>die</a:t>
            </a:r>
            <a:r>
              <a:rPr lang="cs-CZ" altLang="cs-CZ" i="1" dirty="0">
                <a:latin typeface="Times New Roman" panose="02020603050405020304" pitchFamily="18" charset="0"/>
                <a:cs typeface="Times New Roman" panose="02020603050405020304" pitchFamily="18" charset="0"/>
              </a:rPr>
              <a:t> </a:t>
            </a:r>
            <a:r>
              <a:rPr lang="cs-CZ" altLang="cs-CZ" i="1" dirty="0" err="1">
                <a:latin typeface="Times New Roman" panose="02020603050405020304" pitchFamily="18" charset="0"/>
                <a:cs typeface="Times New Roman" panose="02020603050405020304" pitchFamily="18" charset="0"/>
              </a:rPr>
              <a:t>entsprechenden</a:t>
            </a:r>
            <a:r>
              <a:rPr lang="cs-CZ" altLang="cs-CZ" i="1" dirty="0">
                <a:latin typeface="Times New Roman" panose="02020603050405020304" pitchFamily="18" charset="0"/>
                <a:cs typeface="Times New Roman" panose="02020603050405020304" pitchFamily="18" charset="0"/>
              </a:rPr>
              <a:t> </a:t>
            </a:r>
            <a:r>
              <a:rPr lang="cs-CZ" altLang="cs-CZ" i="1" dirty="0" err="1">
                <a:latin typeface="Times New Roman" panose="02020603050405020304" pitchFamily="18" charset="0"/>
                <a:cs typeface="Times New Roman" panose="02020603050405020304" pitchFamily="18" charset="0"/>
              </a:rPr>
              <a:t>Worte</a:t>
            </a:r>
            <a:r>
              <a:rPr lang="cs-CZ" altLang="cs-CZ" i="1" dirty="0">
                <a:latin typeface="Times New Roman" panose="02020603050405020304" pitchFamily="18" charset="0"/>
                <a:cs typeface="Times New Roman" panose="02020603050405020304" pitchFamily="18" charset="0"/>
              </a:rPr>
              <a:t> der </a:t>
            </a:r>
            <a:r>
              <a:rPr lang="cs-CZ" altLang="cs-CZ" i="1" dirty="0" err="1">
                <a:latin typeface="Times New Roman" panose="02020603050405020304" pitchFamily="18" charset="0"/>
                <a:cs typeface="Times New Roman" panose="02020603050405020304" pitchFamily="18" charset="0"/>
              </a:rPr>
              <a:t>eigenen</a:t>
            </a:r>
            <a:r>
              <a:rPr lang="cs-CZ" altLang="cs-CZ" i="1" dirty="0">
                <a:latin typeface="Times New Roman" panose="02020603050405020304" pitchFamily="18" charset="0"/>
                <a:cs typeface="Times New Roman" panose="02020603050405020304" pitchFamily="18" charset="0"/>
              </a:rPr>
              <a:t> </a:t>
            </a:r>
            <a:r>
              <a:rPr lang="cs-CZ" altLang="cs-CZ" i="1" dirty="0" err="1">
                <a:latin typeface="Times New Roman" panose="02020603050405020304" pitchFamily="18" charset="0"/>
                <a:cs typeface="Times New Roman" panose="02020603050405020304" pitchFamily="18" charset="0"/>
              </a:rPr>
              <a:t>Sprache</a:t>
            </a:r>
            <a:r>
              <a:rPr lang="cs-CZ" altLang="cs-CZ" i="1" dirty="0">
                <a:latin typeface="Times New Roman" panose="02020603050405020304" pitchFamily="18" charset="0"/>
                <a:cs typeface="Times New Roman" panose="02020603050405020304" pitchFamily="18" charset="0"/>
              </a:rPr>
              <a:t> </a:t>
            </a:r>
            <a:r>
              <a:rPr lang="cs-CZ" altLang="cs-CZ" i="1" dirty="0" err="1">
                <a:latin typeface="Times New Roman" panose="02020603050405020304" pitchFamily="18" charset="0"/>
                <a:cs typeface="Times New Roman" panose="02020603050405020304" pitchFamily="18" charset="0"/>
              </a:rPr>
              <a:t>sprechen</a:t>
            </a:r>
            <a:r>
              <a:rPr lang="cs-CZ" altLang="cs-CZ" i="1" dirty="0">
                <a:latin typeface="Times New Roman" panose="02020603050405020304" pitchFamily="18" charset="0"/>
                <a:cs typeface="Times New Roman" panose="02020603050405020304" pitchFamily="18" charset="0"/>
              </a:rPr>
              <a:t>, </a:t>
            </a:r>
            <a:r>
              <a:rPr lang="cs-CZ" altLang="cs-CZ" i="1" dirty="0" err="1">
                <a:latin typeface="Times New Roman" panose="02020603050405020304" pitchFamily="18" charset="0"/>
                <a:cs typeface="Times New Roman" panose="02020603050405020304" pitchFamily="18" charset="0"/>
              </a:rPr>
              <a:t>die</a:t>
            </a:r>
            <a:r>
              <a:rPr lang="cs-CZ" altLang="cs-CZ" i="1" dirty="0">
                <a:latin typeface="Times New Roman" panose="02020603050405020304" pitchFamily="18" charset="0"/>
                <a:cs typeface="Times New Roman" panose="02020603050405020304" pitchFamily="18" charset="0"/>
              </a:rPr>
              <a:t> so </a:t>
            </a:r>
            <a:r>
              <a:rPr lang="cs-CZ" altLang="cs-CZ" i="1" dirty="0" err="1">
                <a:latin typeface="Times New Roman" panose="02020603050405020304" pitchFamily="18" charset="0"/>
                <a:cs typeface="Times New Roman" panose="02020603050405020304" pitchFamily="18" charset="0"/>
              </a:rPr>
              <a:t>aufgenommen</a:t>
            </a:r>
            <a:r>
              <a:rPr lang="cs-CZ" altLang="cs-CZ" i="1" dirty="0">
                <a:latin typeface="Times New Roman" panose="02020603050405020304" pitchFamily="18" charset="0"/>
                <a:cs typeface="Times New Roman" panose="02020603050405020304" pitchFamily="18" charset="0"/>
              </a:rPr>
              <a:t> </a:t>
            </a:r>
            <a:r>
              <a:rPr lang="cs-CZ" altLang="cs-CZ" i="1" dirty="0" err="1">
                <a:latin typeface="Times New Roman" panose="02020603050405020304" pitchFamily="18" charset="0"/>
                <a:cs typeface="Times New Roman" panose="02020603050405020304" pitchFamily="18" charset="0"/>
              </a:rPr>
              <a:t>werden</a:t>
            </a:r>
            <a:r>
              <a:rPr lang="cs-CZ" altLang="cs-CZ" i="1" dirty="0">
                <a:latin typeface="Times New Roman" panose="02020603050405020304" pitchFamily="18" charset="0"/>
                <a:cs typeface="Times New Roman" panose="02020603050405020304" pitchFamily="18" charset="0"/>
              </a:rPr>
              <a:t>, </a:t>
            </a:r>
            <a:r>
              <a:rPr lang="cs-CZ" altLang="cs-CZ" i="1" dirty="0" err="1">
                <a:latin typeface="Times New Roman" panose="02020603050405020304" pitchFamily="18" charset="0"/>
                <a:cs typeface="Times New Roman" panose="02020603050405020304" pitchFamily="18" charset="0"/>
              </a:rPr>
              <a:t>dass</a:t>
            </a:r>
            <a:r>
              <a:rPr lang="cs-CZ" altLang="cs-CZ" i="1" dirty="0">
                <a:latin typeface="Times New Roman" panose="02020603050405020304" pitchFamily="18" charset="0"/>
                <a:cs typeface="Times New Roman" panose="02020603050405020304" pitchFamily="18" charset="0"/>
              </a:rPr>
              <a:t> </a:t>
            </a:r>
            <a:r>
              <a:rPr lang="cs-CZ" altLang="cs-CZ" i="1" dirty="0" err="1">
                <a:latin typeface="Times New Roman" panose="02020603050405020304" pitchFamily="18" charset="0"/>
                <a:cs typeface="Times New Roman" panose="02020603050405020304" pitchFamily="18" charset="0"/>
              </a:rPr>
              <a:t>die</a:t>
            </a:r>
            <a:r>
              <a:rPr lang="cs-CZ" altLang="cs-CZ" i="1" dirty="0">
                <a:latin typeface="Times New Roman" panose="02020603050405020304" pitchFamily="18" charset="0"/>
                <a:cs typeface="Times New Roman" panose="02020603050405020304" pitchFamily="18" charset="0"/>
              </a:rPr>
              <a:t> </a:t>
            </a:r>
            <a:r>
              <a:rPr lang="cs-CZ" altLang="cs-CZ" i="1" dirty="0" err="1">
                <a:latin typeface="Times New Roman" panose="02020603050405020304" pitchFamily="18" charset="0"/>
                <a:cs typeface="Times New Roman" panose="02020603050405020304" pitchFamily="18" charset="0"/>
              </a:rPr>
              <a:t>Lippenbewegungen</a:t>
            </a:r>
            <a:r>
              <a:rPr lang="cs-CZ" altLang="cs-CZ" i="1" dirty="0">
                <a:latin typeface="Times New Roman" panose="02020603050405020304" pitchFamily="18" charset="0"/>
                <a:cs typeface="Times New Roman" panose="02020603050405020304" pitchFamily="18" charset="0"/>
              </a:rPr>
              <a:t> der </a:t>
            </a:r>
            <a:r>
              <a:rPr lang="cs-CZ" altLang="cs-CZ" i="1" dirty="0" err="1">
                <a:latin typeface="Times New Roman" panose="02020603050405020304" pitchFamily="18" charset="0"/>
                <a:cs typeface="Times New Roman" panose="02020603050405020304" pitchFamily="18" charset="0"/>
              </a:rPr>
              <a:t>Schauspieler</a:t>
            </a:r>
            <a:r>
              <a:rPr lang="cs-CZ" altLang="cs-CZ" i="1" dirty="0">
                <a:latin typeface="Times New Roman" panose="02020603050405020304" pitchFamily="18" charset="0"/>
                <a:cs typeface="Times New Roman" panose="02020603050405020304" pitchFamily="18" charset="0"/>
              </a:rPr>
              <a:t> (</a:t>
            </a:r>
            <a:r>
              <a:rPr lang="cs-CZ" altLang="cs-CZ" i="1" dirty="0" err="1">
                <a:latin typeface="Times New Roman" panose="02020603050405020304" pitchFamily="18" charset="0"/>
                <a:cs typeface="Times New Roman" panose="02020603050405020304" pitchFamily="18" charset="0"/>
              </a:rPr>
              <a:t>im</a:t>
            </a:r>
            <a:r>
              <a:rPr lang="cs-CZ" altLang="cs-CZ" i="1" dirty="0">
                <a:latin typeface="Times New Roman" panose="02020603050405020304" pitchFamily="18" charset="0"/>
                <a:cs typeface="Times New Roman" panose="02020603050405020304" pitchFamily="18" charset="0"/>
              </a:rPr>
              <a:t> Film) in </a:t>
            </a:r>
            <a:r>
              <a:rPr lang="cs-CZ" altLang="cs-CZ" i="1" dirty="0" err="1">
                <a:latin typeface="Times New Roman" panose="02020603050405020304" pitchFamily="18" charset="0"/>
                <a:cs typeface="Times New Roman" panose="02020603050405020304" pitchFamily="18" charset="0"/>
              </a:rPr>
              <a:t>etwa</a:t>
            </a:r>
            <a:r>
              <a:rPr lang="cs-CZ" altLang="cs-CZ" i="1" dirty="0">
                <a:latin typeface="Times New Roman" panose="02020603050405020304" pitchFamily="18" charset="0"/>
                <a:cs typeface="Times New Roman" panose="02020603050405020304" pitchFamily="18" charset="0"/>
              </a:rPr>
              <a:t> </a:t>
            </a:r>
            <a:r>
              <a:rPr lang="cs-CZ" altLang="cs-CZ" i="1" dirty="0" err="1">
                <a:latin typeface="Times New Roman" panose="02020603050405020304" pitchFamily="18" charset="0"/>
                <a:cs typeface="Times New Roman" panose="02020603050405020304" pitchFamily="18" charset="0"/>
              </a:rPr>
              <a:t>mit</a:t>
            </a:r>
            <a:r>
              <a:rPr lang="cs-CZ" altLang="cs-CZ" i="1" dirty="0">
                <a:latin typeface="Times New Roman" panose="02020603050405020304" pitchFamily="18" charset="0"/>
                <a:cs typeface="Times New Roman" panose="02020603050405020304" pitchFamily="18" charset="0"/>
              </a:rPr>
              <a:t> den </a:t>
            </a:r>
            <a:r>
              <a:rPr lang="cs-CZ" altLang="cs-CZ" i="1" dirty="0" err="1">
                <a:latin typeface="Times New Roman" panose="02020603050405020304" pitchFamily="18" charset="0"/>
                <a:cs typeface="Times New Roman" panose="02020603050405020304" pitchFamily="18" charset="0"/>
              </a:rPr>
              <a:t>gesprochenen</a:t>
            </a:r>
            <a:r>
              <a:rPr lang="cs-CZ" altLang="cs-CZ" i="1" dirty="0">
                <a:latin typeface="Times New Roman" panose="02020603050405020304" pitchFamily="18" charset="0"/>
                <a:cs typeface="Times New Roman" panose="02020603050405020304" pitchFamily="18" charset="0"/>
              </a:rPr>
              <a:t> </a:t>
            </a:r>
            <a:r>
              <a:rPr lang="cs-CZ" altLang="cs-CZ" i="1" dirty="0" err="1">
                <a:latin typeface="Times New Roman" panose="02020603050405020304" pitchFamily="18" charset="0"/>
                <a:cs typeface="Times New Roman" panose="02020603050405020304" pitchFamily="18" charset="0"/>
              </a:rPr>
              <a:t>Worten</a:t>
            </a:r>
            <a:r>
              <a:rPr lang="cs-CZ" altLang="cs-CZ" i="1" dirty="0">
                <a:latin typeface="Times New Roman" panose="02020603050405020304" pitchFamily="18" charset="0"/>
                <a:cs typeface="Times New Roman" panose="02020603050405020304" pitchFamily="18" charset="0"/>
              </a:rPr>
              <a:t> </a:t>
            </a:r>
            <a:r>
              <a:rPr lang="cs-CZ" altLang="cs-CZ" i="1" dirty="0" err="1">
                <a:latin typeface="Times New Roman" panose="02020603050405020304" pitchFamily="18" charset="0"/>
                <a:cs typeface="Times New Roman" panose="02020603050405020304" pitchFamily="18" charset="0"/>
              </a:rPr>
              <a:t>übereinstimmen</a:t>
            </a:r>
            <a:r>
              <a:rPr lang="cs-CZ" altLang="cs-CZ" i="1" dirty="0">
                <a:latin typeface="Times New Roman" panose="02020603050405020304" pitchFamily="18" charset="0"/>
                <a:cs typeface="Times New Roman" panose="02020603050405020304" pitchFamily="18" charset="0"/>
              </a:rPr>
              <a:t>:</a:t>
            </a:r>
          </a:p>
          <a:p>
            <a:pPr marL="0" indent="0" algn="ctr">
              <a:lnSpc>
                <a:spcPct val="95000"/>
              </a:lnSpc>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cs-CZ" altLang="cs-CZ" i="1" dirty="0">
              <a:latin typeface="Times New Roman" panose="02020603050405020304" pitchFamily="18" charset="0"/>
              <a:cs typeface="Times New Roman" panose="02020603050405020304" pitchFamily="18" charset="0"/>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D33DD1E0-E10D-44C6-AB9A-6E007DD532F4}"/>
              </a:ext>
            </a:extLst>
          </p:cNvPr>
          <p:cNvSpPr>
            <a:spLocks noGrp="1"/>
          </p:cNvSpPr>
          <p:nvPr>
            <p:ph type="title"/>
          </p:nvPr>
        </p:nvSpPr>
        <p:spPr/>
        <p:txBody>
          <a:bodyPr/>
          <a:lstStyle/>
          <a:p>
            <a:r>
              <a:rPr lang="de-DE" sz="3200" dirty="0"/>
              <a:t>Untertitelung als politische Entscheidung</a:t>
            </a:r>
            <a:endParaRPr lang="cs-CZ" sz="3200" dirty="0"/>
          </a:p>
        </p:txBody>
      </p:sp>
      <p:sp>
        <p:nvSpPr>
          <p:cNvPr id="5" name="Zástupný obsah 4">
            <a:extLst>
              <a:ext uri="{FF2B5EF4-FFF2-40B4-BE49-F238E27FC236}">
                <a16:creationId xmlns:a16="http://schemas.microsoft.com/office/drawing/2014/main" id="{318E9344-24F3-4E5C-8E93-241A809E1BAC}"/>
              </a:ext>
            </a:extLst>
          </p:cNvPr>
          <p:cNvSpPr>
            <a:spLocks noGrp="1"/>
          </p:cNvSpPr>
          <p:nvPr>
            <p:ph idx="1"/>
          </p:nvPr>
        </p:nvSpPr>
        <p:spPr/>
        <p:txBody>
          <a:bodyPr/>
          <a:lstStyle/>
          <a:p>
            <a:r>
              <a:rPr lang="de-DE" dirty="0"/>
              <a:t>Japan entschied sich für Untertitel, obwohl sich die Synchronisation in diesem dichtbesiedelten Land wirtschaftlich gerechnet hätte.</a:t>
            </a:r>
          </a:p>
          <a:p>
            <a:endParaRPr lang="cs-CZ" dirty="0"/>
          </a:p>
        </p:txBody>
      </p:sp>
    </p:spTree>
    <p:extLst>
      <p:ext uri="{BB962C8B-B14F-4D97-AF65-F5344CB8AC3E}">
        <p14:creationId xmlns:p14="http://schemas.microsoft.com/office/powerpoint/2010/main" val="413548328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9B37F1C-7D87-4056-B95D-4CAE4E5F62E2}"/>
              </a:ext>
            </a:extLst>
          </p:cNvPr>
          <p:cNvSpPr>
            <a:spLocks noGrp="1"/>
          </p:cNvSpPr>
          <p:nvPr>
            <p:ph type="title"/>
          </p:nvPr>
        </p:nvSpPr>
        <p:spPr/>
        <p:txBody>
          <a:bodyPr/>
          <a:lstStyle/>
          <a:p>
            <a:r>
              <a:rPr lang="de-DE" sz="3200" dirty="0"/>
              <a:t>Untertitelung als politische Entscheidung</a:t>
            </a:r>
            <a:endParaRPr lang="cs-CZ" sz="3200" dirty="0"/>
          </a:p>
        </p:txBody>
      </p:sp>
      <p:sp>
        <p:nvSpPr>
          <p:cNvPr id="3" name="Zástupný obsah 2">
            <a:extLst>
              <a:ext uri="{FF2B5EF4-FFF2-40B4-BE49-F238E27FC236}">
                <a16:creationId xmlns:a16="http://schemas.microsoft.com/office/drawing/2014/main" id="{79BB041B-1515-4B62-9B1E-8FCEF60135F5}"/>
              </a:ext>
            </a:extLst>
          </p:cNvPr>
          <p:cNvSpPr>
            <a:spLocks noGrp="1"/>
          </p:cNvSpPr>
          <p:nvPr>
            <p:ph sz="half" idx="1"/>
          </p:nvPr>
        </p:nvSpPr>
        <p:spPr/>
        <p:txBody>
          <a:bodyPr/>
          <a:lstStyle/>
          <a:p>
            <a:r>
              <a:rPr lang="de-DE" sz="2000" dirty="0"/>
              <a:t>RICHTLINIE (EU) 2019/882 DES EUROPÄISCHEN PARLAMENTS UND DES RATES vom 17. April 2019</a:t>
            </a:r>
          </a:p>
          <a:p>
            <a:r>
              <a:rPr lang="de-DE" sz="2000" dirty="0"/>
              <a:t>über die Barrierefreiheitsanforderungen für Produkte und Dienstleistungen</a:t>
            </a:r>
          </a:p>
          <a:p>
            <a:r>
              <a:rPr lang="de-DE" sz="2000" dirty="0"/>
              <a:t>(Text von Bedeutung für den EWR)</a:t>
            </a:r>
          </a:p>
          <a:p>
            <a:r>
              <a:rPr lang="de-DE" sz="2000" dirty="0"/>
              <a:t> Untertitel für Gehörlose und Schwerhörige, Audiodeskription, gesprochene Untertitel und </a:t>
            </a:r>
            <a:r>
              <a:rPr lang="de-DE" sz="2000" dirty="0" err="1"/>
              <a:t>Gebärdensprachdolmetschung</a:t>
            </a:r>
            <a:r>
              <a:rPr lang="de-DE" sz="2000" dirty="0"/>
              <a:t> </a:t>
            </a:r>
          </a:p>
          <a:p>
            <a:r>
              <a:rPr lang="de-DE" sz="2000" dirty="0"/>
              <a:t>- Bereitstellung einer Untertitelung von Anleitungsvideos</a:t>
            </a:r>
            <a:endParaRPr lang="cs-CZ" sz="2000" dirty="0"/>
          </a:p>
        </p:txBody>
      </p:sp>
      <p:pic>
        <p:nvPicPr>
          <p:cNvPr id="6" name="Zástupný obsah 5">
            <a:extLst>
              <a:ext uri="{FF2B5EF4-FFF2-40B4-BE49-F238E27FC236}">
                <a16:creationId xmlns:a16="http://schemas.microsoft.com/office/drawing/2014/main" id="{36AD6E5A-695A-4C29-A441-957761E683A0}"/>
              </a:ext>
            </a:extLst>
          </p:cNvPr>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5770563" y="2723356"/>
            <a:ext cx="3143250" cy="3076575"/>
          </a:xfrm>
        </p:spPr>
      </p:pic>
    </p:spTree>
    <p:extLst>
      <p:ext uri="{BB962C8B-B14F-4D97-AF65-F5344CB8AC3E}">
        <p14:creationId xmlns:p14="http://schemas.microsoft.com/office/powerpoint/2010/main" val="75299982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1"/>
          <p:cNvSpPr>
            <a:spLocks noGrp="1" noChangeArrowheads="1"/>
          </p:cNvSpPr>
          <p:nvPr>
            <p:ph type="title"/>
          </p:nvPr>
        </p:nvSpPr>
        <p:spPr>
          <a:xfrm>
            <a:off x="503238" y="307975"/>
            <a:ext cx="9069387" cy="1246188"/>
          </a:xfrm>
          <a:ln/>
        </p:spPr>
        <p:txBody>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sz="3200" dirty="0" err="1"/>
              <a:t>Untertitelung</a:t>
            </a:r>
            <a:r>
              <a:rPr lang="cs-CZ" altLang="cs-CZ" sz="3200" dirty="0"/>
              <a:t> </a:t>
            </a:r>
            <a:r>
              <a:rPr lang="cs-CZ" altLang="cs-CZ" sz="3200" dirty="0" err="1"/>
              <a:t>für</a:t>
            </a:r>
            <a:r>
              <a:rPr lang="cs-CZ" altLang="cs-CZ" sz="3200" dirty="0"/>
              <a:t> </a:t>
            </a:r>
            <a:r>
              <a:rPr lang="cs-CZ" altLang="cs-CZ" sz="3200" dirty="0" err="1"/>
              <a:t>Schwerhörige</a:t>
            </a:r>
            <a:r>
              <a:rPr lang="cs-CZ" altLang="cs-CZ" sz="3200" dirty="0"/>
              <a:t> </a:t>
            </a:r>
            <a:r>
              <a:rPr lang="cs-CZ" altLang="cs-CZ" sz="3200" dirty="0" err="1"/>
              <a:t>und</a:t>
            </a:r>
            <a:r>
              <a:rPr lang="cs-CZ" altLang="cs-CZ" sz="3200" dirty="0"/>
              <a:t> </a:t>
            </a:r>
            <a:r>
              <a:rPr lang="cs-CZ" altLang="cs-CZ" sz="3200" dirty="0" err="1"/>
              <a:t>Gehörlose</a:t>
            </a:r>
            <a:r>
              <a:rPr lang="de-DE" altLang="cs-CZ" sz="3200" dirty="0"/>
              <a:t> (SDH)</a:t>
            </a:r>
            <a:endParaRPr lang="cs-CZ" altLang="cs-CZ" sz="3200" dirty="0"/>
          </a:p>
        </p:txBody>
      </p:sp>
      <p:sp>
        <p:nvSpPr>
          <p:cNvPr id="22530" name="Rectangle 2"/>
          <p:cNvSpPr>
            <a:spLocks noGrp="1" noChangeArrowheads="1"/>
          </p:cNvSpPr>
          <p:nvPr>
            <p:ph type="subTitle" idx="4294967295"/>
          </p:nvPr>
        </p:nvSpPr>
        <p:spPr bwMode="auto">
          <a:xfrm>
            <a:off x="503238" y="1543050"/>
            <a:ext cx="9069387" cy="543877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pPr marL="0" indent="0" algn="ctr">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dirty="0" err="1">
                <a:latin typeface="Times New Roman" panose="02020603050405020304" pitchFamily="18" charset="0"/>
              </a:rPr>
              <a:t>das</a:t>
            </a:r>
            <a:r>
              <a:rPr lang="cs-CZ" altLang="cs-CZ" dirty="0">
                <a:latin typeface="Times New Roman" panose="02020603050405020304" pitchFamily="18" charset="0"/>
              </a:rPr>
              <a:t> </a:t>
            </a:r>
            <a:r>
              <a:rPr lang="cs-CZ" altLang="cs-CZ" i="1" dirty="0" err="1">
                <a:latin typeface="Times New Roman" panose="02020603050405020304" pitchFamily="18" charset="0"/>
              </a:rPr>
              <a:t>National</a:t>
            </a:r>
            <a:r>
              <a:rPr lang="cs-CZ" altLang="cs-CZ" i="1" dirty="0">
                <a:latin typeface="Times New Roman" panose="02020603050405020304" pitchFamily="18" charset="0"/>
              </a:rPr>
              <a:t> </a:t>
            </a:r>
            <a:r>
              <a:rPr lang="cs-CZ" altLang="cs-CZ" i="1" dirty="0" err="1">
                <a:latin typeface="Times New Roman" panose="02020603050405020304" pitchFamily="18" charset="0"/>
              </a:rPr>
              <a:t>Captioning</a:t>
            </a:r>
            <a:r>
              <a:rPr lang="cs-CZ" altLang="cs-CZ" i="1" dirty="0">
                <a:latin typeface="Times New Roman" panose="02020603050405020304" pitchFamily="18" charset="0"/>
              </a:rPr>
              <a:t> Institute </a:t>
            </a:r>
            <a:r>
              <a:rPr lang="cs-CZ" altLang="cs-CZ" dirty="0">
                <a:latin typeface="Times New Roman" panose="02020603050405020304" pitchFamily="18" charset="0"/>
              </a:rPr>
              <a:t>(NCI): </a:t>
            </a:r>
          </a:p>
          <a:p>
            <a:pPr marL="0" indent="0" algn="ctr">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dirty="0" err="1">
                <a:latin typeface="Times New Roman" panose="02020603050405020304" pitchFamily="18" charset="0"/>
              </a:rPr>
              <a:t>caption</a:t>
            </a:r>
            <a:r>
              <a:rPr lang="cs-CZ" altLang="cs-CZ" dirty="0">
                <a:latin typeface="Times New Roman" panose="02020603050405020304" pitchFamily="18" charset="0"/>
              </a:rPr>
              <a:t> </a:t>
            </a:r>
            <a:r>
              <a:rPr lang="cs-CZ" altLang="cs-CZ" dirty="0" err="1">
                <a:latin typeface="Times New Roman" panose="02020603050405020304" pitchFamily="18" charset="0"/>
              </a:rPr>
              <a:t>Untertitel</a:t>
            </a:r>
            <a:endParaRPr lang="cs-CZ" altLang="cs-CZ" dirty="0">
              <a:latin typeface="Times New Roman" panose="02020603050405020304" pitchFamily="18" charset="0"/>
            </a:endParaRPr>
          </a:p>
          <a:p>
            <a:pPr marL="0" indent="0" algn="ctr">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dirty="0" err="1">
                <a:latin typeface="Times New Roman" panose="02020603050405020304" pitchFamily="18" charset="0"/>
              </a:rPr>
              <a:t>Mehr</a:t>
            </a:r>
            <a:r>
              <a:rPr lang="cs-CZ" altLang="cs-CZ" dirty="0">
                <a:latin typeface="Times New Roman" panose="02020603050405020304" pitchFamily="18" charset="0"/>
              </a:rPr>
              <a:t> </a:t>
            </a:r>
            <a:r>
              <a:rPr lang="cs-CZ" altLang="cs-CZ" dirty="0" err="1">
                <a:latin typeface="Times New Roman" panose="02020603050405020304" pitchFamily="18" charset="0"/>
              </a:rPr>
              <a:t>als</a:t>
            </a:r>
            <a:r>
              <a:rPr lang="cs-CZ" altLang="cs-CZ" dirty="0">
                <a:latin typeface="Times New Roman" panose="02020603050405020304" pitchFamily="18" charset="0"/>
              </a:rPr>
              <a:t> 15 </a:t>
            </a:r>
            <a:r>
              <a:rPr lang="cs-CZ" altLang="cs-CZ" dirty="0" err="1">
                <a:latin typeface="Times New Roman" panose="02020603050405020304" pitchFamily="18" charset="0"/>
              </a:rPr>
              <a:t>europäische</a:t>
            </a:r>
            <a:r>
              <a:rPr lang="cs-CZ" altLang="cs-CZ" dirty="0">
                <a:latin typeface="Times New Roman" panose="02020603050405020304" pitchFamily="18" charset="0"/>
              </a:rPr>
              <a:t> </a:t>
            </a:r>
            <a:r>
              <a:rPr lang="cs-CZ" altLang="cs-CZ" dirty="0" err="1">
                <a:latin typeface="Times New Roman" panose="02020603050405020304" pitchFamily="18" charset="0"/>
              </a:rPr>
              <a:t>Länder</a:t>
            </a:r>
            <a:r>
              <a:rPr lang="de-DE" altLang="cs-CZ" dirty="0">
                <a:latin typeface="Times New Roman" panose="02020603050405020304" pitchFamily="18" charset="0"/>
              </a:rPr>
              <a:t> </a:t>
            </a:r>
            <a:r>
              <a:rPr lang="cs-CZ" altLang="cs-CZ" dirty="0" err="1">
                <a:latin typeface="Times New Roman" panose="02020603050405020304" pitchFamily="18" charset="0"/>
              </a:rPr>
              <a:t>bieten</a:t>
            </a:r>
            <a:r>
              <a:rPr lang="cs-CZ" altLang="cs-CZ" dirty="0">
                <a:latin typeface="Times New Roman" panose="02020603050405020304" pitchFamily="18" charset="0"/>
              </a:rPr>
              <a:t> </a:t>
            </a:r>
            <a:r>
              <a:rPr lang="cs-CZ" altLang="cs-CZ" dirty="0" err="1">
                <a:latin typeface="Times New Roman" panose="02020603050405020304" pitchFamily="18" charset="0"/>
              </a:rPr>
              <a:t>Untertitel</a:t>
            </a:r>
            <a:r>
              <a:rPr lang="cs-CZ" altLang="cs-CZ" dirty="0">
                <a:latin typeface="Times New Roman" panose="02020603050405020304" pitchFamily="18" charset="0"/>
              </a:rPr>
              <a:t> </a:t>
            </a:r>
            <a:r>
              <a:rPr lang="cs-CZ" altLang="cs-CZ" dirty="0" err="1">
                <a:latin typeface="Times New Roman" panose="02020603050405020304" pitchFamily="18" charset="0"/>
              </a:rPr>
              <a:t>für</a:t>
            </a:r>
            <a:r>
              <a:rPr lang="cs-CZ" altLang="cs-CZ" dirty="0">
                <a:latin typeface="Times New Roman" panose="02020603050405020304" pitchFamily="18" charset="0"/>
              </a:rPr>
              <a:t> </a:t>
            </a:r>
            <a:r>
              <a:rPr lang="cs-CZ" altLang="cs-CZ" dirty="0" err="1">
                <a:latin typeface="Times New Roman" panose="02020603050405020304" pitchFamily="18" charset="0"/>
              </a:rPr>
              <a:t>Gehörlose</a:t>
            </a:r>
            <a:r>
              <a:rPr lang="cs-CZ" altLang="cs-CZ" dirty="0">
                <a:latin typeface="Times New Roman" panose="02020603050405020304" pitchFamily="18" charset="0"/>
              </a:rPr>
              <a:t> </a:t>
            </a:r>
            <a:r>
              <a:rPr lang="cs-CZ" altLang="cs-CZ" dirty="0" err="1">
                <a:latin typeface="Times New Roman" panose="02020603050405020304" pitchFamily="18" charset="0"/>
              </a:rPr>
              <a:t>an</a:t>
            </a:r>
            <a:r>
              <a:rPr lang="cs-CZ" altLang="cs-CZ" dirty="0">
                <a:latin typeface="Times New Roman" panose="02020603050405020304" pitchFamily="18" charset="0"/>
              </a:rPr>
              <a:t>, </a:t>
            </a:r>
            <a:r>
              <a:rPr lang="cs-CZ" altLang="cs-CZ" dirty="0" err="1">
                <a:latin typeface="Times New Roman" panose="02020603050405020304" pitchFamily="18" charset="0"/>
              </a:rPr>
              <a:t>wobei</a:t>
            </a:r>
            <a:r>
              <a:rPr lang="cs-CZ" altLang="cs-CZ" dirty="0">
                <a:latin typeface="Times New Roman" panose="02020603050405020304" pitchFamily="18" charset="0"/>
              </a:rPr>
              <a:t> </a:t>
            </a:r>
            <a:r>
              <a:rPr lang="cs-CZ" altLang="cs-CZ" dirty="0" err="1">
                <a:latin typeface="Times New Roman" panose="02020603050405020304" pitchFamily="18" charset="0"/>
              </a:rPr>
              <a:t>England</a:t>
            </a:r>
            <a:r>
              <a:rPr lang="cs-CZ" altLang="cs-CZ" dirty="0">
                <a:latin typeface="Times New Roman" panose="02020603050405020304" pitchFamily="18" charset="0"/>
              </a:rPr>
              <a:t> </a:t>
            </a:r>
            <a:r>
              <a:rPr lang="cs-CZ" altLang="cs-CZ" dirty="0" err="1">
                <a:latin typeface="Times New Roman" panose="02020603050405020304" pitchFamily="18" charset="0"/>
              </a:rPr>
              <a:t>immer</a:t>
            </a:r>
            <a:r>
              <a:rPr lang="cs-CZ" altLang="cs-CZ" dirty="0">
                <a:latin typeface="Times New Roman" panose="02020603050405020304" pitchFamily="18" charset="0"/>
              </a:rPr>
              <a:t> </a:t>
            </a:r>
            <a:r>
              <a:rPr lang="cs-CZ" altLang="cs-CZ" dirty="0" err="1">
                <a:latin typeface="Times New Roman" panose="02020603050405020304" pitchFamily="18" charset="0"/>
              </a:rPr>
              <a:t>noch</a:t>
            </a:r>
            <a:r>
              <a:rPr lang="cs-CZ" altLang="cs-CZ" dirty="0">
                <a:latin typeface="Times New Roman" panose="02020603050405020304" pitchFamily="18" charset="0"/>
              </a:rPr>
              <a:t> </a:t>
            </a:r>
            <a:r>
              <a:rPr lang="cs-CZ" altLang="cs-CZ" dirty="0" err="1">
                <a:latin typeface="Times New Roman" panose="02020603050405020304" pitchFamily="18" charset="0"/>
              </a:rPr>
              <a:t>eine</a:t>
            </a:r>
            <a:r>
              <a:rPr lang="cs-CZ" altLang="cs-CZ" dirty="0">
                <a:latin typeface="Times New Roman" panose="02020603050405020304" pitchFamily="18" charset="0"/>
              </a:rPr>
              <a:t> </a:t>
            </a:r>
            <a:r>
              <a:rPr lang="cs-CZ" altLang="cs-CZ" dirty="0" err="1">
                <a:latin typeface="Times New Roman" panose="02020603050405020304" pitchFamily="18" charset="0"/>
              </a:rPr>
              <a:t>Vorreiterstellung</a:t>
            </a:r>
            <a:r>
              <a:rPr lang="cs-CZ" altLang="cs-CZ" dirty="0">
                <a:latin typeface="Times New Roman" panose="02020603050405020304" pitchFamily="18" charset="0"/>
              </a:rPr>
              <a:t> </a:t>
            </a:r>
            <a:r>
              <a:rPr lang="cs-CZ" altLang="cs-CZ" dirty="0" err="1">
                <a:latin typeface="Times New Roman" panose="02020603050405020304" pitchFamily="18" charset="0"/>
              </a:rPr>
              <a:t>einnimmt</a:t>
            </a:r>
            <a:r>
              <a:rPr lang="cs-CZ" altLang="cs-CZ" dirty="0">
                <a:latin typeface="Times New Roman" panose="02020603050405020304" pitchFamily="18" charset="0"/>
              </a:rPr>
              <a:t>, da </a:t>
            </a:r>
            <a:r>
              <a:rPr lang="cs-CZ" altLang="cs-CZ" dirty="0" err="1">
                <a:latin typeface="Times New Roman" panose="02020603050405020304" pitchFamily="18" charset="0"/>
              </a:rPr>
              <a:t>seit</a:t>
            </a:r>
            <a:r>
              <a:rPr lang="cs-CZ" altLang="cs-CZ" dirty="0">
                <a:latin typeface="Times New Roman" panose="02020603050405020304" pitchFamily="18" charset="0"/>
              </a:rPr>
              <a:t> Ende 1998 dort </a:t>
            </a:r>
            <a:r>
              <a:rPr lang="cs-CZ" altLang="cs-CZ" dirty="0" err="1">
                <a:latin typeface="Times New Roman" panose="02020603050405020304" pitchFamily="18" charset="0"/>
              </a:rPr>
              <a:t>gesetzlich</a:t>
            </a:r>
            <a:r>
              <a:rPr lang="cs-CZ" altLang="cs-CZ" dirty="0">
                <a:latin typeface="Times New Roman" panose="02020603050405020304" pitchFamily="18" charset="0"/>
              </a:rPr>
              <a:t> </a:t>
            </a:r>
            <a:r>
              <a:rPr lang="cs-CZ" altLang="cs-CZ" dirty="0" err="1">
                <a:latin typeface="Times New Roman" panose="02020603050405020304" pitchFamily="18" charset="0"/>
              </a:rPr>
              <a:t>festgelegt</a:t>
            </a:r>
            <a:r>
              <a:rPr lang="cs-CZ" altLang="cs-CZ" dirty="0">
                <a:latin typeface="Times New Roman" panose="02020603050405020304" pitchFamily="18" charset="0"/>
              </a:rPr>
              <a:t> </a:t>
            </a:r>
            <a:r>
              <a:rPr lang="cs-CZ" altLang="cs-CZ" dirty="0" err="1">
                <a:latin typeface="Times New Roman" panose="02020603050405020304" pitchFamily="18" charset="0"/>
              </a:rPr>
              <a:t>ist</a:t>
            </a:r>
            <a:r>
              <a:rPr lang="cs-CZ" altLang="cs-CZ" dirty="0">
                <a:latin typeface="Times New Roman" panose="02020603050405020304" pitchFamily="18" charset="0"/>
              </a:rPr>
              <a:t>, </a:t>
            </a:r>
            <a:r>
              <a:rPr lang="cs-CZ" altLang="cs-CZ" dirty="0" err="1">
                <a:latin typeface="Times New Roman" panose="02020603050405020304" pitchFamily="18" charset="0"/>
              </a:rPr>
              <a:t>daß</a:t>
            </a:r>
            <a:r>
              <a:rPr lang="cs-CZ" altLang="cs-CZ" dirty="0">
                <a:latin typeface="Times New Roman" panose="02020603050405020304" pitchFamily="18" charset="0"/>
              </a:rPr>
              <a:t> 50% des </a:t>
            </a:r>
            <a:r>
              <a:rPr lang="cs-CZ" altLang="cs-CZ" dirty="0" err="1">
                <a:latin typeface="Times New Roman" panose="02020603050405020304" pitchFamily="18" charset="0"/>
              </a:rPr>
              <a:t>Fernsehprogramms</a:t>
            </a:r>
            <a:r>
              <a:rPr lang="cs-CZ" altLang="cs-CZ" dirty="0">
                <a:latin typeface="Times New Roman" panose="02020603050405020304" pitchFamily="18" charset="0"/>
              </a:rPr>
              <a:t> </a:t>
            </a:r>
            <a:r>
              <a:rPr lang="cs-CZ" altLang="cs-CZ" dirty="0" err="1">
                <a:latin typeface="Times New Roman" panose="02020603050405020304" pitchFamily="18" charset="0"/>
              </a:rPr>
              <a:t>gehörlosengerecht</a:t>
            </a:r>
            <a:r>
              <a:rPr lang="cs-CZ" altLang="cs-CZ" dirty="0">
                <a:latin typeface="Times New Roman" panose="02020603050405020304" pitchFamily="18" charset="0"/>
              </a:rPr>
              <a:t> </a:t>
            </a:r>
            <a:r>
              <a:rPr lang="cs-CZ" altLang="cs-CZ" dirty="0" err="1">
                <a:latin typeface="Times New Roman" panose="02020603050405020304" pitchFamily="18" charset="0"/>
              </a:rPr>
              <a:t>ausgestrahlt</a:t>
            </a:r>
            <a:r>
              <a:rPr lang="cs-CZ" altLang="cs-CZ" dirty="0">
                <a:latin typeface="Times New Roman" panose="02020603050405020304" pitchFamily="18" charset="0"/>
              </a:rPr>
              <a:t> </a:t>
            </a:r>
            <a:r>
              <a:rPr lang="cs-CZ" altLang="cs-CZ" dirty="0" err="1">
                <a:latin typeface="Times New Roman" panose="02020603050405020304" pitchFamily="18" charset="0"/>
              </a:rPr>
              <a:t>werden</a:t>
            </a:r>
            <a:r>
              <a:rPr lang="cs-CZ" altLang="cs-CZ" dirty="0">
                <a:latin typeface="Times New Roman" panose="02020603050405020304" pitchFamily="18" charset="0"/>
              </a:rPr>
              <a:t> </a:t>
            </a:r>
            <a:r>
              <a:rPr lang="cs-CZ" altLang="cs-CZ" dirty="0" err="1">
                <a:latin typeface="Times New Roman" panose="02020603050405020304" pitchFamily="18" charset="0"/>
              </a:rPr>
              <a:t>müssen</a:t>
            </a:r>
            <a:r>
              <a:rPr lang="cs-CZ" altLang="cs-CZ" dirty="0">
                <a:latin typeface="Times New Roman" panose="02020603050405020304" pitchFamily="18" charset="0"/>
              </a:rPr>
              <a:t>.</a:t>
            </a:r>
          </a:p>
          <a:p>
            <a:pPr marL="0" indent="0" algn="ctr">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dirty="0" err="1">
                <a:latin typeface="Times New Roman" panose="02020603050405020304" pitchFamily="18" charset="0"/>
              </a:rPr>
              <a:t>Für</a:t>
            </a:r>
            <a:r>
              <a:rPr lang="cs-CZ" altLang="cs-CZ" dirty="0">
                <a:latin typeface="Times New Roman" panose="02020603050405020304" pitchFamily="18" charset="0"/>
              </a:rPr>
              <a:t> </a:t>
            </a:r>
            <a:r>
              <a:rPr lang="cs-CZ" altLang="cs-CZ" dirty="0" err="1">
                <a:latin typeface="Times New Roman" panose="02020603050405020304" pitchFamily="18" charset="0"/>
              </a:rPr>
              <a:t>Gehörlose</a:t>
            </a:r>
            <a:r>
              <a:rPr lang="cs-CZ" altLang="cs-CZ" dirty="0">
                <a:latin typeface="Times New Roman" panose="02020603050405020304" pitchFamily="18" charset="0"/>
              </a:rPr>
              <a:t> </a:t>
            </a:r>
            <a:r>
              <a:rPr lang="cs-CZ" altLang="cs-CZ" dirty="0" err="1">
                <a:latin typeface="Times New Roman" panose="02020603050405020304" pitchFamily="18" charset="0"/>
              </a:rPr>
              <a:t>müssen</a:t>
            </a:r>
            <a:r>
              <a:rPr lang="cs-CZ" altLang="cs-CZ" dirty="0">
                <a:latin typeface="Times New Roman" panose="02020603050405020304" pitchFamily="18" charset="0"/>
              </a:rPr>
              <a:t> </a:t>
            </a:r>
            <a:r>
              <a:rPr lang="cs-CZ" altLang="cs-CZ" dirty="0" err="1">
                <a:latin typeface="Times New Roman" panose="02020603050405020304" pitchFamily="18" charset="0"/>
              </a:rPr>
              <a:t>alle</a:t>
            </a:r>
            <a:r>
              <a:rPr lang="cs-CZ" altLang="cs-CZ" dirty="0">
                <a:latin typeface="Times New Roman" panose="02020603050405020304" pitchFamily="18" charset="0"/>
              </a:rPr>
              <a:t> </a:t>
            </a:r>
            <a:r>
              <a:rPr lang="cs-CZ" altLang="cs-CZ" dirty="0" err="1">
                <a:latin typeface="Times New Roman" panose="02020603050405020304" pitchFamily="18" charset="0"/>
              </a:rPr>
              <a:t>wichtigen</a:t>
            </a:r>
            <a:r>
              <a:rPr lang="cs-CZ" altLang="cs-CZ" dirty="0">
                <a:latin typeface="Times New Roman" panose="02020603050405020304" pitchFamily="18" charset="0"/>
              </a:rPr>
              <a:t> </a:t>
            </a:r>
            <a:r>
              <a:rPr lang="cs-CZ" altLang="cs-CZ" dirty="0" err="1">
                <a:latin typeface="Times New Roman" panose="02020603050405020304" pitchFamily="18" charset="0"/>
              </a:rPr>
              <a:t>Geräusche</a:t>
            </a:r>
            <a:r>
              <a:rPr lang="cs-CZ" altLang="cs-CZ" dirty="0">
                <a:latin typeface="Times New Roman" panose="02020603050405020304" pitchFamily="18" charset="0"/>
              </a:rPr>
              <a:t> </a:t>
            </a:r>
            <a:r>
              <a:rPr lang="cs-CZ" altLang="cs-CZ" dirty="0" err="1">
                <a:latin typeface="Times New Roman" panose="02020603050405020304" pitchFamily="18" charset="0"/>
              </a:rPr>
              <a:t>angekündigt</a:t>
            </a:r>
            <a:r>
              <a:rPr lang="cs-CZ" altLang="cs-CZ" dirty="0">
                <a:latin typeface="Times New Roman" panose="02020603050405020304" pitchFamily="18" charset="0"/>
              </a:rPr>
              <a:t> </a:t>
            </a:r>
            <a:r>
              <a:rPr lang="cs-CZ" altLang="cs-CZ" dirty="0" err="1">
                <a:latin typeface="Times New Roman" panose="02020603050405020304" pitchFamily="18" charset="0"/>
              </a:rPr>
              <a:t>werden</a:t>
            </a:r>
            <a:r>
              <a:rPr lang="cs-CZ" altLang="cs-CZ" dirty="0">
                <a:latin typeface="Times New Roman" panose="02020603050405020304" pitchFamily="18" charset="0"/>
              </a:rPr>
              <a:t>, </a:t>
            </a:r>
            <a:r>
              <a:rPr lang="cs-CZ" altLang="cs-CZ" dirty="0" err="1">
                <a:latin typeface="Times New Roman" panose="02020603050405020304" pitchFamily="18" charset="0"/>
              </a:rPr>
              <a:t>ohner</a:t>
            </a:r>
            <a:r>
              <a:rPr lang="cs-CZ" altLang="cs-CZ" dirty="0">
                <a:latin typeface="Times New Roman" panose="02020603050405020304" pitchFamily="18" charset="0"/>
              </a:rPr>
              <a:t> </a:t>
            </a:r>
            <a:r>
              <a:rPr lang="cs-CZ" altLang="cs-CZ" dirty="0" err="1">
                <a:latin typeface="Times New Roman" panose="02020603050405020304" pitchFamily="18" charset="0"/>
              </a:rPr>
              <a:t>die</a:t>
            </a:r>
            <a:r>
              <a:rPr lang="cs-CZ" altLang="cs-CZ" dirty="0">
                <a:latin typeface="Times New Roman" panose="02020603050405020304" pitchFamily="18" charset="0"/>
              </a:rPr>
              <a:t> </a:t>
            </a:r>
            <a:r>
              <a:rPr lang="cs-CZ" altLang="cs-CZ" dirty="0" err="1">
                <a:latin typeface="Times New Roman" panose="02020603050405020304" pitchFamily="18" charset="0"/>
              </a:rPr>
              <a:t>die</a:t>
            </a:r>
            <a:r>
              <a:rPr lang="cs-CZ" altLang="cs-CZ" dirty="0">
                <a:latin typeface="Times New Roman" panose="02020603050405020304" pitchFamily="18" charset="0"/>
              </a:rPr>
              <a:t> </a:t>
            </a:r>
            <a:r>
              <a:rPr lang="cs-CZ" altLang="cs-CZ" dirty="0" err="1">
                <a:latin typeface="Times New Roman" panose="02020603050405020304" pitchFamily="18" charset="0"/>
              </a:rPr>
              <a:t>Situation</a:t>
            </a:r>
            <a:r>
              <a:rPr lang="cs-CZ" altLang="cs-CZ" dirty="0">
                <a:latin typeface="Times New Roman" panose="02020603050405020304" pitchFamily="18" charset="0"/>
              </a:rPr>
              <a:t> </a:t>
            </a:r>
            <a:r>
              <a:rPr lang="cs-CZ" altLang="cs-CZ" dirty="0" err="1">
                <a:latin typeface="Times New Roman" panose="02020603050405020304" pitchFamily="18" charset="0"/>
              </a:rPr>
              <a:t>missverständlich</a:t>
            </a:r>
            <a:r>
              <a:rPr lang="cs-CZ" altLang="cs-CZ" dirty="0">
                <a:latin typeface="Times New Roman" panose="02020603050405020304" pitchFamily="18" charset="0"/>
              </a:rPr>
              <a:t> </a:t>
            </a:r>
            <a:r>
              <a:rPr lang="cs-CZ" altLang="cs-CZ" dirty="0" err="1">
                <a:latin typeface="Times New Roman" panose="02020603050405020304" pitchFamily="18" charset="0"/>
              </a:rPr>
              <a:t>wäre</a:t>
            </a:r>
            <a:r>
              <a:rPr lang="cs-CZ" altLang="cs-CZ" dirty="0">
                <a:latin typeface="Times New Roman" panose="02020603050405020304" pitchFamily="18" charset="0"/>
              </a:rPr>
              <a:t>.</a:t>
            </a:r>
          </a:p>
          <a:p>
            <a:pPr marL="0" indent="0" algn="ctr">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cs-CZ" altLang="cs-CZ" dirty="0">
              <a:latin typeface="Times New Roman" panose="02020603050405020304" pitchFamily="18" charset="0"/>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a:extLst>
              <a:ext uri="{FF2B5EF4-FFF2-40B4-BE49-F238E27FC236}">
                <a16:creationId xmlns:a16="http://schemas.microsoft.com/office/drawing/2014/main" id="{5BEA47DF-F4BC-4995-8704-9BE54C0B4379}"/>
              </a:ext>
            </a:extLst>
          </p:cNvPr>
          <p:cNvSpPr>
            <a:spLocks noGrp="1"/>
          </p:cNvSpPr>
          <p:nvPr>
            <p:ph type="title"/>
          </p:nvPr>
        </p:nvSpPr>
        <p:spPr/>
        <p:txBody>
          <a:bodyPr/>
          <a:lstStyle/>
          <a:p>
            <a:r>
              <a:rPr lang="cs-CZ" sz="3200" dirty="0" err="1"/>
              <a:t>Untertitelung</a:t>
            </a:r>
            <a:r>
              <a:rPr lang="cs-CZ" sz="3200" dirty="0"/>
              <a:t> </a:t>
            </a:r>
            <a:r>
              <a:rPr lang="cs-CZ" sz="3200" dirty="0" err="1"/>
              <a:t>ist</a:t>
            </a:r>
            <a:r>
              <a:rPr lang="cs-CZ" sz="3200" dirty="0"/>
              <a:t> </a:t>
            </a:r>
            <a:r>
              <a:rPr lang="cs-CZ" sz="3200" dirty="0" err="1"/>
              <a:t>eine</a:t>
            </a:r>
            <a:r>
              <a:rPr lang="cs-CZ" sz="3200" dirty="0"/>
              <a:t> </a:t>
            </a:r>
            <a:r>
              <a:rPr lang="cs-CZ" sz="3200" dirty="0" err="1"/>
              <a:t>politische</a:t>
            </a:r>
            <a:r>
              <a:rPr lang="cs-CZ" sz="3200" dirty="0"/>
              <a:t> </a:t>
            </a:r>
            <a:r>
              <a:rPr lang="cs-CZ" sz="3200" dirty="0" err="1"/>
              <a:t>Entscheidung</a:t>
            </a:r>
            <a:endParaRPr lang="cs-CZ" sz="3200" dirty="0"/>
          </a:p>
        </p:txBody>
      </p:sp>
      <p:sp>
        <p:nvSpPr>
          <p:cNvPr id="4" name="Zástupný obsah 3">
            <a:extLst>
              <a:ext uri="{FF2B5EF4-FFF2-40B4-BE49-F238E27FC236}">
                <a16:creationId xmlns:a16="http://schemas.microsoft.com/office/drawing/2014/main" id="{7C79A90F-4F36-4227-A9EF-AB81D0325424}"/>
              </a:ext>
            </a:extLst>
          </p:cNvPr>
          <p:cNvSpPr>
            <a:spLocks noGrp="1"/>
          </p:cNvSpPr>
          <p:nvPr>
            <p:ph idx="1"/>
          </p:nvPr>
        </p:nvSpPr>
        <p:spPr/>
        <p:txBody>
          <a:bodyPr/>
          <a:lstStyle/>
          <a:p>
            <a:r>
              <a:rPr lang="de-DE" sz="2800" dirty="0"/>
              <a:t>Juni 2020, </a:t>
            </a:r>
            <a:r>
              <a:rPr lang="de-DE" sz="2800" dirty="0" err="1"/>
              <a:t>Blesk</a:t>
            </a:r>
            <a:endParaRPr lang="de-DE" sz="2800" dirty="0"/>
          </a:p>
          <a:p>
            <a:r>
              <a:rPr lang="de-DE" sz="2800" dirty="0"/>
              <a:t>Das </a:t>
            </a:r>
            <a:r>
              <a:rPr lang="de-DE" sz="2800" dirty="0" err="1"/>
              <a:t>Tschechsiche</a:t>
            </a:r>
            <a:r>
              <a:rPr lang="de-DE" sz="2800" dirty="0"/>
              <a:t> Fernsehen stellt </a:t>
            </a:r>
            <a:r>
              <a:rPr lang="de-DE" sz="2800" dirty="0" err="1"/>
              <a:t>closed</a:t>
            </a:r>
            <a:r>
              <a:rPr lang="de-DE" sz="2800" dirty="0"/>
              <a:t> </a:t>
            </a:r>
            <a:r>
              <a:rPr lang="de-DE" sz="2800" dirty="0" err="1"/>
              <a:t>captions</a:t>
            </a:r>
            <a:r>
              <a:rPr lang="cs-CZ" sz="2800" dirty="0"/>
              <a:t> f</a:t>
            </a:r>
            <a:r>
              <a:rPr lang="de-DE" sz="2800" dirty="0"/>
              <a:t>ü</a:t>
            </a:r>
            <a:r>
              <a:rPr lang="cs-CZ" sz="2800" dirty="0"/>
              <a:t>r </a:t>
            </a:r>
            <a:r>
              <a:rPr lang="de-DE" sz="2800" dirty="0"/>
              <a:t>mehr Programme als vorgeschrieben. </a:t>
            </a:r>
            <a:r>
              <a:rPr lang="cs-CZ" sz="2800" dirty="0"/>
              <a:t>Nov</a:t>
            </a:r>
            <a:r>
              <a:rPr lang="de-DE" sz="2800" dirty="0"/>
              <a:t>a</a:t>
            </a:r>
            <a:r>
              <a:rPr lang="cs-CZ" sz="2800" dirty="0"/>
              <a:t>, Prim</a:t>
            </a:r>
            <a:r>
              <a:rPr lang="de-DE" sz="2800" dirty="0"/>
              <a:t>a</a:t>
            </a:r>
            <a:r>
              <a:rPr lang="cs-CZ" sz="2800" dirty="0"/>
              <a:t> </a:t>
            </a:r>
            <a:r>
              <a:rPr lang="de-DE" sz="2800" dirty="0"/>
              <a:t>und </a:t>
            </a:r>
            <a:r>
              <a:rPr lang="de-DE" sz="2800" dirty="0" err="1"/>
              <a:t>Televize</a:t>
            </a:r>
            <a:r>
              <a:rPr lang="de-DE" sz="2800" dirty="0"/>
              <a:t> </a:t>
            </a:r>
            <a:r>
              <a:rPr lang="cs-CZ" sz="2800" dirty="0"/>
              <a:t>Barrandov</a:t>
            </a:r>
            <a:r>
              <a:rPr lang="de-DE" sz="2800" dirty="0"/>
              <a:t> weniger</a:t>
            </a:r>
            <a:r>
              <a:rPr lang="cs-CZ" sz="2800" dirty="0"/>
              <a:t>. En </a:t>
            </a:r>
            <a:r>
              <a:rPr lang="cs-CZ" sz="2800" dirty="0" err="1"/>
              <a:t>zahnloses</a:t>
            </a:r>
            <a:r>
              <a:rPr lang="cs-CZ" sz="2800" dirty="0"/>
              <a:t> </a:t>
            </a:r>
            <a:r>
              <a:rPr lang="cs-CZ" sz="2800" dirty="0" err="1"/>
              <a:t>Gesetzist</a:t>
            </a:r>
            <a:r>
              <a:rPr lang="cs-CZ" sz="2800" dirty="0"/>
              <a:t> </a:t>
            </a:r>
            <a:r>
              <a:rPr lang="cs-CZ" sz="2800" dirty="0" err="1"/>
              <a:t>schuld</a:t>
            </a:r>
            <a:r>
              <a:rPr lang="cs-CZ" sz="2800" dirty="0"/>
              <a:t>. Lubomíra Zaorálka </a:t>
            </a:r>
            <a:r>
              <a:rPr lang="cs-CZ" sz="2800" dirty="0" err="1"/>
              <a:t>wurde</a:t>
            </a:r>
            <a:r>
              <a:rPr lang="cs-CZ" sz="2800" dirty="0"/>
              <a:t> </a:t>
            </a:r>
            <a:r>
              <a:rPr lang="cs-CZ" sz="2800" dirty="0" err="1"/>
              <a:t>deshalb</a:t>
            </a:r>
            <a:r>
              <a:rPr lang="cs-CZ" sz="2800" dirty="0"/>
              <a:t> </a:t>
            </a:r>
            <a:r>
              <a:rPr lang="cs-CZ" sz="2800" dirty="0" err="1"/>
              <a:t>aufgefordert</a:t>
            </a:r>
            <a:r>
              <a:rPr lang="cs-CZ" sz="2800" dirty="0"/>
              <a:t>, </a:t>
            </a:r>
            <a:r>
              <a:rPr lang="cs-CZ" sz="2800" dirty="0" err="1"/>
              <a:t>eine</a:t>
            </a:r>
            <a:r>
              <a:rPr lang="cs-CZ" sz="2800" dirty="0"/>
              <a:t> </a:t>
            </a:r>
            <a:r>
              <a:rPr lang="cs-CZ" sz="2800" dirty="0" err="1"/>
              <a:t>Gesetzesnovelle</a:t>
            </a:r>
            <a:r>
              <a:rPr lang="cs-CZ" sz="2800" dirty="0"/>
              <a:t> </a:t>
            </a:r>
            <a:r>
              <a:rPr lang="cs-CZ" sz="2800" dirty="0" err="1"/>
              <a:t>vorzubereiten</a:t>
            </a:r>
            <a:r>
              <a:rPr lang="cs-CZ" sz="2800" dirty="0"/>
              <a:t>. </a:t>
            </a:r>
            <a:r>
              <a:rPr lang="cs-CZ" sz="2800" dirty="0" err="1"/>
              <a:t>Privatsender</a:t>
            </a:r>
            <a:r>
              <a:rPr lang="cs-CZ" sz="2800" dirty="0"/>
              <a:t> m</a:t>
            </a:r>
            <a:r>
              <a:rPr lang="de-DE" sz="2800" dirty="0"/>
              <a:t>ü</a:t>
            </a:r>
            <a:r>
              <a:rPr lang="cs-CZ" sz="2800" dirty="0" err="1"/>
              <a:t>ssen</a:t>
            </a:r>
            <a:r>
              <a:rPr lang="cs-CZ" sz="2800" dirty="0"/>
              <a:t> </a:t>
            </a:r>
            <a:r>
              <a:rPr lang="cs-CZ" sz="2800" dirty="0" err="1"/>
              <a:t>wenigstens</a:t>
            </a:r>
            <a:r>
              <a:rPr lang="cs-CZ" sz="2800" dirty="0"/>
              <a:t> </a:t>
            </a:r>
            <a:r>
              <a:rPr lang="de-DE" sz="2800" dirty="0"/>
              <a:t>15</a:t>
            </a:r>
            <a:r>
              <a:rPr lang="cs-CZ" sz="2800" dirty="0"/>
              <a:t>% der </a:t>
            </a:r>
            <a:r>
              <a:rPr lang="cs-CZ" sz="2800" dirty="0" err="1"/>
              <a:t>Programme</a:t>
            </a:r>
            <a:r>
              <a:rPr lang="cs-CZ" sz="2800" dirty="0"/>
              <a:t> </a:t>
            </a:r>
            <a:r>
              <a:rPr lang="cs-CZ" sz="2800" dirty="0" err="1"/>
              <a:t>untertitel</a:t>
            </a:r>
            <a:r>
              <a:rPr lang="cs-CZ" sz="2800" dirty="0"/>
              <a:t> ‒ </a:t>
            </a:r>
            <a:r>
              <a:rPr lang="cs-CZ" sz="2800" dirty="0" err="1"/>
              <a:t>samt</a:t>
            </a:r>
            <a:r>
              <a:rPr lang="cs-CZ" sz="2800" dirty="0"/>
              <a:t> </a:t>
            </a:r>
            <a:r>
              <a:rPr lang="cs-CZ" sz="2800" dirty="0" err="1"/>
              <a:t>Wiederholungen</a:t>
            </a:r>
            <a:r>
              <a:rPr lang="cs-CZ" sz="2800" dirty="0"/>
              <a:t> (</a:t>
            </a:r>
            <a:r>
              <a:rPr lang="cs-CZ" sz="2800" dirty="0" err="1"/>
              <a:t>mit</a:t>
            </a:r>
            <a:r>
              <a:rPr lang="cs-CZ" sz="2800" dirty="0"/>
              <a:t> </a:t>
            </a:r>
            <a:r>
              <a:rPr lang="cs-CZ" sz="2800" dirty="0" err="1"/>
              <a:t>alten</a:t>
            </a:r>
            <a:r>
              <a:rPr lang="cs-CZ" sz="2800" dirty="0"/>
              <a:t> </a:t>
            </a:r>
            <a:r>
              <a:rPr lang="cs-CZ" sz="2800" dirty="0" err="1"/>
              <a:t>Untertiteln</a:t>
            </a:r>
            <a:r>
              <a:rPr lang="cs-CZ" sz="2800" dirty="0"/>
              <a:t>), </a:t>
            </a:r>
            <a:r>
              <a:rPr lang="cs-CZ" sz="2800" dirty="0" err="1"/>
              <a:t>die</a:t>
            </a:r>
            <a:r>
              <a:rPr lang="cs-CZ" sz="2800" dirty="0"/>
              <a:t> z. B. </a:t>
            </a:r>
            <a:r>
              <a:rPr lang="cs-CZ" sz="2800" dirty="0" err="1"/>
              <a:t>nachts</a:t>
            </a:r>
            <a:r>
              <a:rPr lang="cs-CZ" sz="2800" dirty="0"/>
              <a:t> </a:t>
            </a:r>
            <a:r>
              <a:rPr lang="cs-CZ" sz="2800" dirty="0" err="1"/>
              <a:t>ausgestrahlt</a:t>
            </a:r>
            <a:r>
              <a:rPr lang="cs-CZ" sz="2800" dirty="0"/>
              <a:t> </a:t>
            </a:r>
            <a:r>
              <a:rPr lang="cs-CZ" sz="2800" dirty="0" err="1"/>
              <a:t>werden</a:t>
            </a:r>
            <a:r>
              <a:rPr lang="cs-CZ" sz="2800" dirty="0"/>
              <a:t>.</a:t>
            </a:r>
          </a:p>
        </p:txBody>
      </p:sp>
    </p:spTree>
    <p:extLst>
      <p:ext uri="{BB962C8B-B14F-4D97-AF65-F5344CB8AC3E}">
        <p14:creationId xmlns:p14="http://schemas.microsoft.com/office/powerpoint/2010/main" val="184156866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1"/>
          <p:cNvSpPr>
            <a:spLocks noGrp="1" noChangeArrowheads="1"/>
          </p:cNvSpPr>
          <p:nvPr>
            <p:ph type="title"/>
          </p:nvPr>
        </p:nvSpPr>
        <p:spPr>
          <a:xfrm>
            <a:off x="503238" y="363538"/>
            <a:ext cx="9069387" cy="1169987"/>
          </a:xfrm>
          <a:ln/>
        </p:spPr>
        <p:txBody>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a:t>Untertitelung über Teletext</a:t>
            </a:r>
          </a:p>
        </p:txBody>
      </p:sp>
      <p:sp>
        <p:nvSpPr>
          <p:cNvPr id="23554" name="Rectangle 2"/>
          <p:cNvSpPr>
            <a:spLocks noGrp="1" noChangeArrowheads="1"/>
          </p:cNvSpPr>
          <p:nvPr>
            <p:ph type="subTitle" idx="4294967295"/>
          </p:nvPr>
        </p:nvSpPr>
        <p:spPr bwMode="auto">
          <a:xfrm>
            <a:off x="539750" y="1468438"/>
            <a:ext cx="9032875" cy="5892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pPr marL="0" indent="0" algn="ctr">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dirty="0" err="1"/>
              <a:t>Das</a:t>
            </a:r>
            <a:r>
              <a:rPr lang="cs-CZ" altLang="cs-CZ" dirty="0"/>
              <a:t> </a:t>
            </a:r>
            <a:r>
              <a:rPr lang="cs-CZ" altLang="cs-CZ" dirty="0" err="1"/>
              <a:t>Gesetz</a:t>
            </a:r>
            <a:r>
              <a:rPr lang="cs-CZ" altLang="cs-CZ" dirty="0"/>
              <a:t> </a:t>
            </a:r>
            <a:r>
              <a:rPr lang="cs-CZ" altLang="cs-CZ" dirty="0" err="1"/>
              <a:t>stammt</a:t>
            </a:r>
            <a:r>
              <a:rPr lang="cs-CZ" altLang="cs-CZ" dirty="0"/>
              <a:t> </a:t>
            </a:r>
            <a:r>
              <a:rPr lang="cs-CZ" altLang="cs-CZ" dirty="0" err="1"/>
              <a:t>aus</a:t>
            </a:r>
            <a:r>
              <a:rPr lang="cs-CZ" altLang="cs-CZ" dirty="0"/>
              <a:t> dem </a:t>
            </a:r>
            <a:r>
              <a:rPr lang="cs-CZ" altLang="cs-CZ" dirty="0" err="1"/>
              <a:t>Jahr</a:t>
            </a:r>
            <a:r>
              <a:rPr lang="cs-CZ" altLang="cs-CZ" dirty="0"/>
              <a:t> 2000. </a:t>
            </a:r>
            <a:r>
              <a:rPr lang="de-DE" altLang="cs-CZ" dirty="0"/>
              <a:t>Öffentliches Fernsehen muss 70</a:t>
            </a:r>
            <a:r>
              <a:rPr lang="cs-CZ" altLang="cs-CZ" dirty="0"/>
              <a:t>% </a:t>
            </a:r>
            <a:r>
              <a:rPr lang="cs-CZ" altLang="cs-CZ" dirty="0" err="1"/>
              <a:t>seiner</a:t>
            </a:r>
            <a:r>
              <a:rPr lang="cs-CZ" altLang="cs-CZ" dirty="0"/>
              <a:t> </a:t>
            </a:r>
            <a:r>
              <a:rPr lang="cs-CZ" altLang="cs-CZ" dirty="0" err="1"/>
              <a:t>Programm</a:t>
            </a:r>
            <a:r>
              <a:rPr lang="cs-CZ" altLang="cs-CZ" dirty="0"/>
              <a:t> </a:t>
            </a:r>
            <a:r>
              <a:rPr lang="cs-CZ" altLang="cs-CZ" dirty="0" err="1"/>
              <a:t>untertiteln</a:t>
            </a:r>
            <a:r>
              <a:rPr lang="cs-CZ" altLang="cs-CZ" dirty="0"/>
              <a:t>. Manche </a:t>
            </a:r>
            <a:r>
              <a:rPr lang="cs-CZ" altLang="cs-CZ" dirty="0" err="1"/>
              <a:t>Geh</a:t>
            </a:r>
            <a:r>
              <a:rPr lang="de-DE" altLang="cs-CZ" dirty="0"/>
              <a:t>ö</a:t>
            </a:r>
            <a:r>
              <a:rPr lang="cs-CZ" altLang="cs-CZ" dirty="0" err="1"/>
              <a:t>rlose</a:t>
            </a:r>
            <a:r>
              <a:rPr lang="cs-CZ" altLang="cs-CZ" dirty="0"/>
              <a:t> </a:t>
            </a:r>
            <a:r>
              <a:rPr lang="de-DE" altLang="cs-CZ" dirty="0"/>
              <a:t>finden sich auch mit Untertitelung nicht ab, weil sie nur die Gebärdensprache </a:t>
            </a:r>
            <a:r>
              <a:rPr lang="de-DE" altLang="cs-CZ" dirty="0" err="1"/>
              <a:t>behershen</a:t>
            </a:r>
            <a:r>
              <a:rPr lang="de-DE" altLang="cs-CZ" dirty="0"/>
              <a:t> und Tschechisch als Fremdsprache ablehnen.</a:t>
            </a:r>
            <a:endParaRPr lang="cs-CZ" altLang="cs-CZ" dirty="0"/>
          </a:p>
          <a:p>
            <a:pPr marL="0" indent="0" algn="ctr">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cs-CZ" altLang="cs-CZ" dirty="0"/>
          </a:p>
          <a:p>
            <a:pPr marL="0" indent="0" algn="ctr">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dirty="0"/>
              <a:t>   </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1"/>
          <p:cNvSpPr>
            <a:spLocks noGrp="1" noChangeArrowheads="1"/>
          </p:cNvSpPr>
          <p:nvPr>
            <p:ph type="title"/>
          </p:nvPr>
        </p:nvSpPr>
        <p:spPr>
          <a:xfrm>
            <a:off x="503238" y="238125"/>
            <a:ext cx="9070975" cy="1387475"/>
          </a:xfrm>
          <a:ln/>
        </p:spPr>
        <p:txBody>
          <a:bodyPr tIns="28080"/>
          <a:lstStyle/>
          <a:p>
            <a:pPr algn="jus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sz="3200" b="1"/>
              <a:t>Was muss ein audiovisueller Übersetzer beherrschen, damit nicht die Gleichung gilt </a:t>
            </a:r>
            <a:r>
              <a:rPr lang="cs-CZ" altLang="cs-CZ" sz="3200" b="1" i="1"/>
              <a:t>traduttore – traditore/Verräter</a:t>
            </a:r>
          </a:p>
        </p:txBody>
      </p:sp>
      <p:sp>
        <p:nvSpPr>
          <p:cNvPr id="25602" name="Rectangle 2"/>
          <p:cNvSpPr>
            <a:spLocks noGrp="1" noChangeArrowheads="1"/>
          </p:cNvSpPr>
          <p:nvPr>
            <p:ph type="subTitle" idx="4294967295"/>
          </p:nvPr>
        </p:nvSpPr>
        <p:spPr bwMode="auto">
          <a:xfrm>
            <a:off x="503238" y="1814513"/>
            <a:ext cx="9070975" cy="48990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28080" rIns="0" bIns="0" anchor="ctr"/>
          <a:lstStyle/>
          <a:p>
            <a:pPr marL="0" indent="0" algn="ctr">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cs-CZ" altLang="cs-CZ" dirty="0"/>
          </a:p>
          <a:p>
            <a:pPr marL="0" indent="0" algn="just">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dirty="0"/>
              <a:t>(1) </a:t>
            </a:r>
            <a:r>
              <a:rPr lang="cs-CZ" altLang="cs-CZ" dirty="0" err="1"/>
              <a:t>Linguistische</a:t>
            </a:r>
            <a:r>
              <a:rPr lang="cs-CZ" altLang="cs-CZ" dirty="0"/>
              <a:t> </a:t>
            </a:r>
            <a:r>
              <a:rPr lang="cs-CZ" altLang="cs-CZ" dirty="0" err="1"/>
              <a:t>Kompetenz</a:t>
            </a:r>
            <a:r>
              <a:rPr lang="cs-CZ" altLang="cs-CZ" dirty="0"/>
              <a:t>. </a:t>
            </a:r>
          </a:p>
          <a:p>
            <a:pPr marL="0" indent="0" algn="ctr">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dirty="0"/>
              <a:t>(2) </a:t>
            </a:r>
            <a:r>
              <a:rPr lang="cs-CZ" altLang="cs-CZ" dirty="0" err="1"/>
              <a:t>Pragmatische</a:t>
            </a:r>
            <a:r>
              <a:rPr lang="cs-CZ" altLang="cs-CZ" dirty="0"/>
              <a:t>, </a:t>
            </a:r>
            <a:r>
              <a:rPr lang="cs-CZ" altLang="cs-CZ" dirty="0" err="1"/>
              <a:t>kommunikative</a:t>
            </a:r>
            <a:r>
              <a:rPr lang="cs-CZ" altLang="cs-CZ" dirty="0"/>
              <a:t> </a:t>
            </a:r>
            <a:r>
              <a:rPr lang="cs-CZ" altLang="cs-CZ" dirty="0" err="1"/>
              <a:t>und</a:t>
            </a:r>
            <a:r>
              <a:rPr lang="cs-CZ" altLang="cs-CZ" dirty="0"/>
              <a:t> </a:t>
            </a:r>
            <a:r>
              <a:rPr lang="cs-CZ" altLang="cs-CZ" dirty="0" err="1"/>
              <a:t>interaktive</a:t>
            </a:r>
            <a:r>
              <a:rPr lang="cs-CZ" altLang="cs-CZ" dirty="0"/>
              <a:t> </a:t>
            </a:r>
            <a:r>
              <a:rPr lang="cs-CZ" altLang="cs-CZ" dirty="0" err="1"/>
              <a:t>Kompetenz</a:t>
            </a:r>
            <a:r>
              <a:rPr lang="cs-CZ" altLang="cs-CZ" dirty="0"/>
              <a:t>. </a:t>
            </a:r>
          </a:p>
          <a:p>
            <a:pPr marL="0" indent="0">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dirty="0"/>
              <a:t>(3) </a:t>
            </a:r>
            <a:r>
              <a:rPr lang="cs-CZ" altLang="cs-CZ" dirty="0" err="1"/>
              <a:t>Paralinguistische</a:t>
            </a:r>
            <a:r>
              <a:rPr lang="cs-CZ" altLang="cs-CZ" dirty="0"/>
              <a:t> </a:t>
            </a:r>
            <a:r>
              <a:rPr lang="cs-CZ" altLang="cs-CZ" dirty="0" err="1"/>
              <a:t>Kompetenz</a:t>
            </a:r>
            <a:r>
              <a:rPr lang="cs-CZ" altLang="cs-CZ" dirty="0"/>
              <a:t> </a:t>
            </a:r>
            <a:r>
              <a:rPr lang="cs-CZ" altLang="cs-CZ" dirty="0">
                <a:latin typeface="+mj-lt"/>
              </a:rPr>
              <a:t>(Timbre, </a:t>
            </a:r>
            <a:r>
              <a:rPr lang="cs-CZ" altLang="cs-CZ" dirty="0" err="1">
                <a:latin typeface="+mj-lt"/>
              </a:rPr>
              <a:t>Klang</a:t>
            </a:r>
            <a:r>
              <a:rPr lang="cs-CZ" altLang="cs-CZ" dirty="0">
                <a:latin typeface="+mj-lt"/>
              </a:rPr>
              <a:t> oder </a:t>
            </a:r>
            <a:r>
              <a:rPr lang="cs-CZ" altLang="cs-CZ" dirty="0" err="1">
                <a:latin typeface="+mj-lt"/>
              </a:rPr>
              <a:t>Tonhöhe</a:t>
            </a:r>
            <a:r>
              <a:rPr lang="cs-CZ" altLang="cs-CZ" dirty="0">
                <a:latin typeface="+mj-lt"/>
              </a:rPr>
              <a:t> </a:t>
            </a:r>
            <a:r>
              <a:rPr lang="cs-CZ" altLang="cs-CZ" dirty="0" err="1">
                <a:latin typeface="+mj-lt"/>
              </a:rPr>
              <a:t>nachzuahmen</a:t>
            </a:r>
            <a:r>
              <a:rPr lang="de-DE" altLang="cs-CZ" dirty="0">
                <a:latin typeface="+mj-lt"/>
              </a:rPr>
              <a:t>)</a:t>
            </a:r>
            <a:r>
              <a:rPr lang="cs-CZ" altLang="cs-CZ" dirty="0">
                <a:latin typeface="+mj-lt"/>
              </a:rPr>
              <a:t>. </a:t>
            </a:r>
          </a:p>
          <a:p>
            <a:pPr marL="0" indent="0" algn="just">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dirty="0"/>
              <a:t>(4) </a:t>
            </a:r>
            <a:r>
              <a:rPr lang="cs-CZ" altLang="cs-CZ" dirty="0" err="1"/>
              <a:t>Kulturelle</a:t>
            </a:r>
            <a:r>
              <a:rPr lang="cs-CZ" altLang="cs-CZ" dirty="0"/>
              <a:t> </a:t>
            </a:r>
            <a:r>
              <a:rPr lang="cs-CZ" altLang="cs-CZ" dirty="0" err="1"/>
              <a:t>Kompetenz</a:t>
            </a:r>
            <a:r>
              <a:rPr lang="cs-CZ" altLang="cs-CZ" dirty="0"/>
              <a:t>. </a:t>
            </a:r>
          </a:p>
          <a:p>
            <a:pPr marL="0" indent="0" algn="just">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dirty="0"/>
              <a:t>(5) </a:t>
            </a:r>
            <a:r>
              <a:rPr lang="cs-CZ" altLang="cs-CZ" dirty="0" err="1"/>
              <a:t>Technische</a:t>
            </a:r>
            <a:r>
              <a:rPr lang="cs-CZ" altLang="cs-CZ" dirty="0"/>
              <a:t> </a:t>
            </a:r>
            <a:r>
              <a:rPr lang="cs-CZ" altLang="cs-CZ" dirty="0" err="1"/>
              <a:t>Competenz</a:t>
            </a:r>
            <a:r>
              <a:rPr lang="cs-CZ" altLang="cs-CZ" dirty="0"/>
              <a:t>.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1"/>
          <p:cNvSpPr>
            <a:spLocks noGrp="1" noChangeArrowheads="1"/>
          </p:cNvSpPr>
          <p:nvPr>
            <p:ph type="title"/>
          </p:nvPr>
        </p:nvSpPr>
        <p:spPr>
          <a:xfrm>
            <a:off x="503238" y="346075"/>
            <a:ext cx="9069387" cy="1169988"/>
          </a:xfrm>
          <a:ln/>
        </p:spPr>
        <p:txBody>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a:t>Synchronisation</a:t>
            </a:r>
          </a:p>
        </p:txBody>
      </p:sp>
      <p:sp>
        <p:nvSpPr>
          <p:cNvPr id="26626" name="Rectangle 2"/>
          <p:cNvSpPr>
            <a:spLocks noGrp="1" noChangeArrowheads="1"/>
          </p:cNvSpPr>
          <p:nvPr>
            <p:ph type="subTitle" idx="4294967295"/>
          </p:nvPr>
        </p:nvSpPr>
        <p:spPr bwMode="auto">
          <a:xfrm>
            <a:off x="503238" y="1543050"/>
            <a:ext cx="9069387" cy="543877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pPr marL="0" indent="0" algn="ctr">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a:t>Nukleussynchronität:</a:t>
            </a:r>
          </a:p>
          <a:p>
            <a:pPr marL="0" indent="0" algn="ctr">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a:t>Die Artikulation stark betonter Silben, die in der Linguistik als Nuklei bezeichnet werden, kann vom Kulminationspunkt bestimmter Gesten wie dem Ausführen einer Handbewegung oder auch nur dem Hochziehen der Augenbrauen nicht getrennt werden kann [...], weil ansonsten eine Loslösung des gesprochenen Textes vom Bild erfolgt, die zwar nur in den seltensten Fällen</a:t>
            </a:r>
          </a:p>
          <a:p>
            <a:pPr marL="0" indent="0" algn="ctr">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a:t>bewusst auffallen, unterbewusst aber wahrscheinlich doch registriert</a:t>
            </a:r>
          </a:p>
          <a:p>
            <a:pPr marL="0" indent="0" algn="ctr">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a:t>werden dürfte.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1"/>
          <p:cNvSpPr>
            <a:spLocks noGrp="1" noChangeArrowheads="1"/>
          </p:cNvSpPr>
          <p:nvPr>
            <p:ph type="title"/>
          </p:nvPr>
        </p:nvSpPr>
        <p:spPr>
          <a:xfrm>
            <a:off x="503238" y="346075"/>
            <a:ext cx="9069387" cy="1169988"/>
          </a:xfrm>
          <a:ln/>
        </p:spPr>
        <p:txBody>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a:t>Synchronisation</a:t>
            </a:r>
          </a:p>
        </p:txBody>
      </p:sp>
      <p:sp>
        <p:nvSpPr>
          <p:cNvPr id="27650" name="Rectangle 2"/>
          <p:cNvSpPr>
            <a:spLocks noGrp="1" noChangeArrowheads="1"/>
          </p:cNvSpPr>
          <p:nvPr>
            <p:ph type="subTitle" idx="4294967295"/>
          </p:nvPr>
        </p:nvSpPr>
        <p:spPr bwMode="auto">
          <a:xfrm>
            <a:off x="503238" y="1812925"/>
            <a:ext cx="9069387" cy="48990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pPr marL="0" indent="0" algn="ctr">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cs-CZ" dirty="0" err="1">
                <a:latin typeface="Times New Roman" panose="02020603050405020304" pitchFamily="18" charset="0"/>
              </a:rPr>
              <a:t>Synchrondeutsch</a:t>
            </a:r>
            <a:endParaRPr lang="en-US" altLang="cs-CZ" dirty="0">
              <a:latin typeface="Times New Roman" panose="02020603050405020304" pitchFamily="18" charset="0"/>
            </a:endParaRPr>
          </a:p>
          <a:p>
            <a:pPr marL="0" indent="0">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cs-CZ" dirty="0">
                <a:latin typeface="Times New Roman" panose="02020603050405020304" pitchFamily="18" charset="0"/>
              </a:rPr>
              <a:t>der </a:t>
            </a:r>
            <a:r>
              <a:rPr lang="en-US" altLang="cs-CZ" b="1" dirty="0" err="1">
                <a:latin typeface="Times New Roman" panose="02020603050405020304" pitchFamily="18" charset="0"/>
              </a:rPr>
              <a:t>Synchronbuchautor</a:t>
            </a:r>
            <a:r>
              <a:rPr lang="en-US" altLang="cs-CZ" b="1" dirty="0">
                <a:latin typeface="Times New Roman" panose="02020603050405020304" pitchFamily="18" charset="0"/>
              </a:rPr>
              <a:t>, </a:t>
            </a:r>
            <a:r>
              <a:rPr lang="cs-CZ" altLang="cs-CZ" b="1" dirty="0">
                <a:latin typeface="Times New Roman" panose="02020603050405020304" pitchFamily="18" charset="0"/>
              </a:rPr>
              <a:t>ú</a:t>
            </a:r>
            <a:r>
              <a:rPr lang="en-US" altLang="cs-CZ" b="1" dirty="0" err="1">
                <a:latin typeface="Times New Roman" panose="02020603050405020304" pitchFamily="18" charset="0"/>
              </a:rPr>
              <a:t>pravce</a:t>
            </a:r>
            <a:r>
              <a:rPr lang="en-US" altLang="cs-CZ" b="1" dirty="0">
                <a:latin typeface="Times New Roman" panose="02020603050405020304" pitchFamily="18" charset="0"/>
              </a:rPr>
              <a:t> dialog</a:t>
            </a:r>
            <a:r>
              <a:rPr lang="cs-CZ" altLang="cs-CZ" b="1" dirty="0">
                <a:latin typeface="Times New Roman" panose="02020603050405020304" pitchFamily="18" charset="0"/>
              </a:rPr>
              <a:t>ů,</a:t>
            </a:r>
            <a:r>
              <a:rPr lang="en-US" altLang="cs-CZ" dirty="0">
                <a:latin typeface="Times New Roman" panose="02020603050405020304" pitchFamily="18" charset="0"/>
              </a:rPr>
              <a:t> </a:t>
            </a:r>
            <a:r>
              <a:rPr lang="en-US" altLang="cs-CZ" dirty="0" err="1">
                <a:latin typeface="Times New Roman" panose="02020603050405020304" pitchFamily="18" charset="0"/>
              </a:rPr>
              <a:t>arbeitet</a:t>
            </a:r>
            <a:r>
              <a:rPr lang="en-US" altLang="cs-CZ" dirty="0">
                <a:latin typeface="Times New Roman" panose="02020603050405020304" pitchFamily="18" charset="0"/>
              </a:rPr>
              <a:t> die </a:t>
            </a:r>
            <a:r>
              <a:rPr lang="en-US" altLang="cs-CZ" dirty="0" err="1">
                <a:latin typeface="Times New Roman" panose="02020603050405020304" pitchFamily="18" charset="0"/>
              </a:rPr>
              <a:t>Rohübersetzung</a:t>
            </a:r>
            <a:r>
              <a:rPr lang="cs-CZ" altLang="cs-CZ" dirty="0">
                <a:latin typeface="Times New Roman" panose="02020603050405020304" pitchFamily="18" charset="0"/>
              </a:rPr>
              <a:t> </a:t>
            </a:r>
            <a:r>
              <a:rPr lang="en-US" altLang="cs-CZ" dirty="0">
                <a:latin typeface="Times New Roman" panose="02020603050405020304" pitchFamily="18" charset="0"/>
              </a:rPr>
              <a:t>in </a:t>
            </a:r>
            <a:r>
              <a:rPr lang="en-US" altLang="cs-CZ" dirty="0" err="1">
                <a:latin typeface="Times New Roman" panose="02020603050405020304" pitchFamily="18" charset="0"/>
              </a:rPr>
              <a:t>ein</a:t>
            </a:r>
            <a:r>
              <a:rPr lang="en-US" altLang="cs-CZ" dirty="0">
                <a:latin typeface="Times New Roman" panose="02020603050405020304" pitchFamily="18" charset="0"/>
              </a:rPr>
              <a:t> dem Film </a:t>
            </a:r>
            <a:r>
              <a:rPr lang="en-US" altLang="cs-CZ" dirty="0" err="1">
                <a:latin typeface="Times New Roman" panose="02020603050405020304" pitchFamily="18" charset="0"/>
              </a:rPr>
              <a:t>angepaßtes</a:t>
            </a:r>
            <a:r>
              <a:rPr lang="en-US" altLang="cs-CZ" dirty="0">
                <a:latin typeface="Times New Roman" panose="02020603050405020304" pitchFamily="18" charset="0"/>
              </a:rPr>
              <a:t> </a:t>
            </a:r>
            <a:r>
              <a:rPr lang="en-US" altLang="cs-CZ" dirty="0" err="1">
                <a:latin typeface="Times New Roman" panose="02020603050405020304" pitchFamily="18" charset="0"/>
              </a:rPr>
              <a:t>Synchronbuch</a:t>
            </a:r>
            <a:r>
              <a:rPr lang="en-US" altLang="cs-CZ" dirty="0">
                <a:latin typeface="Times New Roman" panose="02020603050405020304" pitchFamily="18" charset="0"/>
              </a:rPr>
              <a:t> um</a:t>
            </a:r>
          </a:p>
          <a:p>
            <a:pPr marL="0" indent="0">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cs-CZ" dirty="0">
                <a:latin typeface="Times New Roman" panose="02020603050405020304" pitchFamily="18" charset="0"/>
              </a:rPr>
              <a:t>Die </a:t>
            </a:r>
            <a:r>
              <a:rPr lang="en-US" altLang="cs-CZ" dirty="0" err="1">
                <a:latin typeface="Times New Roman" panose="02020603050405020304" pitchFamily="18" charset="0"/>
              </a:rPr>
              <a:t>Rohübersetzer</a:t>
            </a:r>
            <a:r>
              <a:rPr lang="en-US" altLang="cs-CZ" dirty="0">
                <a:latin typeface="Times New Roman" panose="02020603050405020304" pitchFamily="18" charset="0"/>
              </a:rPr>
              <a:t> </a:t>
            </a:r>
            <a:r>
              <a:rPr lang="en-US" altLang="cs-CZ" dirty="0" err="1">
                <a:latin typeface="Times New Roman" panose="02020603050405020304" pitchFamily="18" charset="0"/>
              </a:rPr>
              <a:t>wissen</a:t>
            </a:r>
            <a:r>
              <a:rPr lang="en-US" altLang="cs-CZ" dirty="0">
                <a:latin typeface="Times New Roman" panose="02020603050405020304" pitchFamily="18" charset="0"/>
              </a:rPr>
              <a:t>, </a:t>
            </a:r>
            <a:r>
              <a:rPr lang="en-US" altLang="cs-CZ" dirty="0" err="1">
                <a:latin typeface="Times New Roman" panose="02020603050405020304" pitchFamily="18" charset="0"/>
              </a:rPr>
              <a:t>daß</a:t>
            </a:r>
            <a:r>
              <a:rPr lang="en-US" altLang="cs-CZ" dirty="0">
                <a:latin typeface="Times New Roman" panose="02020603050405020304" pitchFamily="18" charset="0"/>
              </a:rPr>
              <a:t> der von </a:t>
            </a:r>
            <a:r>
              <a:rPr lang="en-US" altLang="cs-CZ" dirty="0" err="1">
                <a:latin typeface="Times New Roman" panose="02020603050405020304" pitchFamily="18" charset="0"/>
              </a:rPr>
              <a:t>ihnen</a:t>
            </a:r>
            <a:endParaRPr lang="en-US" altLang="cs-CZ" dirty="0">
              <a:latin typeface="Times New Roman" panose="02020603050405020304" pitchFamily="18" charset="0"/>
            </a:endParaRPr>
          </a:p>
          <a:p>
            <a:pPr marL="0" indent="0">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cs-CZ" dirty="0" err="1">
                <a:latin typeface="Times New Roman" panose="02020603050405020304" pitchFamily="18" charset="0"/>
              </a:rPr>
              <a:t>übersetzte</a:t>
            </a:r>
            <a:r>
              <a:rPr lang="en-US" altLang="cs-CZ" dirty="0">
                <a:latin typeface="Times New Roman" panose="02020603050405020304" pitchFamily="18" charset="0"/>
              </a:rPr>
              <a:t> Text </a:t>
            </a:r>
            <a:r>
              <a:rPr lang="en-US" altLang="cs-CZ" dirty="0" err="1">
                <a:latin typeface="Times New Roman" panose="02020603050405020304" pitchFamily="18" charset="0"/>
              </a:rPr>
              <a:t>nicht</a:t>
            </a:r>
            <a:r>
              <a:rPr lang="en-US" altLang="cs-CZ" dirty="0">
                <a:latin typeface="Times New Roman" panose="02020603050405020304" pitchFamily="18" charset="0"/>
              </a:rPr>
              <a:t> der </a:t>
            </a:r>
            <a:r>
              <a:rPr lang="en-US" altLang="cs-CZ" dirty="0" err="1">
                <a:latin typeface="Times New Roman" panose="02020603050405020304" pitchFamily="18" charset="0"/>
              </a:rPr>
              <a:t>endgültige</a:t>
            </a:r>
            <a:r>
              <a:rPr lang="en-US" altLang="cs-CZ" dirty="0">
                <a:latin typeface="Times New Roman" panose="02020603050405020304" pitchFamily="18" charset="0"/>
              </a:rPr>
              <a:t> Text </a:t>
            </a:r>
            <a:r>
              <a:rPr lang="en-US" altLang="cs-CZ" dirty="0" err="1">
                <a:latin typeface="Times New Roman" panose="02020603050405020304" pitchFamily="18" charset="0"/>
              </a:rPr>
              <a:t>ist</a:t>
            </a:r>
            <a:r>
              <a:rPr lang="en-US" altLang="cs-CZ" dirty="0">
                <a:latin typeface="Times New Roman" panose="02020603050405020304" pitchFamily="18" charset="0"/>
              </a:rPr>
              <a:t>.</a:t>
            </a:r>
          </a:p>
          <a:p>
            <a:pPr marL="0" indent="0">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cs-CZ" dirty="0" err="1">
                <a:latin typeface="Times New Roman" panose="02020603050405020304" pitchFamily="18" charset="0"/>
              </a:rPr>
              <a:t>Manchmal</a:t>
            </a:r>
            <a:r>
              <a:rPr lang="en-US" altLang="cs-CZ" dirty="0">
                <a:latin typeface="Times New Roman" panose="02020603050405020304" pitchFamily="18" charset="0"/>
              </a:rPr>
              <a:t> </a:t>
            </a:r>
            <a:r>
              <a:rPr lang="en-US" altLang="cs-CZ" dirty="0" err="1">
                <a:latin typeface="Times New Roman" panose="02020603050405020304" pitchFamily="18" charset="0"/>
              </a:rPr>
              <a:t>arbeiten</a:t>
            </a:r>
            <a:r>
              <a:rPr lang="en-US" altLang="cs-CZ" dirty="0">
                <a:latin typeface="Times New Roman" panose="02020603050405020304" pitchFamily="18" charset="0"/>
              </a:rPr>
              <a:t> die </a:t>
            </a:r>
            <a:r>
              <a:rPr lang="en-US" altLang="cs-CZ" dirty="0" err="1">
                <a:latin typeface="Times New Roman" panose="02020603050405020304" pitchFamily="18" charset="0"/>
              </a:rPr>
              <a:t>Rohübersetzer</a:t>
            </a:r>
            <a:r>
              <a:rPr lang="en-US" altLang="cs-CZ" dirty="0">
                <a:latin typeface="Times New Roman" panose="02020603050405020304" pitchFamily="18" charset="0"/>
              </a:rPr>
              <a:t> </a:t>
            </a:r>
            <a:r>
              <a:rPr lang="en-US" altLang="cs-CZ" dirty="0" err="1">
                <a:latin typeface="Times New Roman" panose="02020603050405020304" pitchFamily="18" charset="0"/>
              </a:rPr>
              <a:t>nur</a:t>
            </a:r>
            <a:r>
              <a:rPr lang="en-US" altLang="cs-CZ" dirty="0">
                <a:latin typeface="Times New Roman" panose="02020603050405020304" pitchFamily="18" charset="0"/>
              </a:rPr>
              <a:t> </a:t>
            </a:r>
            <a:r>
              <a:rPr lang="en-US" altLang="cs-CZ" dirty="0" err="1">
                <a:latin typeface="Times New Roman" panose="02020603050405020304" pitchFamily="18" charset="0"/>
              </a:rPr>
              <a:t>mit</a:t>
            </a:r>
            <a:r>
              <a:rPr lang="en-US" altLang="cs-CZ" dirty="0">
                <a:latin typeface="Times New Roman" panose="02020603050405020304" pitchFamily="18" charset="0"/>
              </a:rPr>
              <a:t> den continuities:  </a:t>
            </a:r>
            <a:r>
              <a:rPr lang="en-US" altLang="cs-CZ" b="1" dirty="0">
                <a:latin typeface="Times New Roman" panose="02020603050405020304" pitchFamily="18" charset="0"/>
              </a:rPr>
              <a:t>(das </a:t>
            </a:r>
            <a:r>
              <a:rPr lang="en-US" altLang="cs-CZ" b="1" dirty="0" err="1">
                <a:latin typeface="Times New Roman" panose="02020603050405020304" pitchFamily="18" charset="0"/>
              </a:rPr>
              <a:t>ist</a:t>
            </a:r>
            <a:r>
              <a:rPr lang="en-US" altLang="cs-CZ" b="1" dirty="0">
                <a:latin typeface="Times New Roman" panose="02020603050405020304" pitchFamily="18" charset="0"/>
              </a:rPr>
              <a:t> der </a:t>
            </a:r>
            <a:r>
              <a:rPr lang="en-US" altLang="cs-CZ" b="1" dirty="0" err="1">
                <a:latin typeface="Times New Roman" panose="02020603050405020304" pitchFamily="18" charset="0"/>
              </a:rPr>
              <a:t>tatsächliche</a:t>
            </a:r>
            <a:r>
              <a:rPr lang="en-US" altLang="cs-CZ" b="1" dirty="0">
                <a:latin typeface="Times New Roman" panose="02020603050405020304" pitchFamily="18" charset="0"/>
              </a:rPr>
              <a:t> </a:t>
            </a:r>
            <a:r>
              <a:rPr lang="en-US" altLang="cs-CZ" b="1" dirty="0" err="1">
                <a:latin typeface="Times New Roman" panose="02020603050405020304" pitchFamily="18" charset="0"/>
              </a:rPr>
              <a:t>Filmdialog</a:t>
            </a:r>
            <a:r>
              <a:rPr lang="en-US" altLang="cs-CZ" b="1" dirty="0">
                <a:latin typeface="Times New Roman" panose="02020603050405020304" pitchFamily="18" charset="0"/>
              </a:rPr>
              <a:t> </a:t>
            </a:r>
            <a:r>
              <a:rPr lang="en-US" altLang="cs-CZ" b="1" dirty="0" err="1">
                <a:latin typeface="Times New Roman" panose="02020603050405020304" pitchFamily="18" charset="0"/>
              </a:rPr>
              <a:t>im</a:t>
            </a:r>
            <a:r>
              <a:rPr lang="en-US" altLang="cs-CZ" b="1" dirty="0">
                <a:latin typeface="Times New Roman" panose="02020603050405020304" pitchFamily="18" charset="0"/>
              </a:rPr>
              <a:t> </a:t>
            </a:r>
            <a:r>
              <a:rPr lang="en-US" altLang="cs-CZ" b="1" dirty="0" err="1">
                <a:latin typeface="Times New Roman" panose="02020603050405020304" pitchFamily="18" charset="0"/>
              </a:rPr>
              <a:t>Gegensatz</a:t>
            </a:r>
            <a:r>
              <a:rPr lang="en-US" altLang="cs-CZ" b="1" dirty="0">
                <a:latin typeface="Times New Roman" panose="02020603050405020304" pitchFamily="18" charset="0"/>
              </a:rPr>
              <a:t> z</a:t>
            </a:r>
            <a:r>
              <a:rPr lang="cs-CZ" altLang="cs-CZ" b="1" dirty="0">
                <a:latin typeface="Times New Roman" panose="02020603050405020304" pitchFamily="18" charset="0"/>
              </a:rPr>
              <a:t>u</a:t>
            </a:r>
            <a:r>
              <a:rPr lang="en-US" altLang="cs-CZ" b="1" dirty="0">
                <a:latin typeface="Times New Roman" panose="02020603050405020304" pitchFamily="18" charset="0"/>
              </a:rPr>
              <a:t>m </a:t>
            </a:r>
            <a:r>
              <a:rPr lang="en-US" altLang="cs-CZ" dirty="0" err="1">
                <a:latin typeface="Times New Roman" panose="02020603050405020304" pitchFamily="18" charset="0"/>
              </a:rPr>
              <a:t>Drehbuchtext</a:t>
            </a:r>
            <a:r>
              <a:rPr lang="en-US" altLang="cs-CZ" dirty="0">
                <a:latin typeface="Times New Roman" panose="02020603050405020304" pitchFamily="18" charset="0"/>
              </a:rPr>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1"/>
          <p:cNvSpPr>
            <a:spLocks noGrp="1" noChangeArrowheads="1"/>
          </p:cNvSpPr>
          <p:nvPr>
            <p:ph type="title"/>
          </p:nvPr>
        </p:nvSpPr>
        <p:spPr>
          <a:xfrm>
            <a:off x="503238" y="346075"/>
            <a:ext cx="9069387" cy="1169988"/>
          </a:xfrm>
          <a:ln/>
        </p:spPr>
        <p:txBody>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a:t>Synchronisation</a:t>
            </a:r>
          </a:p>
        </p:txBody>
      </p:sp>
      <p:sp>
        <p:nvSpPr>
          <p:cNvPr id="28674" name="Rectangle 2"/>
          <p:cNvSpPr>
            <a:spLocks noGrp="1" noChangeArrowheads="1"/>
          </p:cNvSpPr>
          <p:nvPr>
            <p:ph type="subTitle" idx="4294967295"/>
          </p:nvPr>
        </p:nvSpPr>
        <p:spPr bwMode="auto">
          <a:xfrm>
            <a:off x="503238" y="1812925"/>
            <a:ext cx="9069387" cy="48990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pPr marL="0" indent="0" algn="ctr">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a:t>Queen Christina, ein Hollywood-Film, (1933), </a:t>
            </a:r>
            <a:r>
              <a:rPr lang="cs-CZ" altLang="cs-CZ">
                <a:latin typeface="Times New Roman" panose="02020603050405020304" pitchFamily="18" charset="0"/>
              </a:rPr>
              <a:t>Regisseur Rouben Mamoulian, die Hauptolle Greta Garbo.</a:t>
            </a:r>
          </a:p>
          <a:p>
            <a:pPr marL="0" indent="0" algn="ctr">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a:latin typeface="Times New Roman" panose="02020603050405020304" pitchFamily="18" charset="0"/>
              </a:rPr>
              <a:t>Don Antonio: </a:t>
            </a:r>
            <a:r>
              <a:rPr lang="cs-CZ" altLang="cs-CZ" i="1">
                <a:latin typeface="Times New Roman" panose="02020603050405020304" pitchFamily="18" charset="0"/>
              </a:rPr>
              <a:t>Love, as we understand it, is a technique that must be developed in hot countries</a:t>
            </a:r>
            <a:r>
              <a:rPr lang="cs-CZ" altLang="cs-CZ">
                <a:latin typeface="Times New Roman" panose="02020603050405020304" pitchFamily="18" charset="0"/>
              </a:rPr>
              <a:t>.</a:t>
            </a:r>
          </a:p>
          <a:p>
            <a:pPr marL="0" indent="0" algn="ctr">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a:latin typeface="Times New Roman" panose="02020603050405020304" pitchFamily="18" charset="0"/>
              </a:rPr>
              <a:t>Dt: </a:t>
            </a:r>
            <a:r>
              <a:rPr lang="en-US" altLang="cs-CZ">
                <a:latin typeface="Times New Roman" panose="02020603050405020304" pitchFamily="18" charset="0"/>
              </a:rPr>
              <a:t>„Liebe ist für uns keine Schicksalsfrage, sondern</a:t>
            </a:r>
          </a:p>
          <a:p>
            <a:pPr marL="0" indent="0" algn="ctr">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a:latin typeface="Times New Roman" panose="02020603050405020304" pitchFamily="18" charset="0"/>
              </a:rPr>
              <a:t>vielmehr Inbegriff der Daseinsfreude.“ Das war zwar lippensynchron, aber inhaltlich eher das Gegenteil.</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1"/>
          <p:cNvSpPr>
            <a:spLocks noGrp="1" noChangeArrowheads="1"/>
          </p:cNvSpPr>
          <p:nvPr>
            <p:ph type="title"/>
          </p:nvPr>
        </p:nvSpPr>
        <p:spPr>
          <a:xfrm>
            <a:off x="503238" y="346075"/>
            <a:ext cx="9069387" cy="1169988"/>
          </a:xfrm>
          <a:ln/>
        </p:spPr>
        <p:txBody>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a:t>Synchronisation</a:t>
            </a:r>
          </a:p>
        </p:txBody>
      </p:sp>
      <p:sp>
        <p:nvSpPr>
          <p:cNvPr id="29698" name="Rectangle 2"/>
          <p:cNvSpPr>
            <a:spLocks noGrp="1" noChangeArrowheads="1"/>
          </p:cNvSpPr>
          <p:nvPr>
            <p:ph type="subTitle" idx="4294967295"/>
          </p:nvPr>
        </p:nvSpPr>
        <p:spPr bwMode="auto">
          <a:xfrm>
            <a:off x="503238" y="1543050"/>
            <a:ext cx="9069387" cy="543877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pPr marL="0" indent="0" algn="ctr">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cs-CZ">
                <a:latin typeface="Times New Roman" panose="02020603050405020304" pitchFamily="18" charset="0"/>
              </a:rPr>
              <a:t>In PULP FICTION (1993, Quentin Tarantino) bezeichnet sich Samuel L. Jackson alias Killer Jules als „bad motherfucker“, in der dt. Synchronisation dagegen als einen „bösen schwarzen Mann“</a:t>
            </a:r>
          </a:p>
          <a:p>
            <a:pPr marL="0" indent="0" algn="ctr">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cs-CZ">
                <a:latin typeface="Times New Roman" panose="02020603050405020304" pitchFamily="18" charset="0"/>
              </a:rPr>
              <a:t>In DANCE OF THE VAMPIRES (TANZ DER VAMPIRE, 1967, Roman Polanski):</a:t>
            </a:r>
          </a:p>
          <a:p>
            <a:pPr marL="0" indent="0" algn="ctr">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cs-CZ">
                <a:latin typeface="Times New Roman" panose="02020603050405020304" pitchFamily="18" charset="0"/>
              </a:rPr>
              <a:t>Daß er als Vampir von der Magd nicht mit dem Kruzifix zurückgehalten werden kann, erklärt er in der deutschen Synchronfassung mit: „Das hilft doch nur bei den alten Vampiren.“ Tatsächlich aber sagt er im Original: „Das hilft doch nicht bei</a:t>
            </a:r>
            <a:r>
              <a:rPr lang="en-US" altLang="cs-CZ" b="1">
                <a:latin typeface="Times New Roman" panose="02020603050405020304" pitchFamily="18" charset="0"/>
              </a:rPr>
              <a:t> </a:t>
            </a:r>
            <a:r>
              <a:rPr lang="en-US" altLang="cs-CZ" b="1" i="1">
                <a:latin typeface="Times New Roman" panose="02020603050405020304" pitchFamily="18" charset="0"/>
              </a:rPr>
              <a:t>jüdischen </a:t>
            </a:r>
            <a:r>
              <a:rPr lang="en-US" altLang="cs-CZ">
                <a:latin typeface="Times New Roman" panose="02020603050405020304" pitchFamily="18" charset="0"/>
              </a:rPr>
              <a:t>Vampiren.“</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503238" y="346075"/>
            <a:ext cx="9070975" cy="1171575"/>
          </a:xfrm>
          <a:ln/>
        </p:spPr>
        <p:txBody>
          <a:bodyPr tIns="38880"/>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a:t>Nachsynchronisation</a:t>
            </a:r>
          </a:p>
        </p:txBody>
      </p:sp>
      <p:sp>
        <p:nvSpPr>
          <p:cNvPr id="5122" name="Rectangle 2"/>
          <p:cNvSpPr>
            <a:spLocks noGrp="1" noChangeArrowheads="1"/>
          </p:cNvSpPr>
          <p:nvPr>
            <p:ph type="subTitle" idx="4294967295"/>
          </p:nvPr>
        </p:nvSpPr>
        <p:spPr bwMode="auto">
          <a:xfrm>
            <a:off x="503238" y="1708150"/>
            <a:ext cx="9070975" cy="5113338"/>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20160" rIns="0" bIns="0" anchor="ctr"/>
          <a:lstStyle/>
          <a:p>
            <a:pPr marL="0" indent="0" algn="ctr">
              <a:lnSpc>
                <a:spcPct val="95000"/>
              </a:lnSpc>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dirty="0">
                <a:latin typeface="Times New Roman" panose="02020603050405020304" pitchFamily="18" charset="0"/>
              </a:rPr>
              <a:t>Vor 1932, </a:t>
            </a:r>
            <a:r>
              <a:rPr lang="de-DE" altLang="cs-CZ" dirty="0">
                <a:latin typeface="Times New Roman" panose="02020603050405020304" pitchFamily="18" charset="0"/>
              </a:rPr>
              <a:t>in dem</a:t>
            </a:r>
            <a:r>
              <a:rPr lang="cs-CZ" altLang="cs-CZ" dirty="0">
                <a:latin typeface="Times New Roman" panose="02020603050405020304" pitchFamily="18" charset="0"/>
              </a:rPr>
              <a:t> </a:t>
            </a:r>
            <a:r>
              <a:rPr lang="cs-CZ" altLang="cs-CZ" dirty="0" err="1">
                <a:latin typeface="Times New Roman" panose="02020603050405020304" pitchFamily="18" charset="0"/>
              </a:rPr>
              <a:t>sich</a:t>
            </a:r>
            <a:r>
              <a:rPr lang="cs-CZ" altLang="cs-CZ" dirty="0">
                <a:latin typeface="Times New Roman" panose="02020603050405020304" pitchFamily="18" charset="0"/>
              </a:rPr>
              <a:t> </a:t>
            </a:r>
            <a:r>
              <a:rPr lang="cs-CZ" altLang="cs-CZ" dirty="0" err="1">
                <a:latin typeface="Times New Roman" panose="02020603050405020304" pitchFamily="18" charset="0"/>
              </a:rPr>
              <a:t>die</a:t>
            </a:r>
            <a:r>
              <a:rPr lang="cs-CZ" altLang="cs-CZ" dirty="0">
                <a:latin typeface="Times New Roman" panose="02020603050405020304" pitchFamily="18" charset="0"/>
              </a:rPr>
              <a:t> </a:t>
            </a:r>
            <a:r>
              <a:rPr lang="cs-CZ" altLang="cs-CZ" dirty="0" err="1">
                <a:latin typeface="Times New Roman" panose="02020603050405020304" pitchFamily="18" charset="0"/>
              </a:rPr>
              <a:t>Nachsynchronisation</a:t>
            </a:r>
            <a:r>
              <a:rPr lang="cs-CZ" altLang="cs-CZ" dirty="0">
                <a:latin typeface="Times New Roman" panose="02020603050405020304" pitchFamily="18" charset="0"/>
              </a:rPr>
              <a:t> </a:t>
            </a:r>
            <a:r>
              <a:rPr lang="cs-CZ" altLang="cs-CZ" dirty="0" err="1">
                <a:latin typeface="Times New Roman" panose="02020603050405020304" pitchFamily="18" charset="0"/>
              </a:rPr>
              <a:t>durchsetzte</a:t>
            </a:r>
            <a:r>
              <a:rPr lang="cs-CZ" altLang="cs-CZ" dirty="0">
                <a:latin typeface="Times New Roman" panose="02020603050405020304" pitchFamily="18" charset="0"/>
              </a:rPr>
              <a:t>, </a:t>
            </a:r>
            <a:r>
              <a:rPr lang="cs-CZ" altLang="cs-CZ" dirty="0" err="1">
                <a:latin typeface="Times New Roman" panose="02020603050405020304" pitchFamily="18" charset="0"/>
              </a:rPr>
              <a:t>war</a:t>
            </a:r>
            <a:r>
              <a:rPr lang="cs-CZ" altLang="cs-CZ" dirty="0">
                <a:latin typeface="Times New Roman" panose="02020603050405020304" pitchFamily="18" charset="0"/>
              </a:rPr>
              <a:t> es </a:t>
            </a:r>
            <a:r>
              <a:rPr lang="cs-CZ" altLang="cs-CZ" dirty="0" err="1">
                <a:latin typeface="Times New Roman" panose="02020603050405020304" pitchFamily="18" charset="0"/>
              </a:rPr>
              <a:t>üblich</a:t>
            </a:r>
            <a:r>
              <a:rPr lang="cs-CZ" altLang="cs-CZ" dirty="0">
                <a:latin typeface="Times New Roman" panose="02020603050405020304" pitchFamily="18" charset="0"/>
              </a:rPr>
              <a:t>, </a:t>
            </a:r>
            <a:r>
              <a:rPr lang="cs-CZ" altLang="cs-CZ" dirty="0" err="1">
                <a:latin typeface="Times New Roman" panose="02020603050405020304" pitchFamily="18" charset="0"/>
              </a:rPr>
              <a:t>wichtige</a:t>
            </a:r>
            <a:r>
              <a:rPr lang="cs-CZ" altLang="cs-CZ" dirty="0">
                <a:latin typeface="Times New Roman" panose="02020603050405020304" pitchFamily="18" charset="0"/>
              </a:rPr>
              <a:t> Filme in </a:t>
            </a:r>
            <a:r>
              <a:rPr lang="cs-CZ" altLang="cs-CZ" dirty="0" err="1">
                <a:latin typeface="Times New Roman" panose="02020603050405020304" pitchFamily="18" charset="0"/>
              </a:rPr>
              <a:t>Parallel-Versionen</a:t>
            </a:r>
            <a:r>
              <a:rPr lang="cs-CZ" altLang="cs-CZ" dirty="0">
                <a:latin typeface="Times New Roman" panose="02020603050405020304" pitchFamily="18" charset="0"/>
              </a:rPr>
              <a:t> (</a:t>
            </a:r>
            <a:r>
              <a:rPr lang="cs-CZ" altLang="cs-CZ" dirty="0" err="1">
                <a:latin typeface="Times New Roman" panose="02020603050405020304" pitchFamily="18" charset="0"/>
              </a:rPr>
              <a:t>meist</a:t>
            </a:r>
            <a:r>
              <a:rPr lang="cs-CZ" altLang="cs-CZ" dirty="0">
                <a:latin typeface="Times New Roman" panose="02020603050405020304" pitchFamily="18" charset="0"/>
              </a:rPr>
              <a:t> </a:t>
            </a:r>
            <a:r>
              <a:rPr lang="cs-CZ" altLang="cs-CZ" dirty="0" err="1">
                <a:latin typeface="Times New Roman" panose="02020603050405020304" pitchFamily="18" charset="0"/>
              </a:rPr>
              <a:t>englisch</a:t>
            </a:r>
            <a:r>
              <a:rPr lang="cs-CZ" altLang="cs-CZ" dirty="0">
                <a:latin typeface="Times New Roman" panose="02020603050405020304" pitchFamily="18" charset="0"/>
              </a:rPr>
              <a:t>, </a:t>
            </a:r>
            <a:r>
              <a:rPr lang="cs-CZ" altLang="cs-CZ" dirty="0" err="1">
                <a:latin typeface="Times New Roman" panose="02020603050405020304" pitchFamily="18" charset="0"/>
              </a:rPr>
              <a:t>französisch</a:t>
            </a:r>
            <a:r>
              <a:rPr lang="cs-CZ" altLang="cs-CZ" dirty="0">
                <a:latin typeface="Times New Roman" panose="02020603050405020304" pitchFamily="18" charset="0"/>
              </a:rPr>
              <a:t>, </a:t>
            </a:r>
            <a:r>
              <a:rPr lang="cs-CZ" altLang="cs-CZ" dirty="0" err="1">
                <a:latin typeface="Times New Roman" panose="02020603050405020304" pitchFamily="18" charset="0"/>
              </a:rPr>
              <a:t>spanisch</a:t>
            </a:r>
            <a:r>
              <a:rPr lang="cs-CZ" altLang="cs-CZ" dirty="0">
                <a:latin typeface="Times New Roman" panose="02020603050405020304" pitchFamily="18" charset="0"/>
              </a:rPr>
              <a:t> </a:t>
            </a:r>
            <a:r>
              <a:rPr lang="cs-CZ" altLang="cs-CZ" dirty="0" err="1">
                <a:latin typeface="Times New Roman" panose="02020603050405020304" pitchFamily="18" charset="0"/>
              </a:rPr>
              <a:t>und</a:t>
            </a:r>
            <a:r>
              <a:rPr lang="cs-CZ" altLang="cs-CZ" dirty="0">
                <a:latin typeface="Times New Roman" panose="02020603050405020304" pitchFamily="18" charset="0"/>
              </a:rPr>
              <a:t> </a:t>
            </a:r>
            <a:r>
              <a:rPr lang="cs-CZ" altLang="cs-CZ" dirty="0" err="1">
                <a:latin typeface="Times New Roman" panose="02020603050405020304" pitchFamily="18" charset="0"/>
              </a:rPr>
              <a:t>deutsch</a:t>
            </a:r>
            <a:r>
              <a:rPr lang="cs-CZ" altLang="cs-CZ" dirty="0">
                <a:latin typeface="Times New Roman" panose="02020603050405020304" pitchFamily="18" charset="0"/>
              </a:rPr>
              <a:t>) </a:t>
            </a:r>
            <a:r>
              <a:rPr lang="cs-CZ" altLang="cs-CZ" dirty="0" err="1">
                <a:latin typeface="Times New Roman" panose="02020603050405020304" pitchFamily="18" charset="0"/>
              </a:rPr>
              <a:t>zu</a:t>
            </a:r>
            <a:r>
              <a:rPr lang="cs-CZ" altLang="cs-CZ" dirty="0">
                <a:latin typeface="Times New Roman" panose="02020603050405020304" pitchFamily="18" charset="0"/>
              </a:rPr>
              <a:t> </a:t>
            </a:r>
            <a:r>
              <a:rPr lang="cs-CZ" altLang="cs-CZ" dirty="0" err="1">
                <a:latin typeface="Times New Roman" panose="02020603050405020304" pitchFamily="18" charset="0"/>
              </a:rPr>
              <a:t>drehen</a:t>
            </a:r>
            <a:r>
              <a:rPr lang="cs-CZ" altLang="cs-CZ" dirty="0">
                <a:latin typeface="Times New Roman" panose="02020603050405020304" pitchFamily="18" charset="0"/>
              </a:rPr>
              <a:t>. 1927 </a:t>
            </a:r>
            <a:r>
              <a:rPr lang="cs-CZ" altLang="cs-CZ" dirty="0" err="1">
                <a:latin typeface="Times New Roman" panose="02020603050405020304" pitchFamily="18" charset="0"/>
              </a:rPr>
              <a:t>gab</a:t>
            </a:r>
            <a:r>
              <a:rPr lang="cs-CZ" altLang="cs-CZ" dirty="0">
                <a:latin typeface="Times New Roman" panose="02020603050405020304" pitchFamily="18" charset="0"/>
              </a:rPr>
              <a:t> es den </a:t>
            </a:r>
            <a:r>
              <a:rPr lang="cs-CZ" altLang="cs-CZ" dirty="0" err="1">
                <a:latin typeface="Times New Roman" panose="02020603050405020304" pitchFamily="18" charset="0"/>
              </a:rPr>
              <a:t>ersten</a:t>
            </a:r>
            <a:r>
              <a:rPr lang="cs-CZ" altLang="cs-CZ" dirty="0">
                <a:latin typeface="Times New Roman" panose="02020603050405020304" pitchFamily="18" charset="0"/>
              </a:rPr>
              <a:t> </a:t>
            </a:r>
            <a:r>
              <a:rPr lang="cs-CZ" altLang="cs-CZ" dirty="0" err="1">
                <a:latin typeface="Times New Roman" panose="02020603050405020304" pitchFamily="18" charset="0"/>
              </a:rPr>
              <a:t>abendfüllenden</a:t>
            </a:r>
            <a:r>
              <a:rPr lang="cs-CZ" altLang="cs-CZ" dirty="0">
                <a:latin typeface="Times New Roman" panose="02020603050405020304" pitchFamily="18" charset="0"/>
              </a:rPr>
              <a:t> </a:t>
            </a:r>
            <a:r>
              <a:rPr lang="cs-CZ" altLang="cs-CZ" dirty="0" err="1">
                <a:latin typeface="Times New Roman" panose="02020603050405020304" pitchFamily="18" charset="0"/>
              </a:rPr>
              <a:t>Tonfilm</a:t>
            </a:r>
            <a:r>
              <a:rPr lang="cs-CZ" altLang="cs-CZ" dirty="0">
                <a:latin typeface="Times New Roman" panose="02020603050405020304" pitchFamily="18" charset="0"/>
              </a:rPr>
              <a:t> „</a:t>
            </a:r>
            <a:r>
              <a:rPr lang="cs-CZ" altLang="cs-CZ" dirty="0" err="1">
                <a:latin typeface="Times New Roman" panose="02020603050405020304" pitchFamily="18" charset="0"/>
              </a:rPr>
              <a:t>The</a:t>
            </a:r>
            <a:r>
              <a:rPr lang="cs-CZ" altLang="cs-CZ" dirty="0">
                <a:latin typeface="Times New Roman" panose="02020603050405020304" pitchFamily="18" charset="0"/>
              </a:rPr>
              <a:t> Jazz Singer“ (</a:t>
            </a:r>
            <a:r>
              <a:rPr lang="cs-CZ" altLang="cs-CZ" dirty="0" err="1">
                <a:latin typeface="Times New Roman" panose="02020603050405020304" pitchFamily="18" charset="0"/>
              </a:rPr>
              <a:t>Warner</a:t>
            </a:r>
            <a:r>
              <a:rPr lang="cs-CZ" altLang="cs-CZ" dirty="0">
                <a:latin typeface="Times New Roman" panose="02020603050405020304" pitchFamily="18" charset="0"/>
              </a:rPr>
              <a:t> </a:t>
            </a:r>
            <a:r>
              <a:rPr lang="cs-CZ" altLang="cs-CZ" dirty="0" err="1">
                <a:latin typeface="Times New Roman" panose="02020603050405020304" pitchFamily="18" charset="0"/>
              </a:rPr>
              <a:t>Bros</a:t>
            </a:r>
            <a:r>
              <a:rPr lang="cs-CZ" altLang="cs-CZ" dirty="0">
                <a:latin typeface="Times New Roman" panose="02020603050405020304" pitchFamily="18" charset="0"/>
              </a:rPr>
              <a:t>), der </a:t>
            </a:r>
            <a:r>
              <a:rPr lang="cs-CZ" altLang="cs-CZ" dirty="0" err="1">
                <a:latin typeface="Times New Roman" panose="02020603050405020304" pitchFamily="18" charset="0"/>
              </a:rPr>
              <a:t>erste</a:t>
            </a:r>
            <a:r>
              <a:rPr lang="cs-CZ" altLang="cs-CZ" dirty="0">
                <a:latin typeface="Times New Roman" panose="02020603050405020304" pitchFamily="18" charset="0"/>
              </a:rPr>
              <a:t> Film </a:t>
            </a:r>
            <a:r>
              <a:rPr lang="cs-CZ" altLang="cs-CZ" dirty="0" err="1">
                <a:latin typeface="Times New Roman" panose="02020603050405020304" pitchFamily="18" charset="0"/>
              </a:rPr>
              <a:t>mit</a:t>
            </a:r>
            <a:r>
              <a:rPr lang="cs-CZ" altLang="cs-CZ" dirty="0">
                <a:latin typeface="Times New Roman" panose="02020603050405020304" pitchFamily="18" charset="0"/>
              </a:rPr>
              <a:t> </a:t>
            </a:r>
            <a:r>
              <a:rPr lang="cs-CZ" altLang="cs-CZ" dirty="0" err="1">
                <a:latin typeface="Times New Roman" panose="02020603050405020304" pitchFamily="18" charset="0"/>
              </a:rPr>
              <a:t>durchgehend</a:t>
            </a:r>
            <a:r>
              <a:rPr lang="cs-CZ" altLang="cs-CZ" dirty="0">
                <a:latin typeface="Times New Roman" panose="02020603050405020304" pitchFamily="18" charset="0"/>
              </a:rPr>
              <a:t> </a:t>
            </a:r>
            <a:r>
              <a:rPr lang="cs-CZ" altLang="cs-CZ" dirty="0" err="1">
                <a:latin typeface="Times New Roman" panose="02020603050405020304" pitchFamily="18" charset="0"/>
              </a:rPr>
              <a:t>synchronisierten</a:t>
            </a:r>
            <a:r>
              <a:rPr lang="cs-CZ" altLang="cs-CZ" dirty="0">
                <a:latin typeface="Times New Roman" panose="02020603050405020304" pitchFamily="18" charset="0"/>
              </a:rPr>
              <a:t> </a:t>
            </a:r>
            <a:r>
              <a:rPr lang="cs-CZ" altLang="cs-CZ" dirty="0" err="1">
                <a:latin typeface="Times New Roman" panose="02020603050405020304" pitchFamily="18" charset="0"/>
              </a:rPr>
              <a:t>Dialogen</a:t>
            </a:r>
            <a:r>
              <a:rPr lang="cs-CZ" altLang="cs-CZ" dirty="0">
                <a:latin typeface="Times New Roman" panose="02020603050405020304" pitchFamily="18" charset="0"/>
              </a:rPr>
              <a:t> </a:t>
            </a:r>
            <a:r>
              <a:rPr lang="cs-CZ" altLang="cs-CZ" dirty="0" err="1">
                <a:latin typeface="Times New Roman" panose="02020603050405020304" pitchFamily="18" charset="0"/>
              </a:rPr>
              <a:t>war</a:t>
            </a:r>
            <a:r>
              <a:rPr lang="cs-CZ" altLang="cs-CZ" dirty="0">
                <a:latin typeface="Times New Roman" panose="02020603050405020304" pitchFamily="18" charset="0"/>
              </a:rPr>
              <a:t> „</a:t>
            </a:r>
            <a:r>
              <a:rPr lang="cs-CZ" altLang="cs-CZ" dirty="0" err="1">
                <a:latin typeface="Times New Roman" panose="02020603050405020304" pitchFamily="18" charset="0"/>
              </a:rPr>
              <a:t>Lights</a:t>
            </a:r>
            <a:r>
              <a:rPr lang="cs-CZ" altLang="cs-CZ" dirty="0">
                <a:latin typeface="Times New Roman" panose="02020603050405020304" pitchFamily="18" charset="0"/>
              </a:rPr>
              <a:t> </a:t>
            </a:r>
            <a:r>
              <a:rPr lang="cs-CZ" altLang="cs-CZ" dirty="0" err="1">
                <a:latin typeface="Times New Roman" panose="02020603050405020304" pitchFamily="18" charset="0"/>
              </a:rPr>
              <a:t>of</a:t>
            </a:r>
            <a:r>
              <a:rPr lang="cs-CZ" altLang="cs-CZ" dirty="0">
                <a:latin typeface="Times New Roman" panose="02020603050405020304" pitchFamily="18" charset="0"/>
              </a:rPr>
              <a:t> New York“ (1928).</a:t>
            </a:r>
          </a:p>
          <a:p>
            <a:pPr marL="0" indent="0" algn="ctr">
              <a:lnSpc>
                <a:spcPct val="95000"/>
              </a:lnSpc>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dirty="0">
                <a:latin typeface="Times New Roman" panose="02020603050405020304" pitchFamily="18" charset="0"/>
              </a:rPr>
              <a:t>Die </a:t>
            </a:r>
            <a:r>
              <a:rPr lang="cs-CZ" altLang="cs-CZ" dirty="0" err="1">
                <a:latin typeface="Times New Roman" panose="02020603050405020304" pitchFamily="18" charset="0"/>
              </a:rPr>
              <a:t>Erforschung</a:t>
            </a:r>
            <a:r>
              <a:rPr lang="cs-CZ" altLang="cs-CZ" dirty="0">
                <a:latin typeface="Times New Roman" panose="02020603050405020304" pitchFamily="18" charset="0"/>
              </a:rPr>
              <a:t> der </a:t>
            </a:r>
            <a:r>
              <a:rPr lang="cs-CZ" altLang="cs-CZ" dirty="0" err="1">
                <a:latin typeface="Times New Roman" panose="02020603050405020304" pitchFamily="18" charset="0"/>
              </a:rPr>
              <a:t>Synchroniasation</a:t>
            </a:r>
            <a:r>
              <a:rPr lang="cs-CZ" altLang="cs-CZ" dirty="0">
                <a:latin typeface="Times New Roman" panose="02020603050405020304" pitchFamily="18" charset="0"/>
              </a:rPr>
              <a:t> </a:t>
            </a:r>
            <a:r>
              <a:rPr lang="cs-CZ" altLang="cs-CZ" dirty="0" err="1">
                <a:latin typeface="Times New Roman" panose="02020603050405020304" pitchFamily="18" charset="0"/>
              </a:rPr>
              <a:t>und</a:t>
            </a:r>
            <a:r>
              <a:rPr lang="cs-CZ" altLang="cs-CZ" dirty="0">
                <a:latin typeface="Times New Roman" panose="02020603050405020304" pitchFamily="18" charset="0"/>
              </a:rPr>
              <a:t> </a:t>
            </a:r>
            <a:r>
              <a:rPr lang="cs-CZ" altLang="cs-CZ" dirty="0" err="1">
                <a:latin typeface="Times New Roman" panose="02020603050405020304" pitchFamily="18" charset="0"/>
              </a:rPr>
              <a:t>Untertitelung</a:t>
            </a:r>
            <a:r>
              <a:rPr lang="cs-CZ" altLang="cs-CZ" dirty="0">
                <a:latin typeface="Times New Roman" panose="02020603050405020304" pitchFamily="18" charset="0"/>
              </a:rPr>
              <a:t> </a:t>
            </a:r>
            <a:r>
              <a:rPr lang="cs-CZ" altLang="cs-CZ" dirty="0" err="1">
                <a:latin typeface="Times New Roman" panose="02020603050405020304" pitchFamily="18" charset="0"/>
              </a:rPr>
              <a:t>wird</a:t>
            </a:r>
            <a:r>
              <a:rPr lang="cs-CZ" altLang="cs-CZ" dirty="0">
                <a:latin typeface="Times New Roman" panose="02020603050405020304" pitchFamily="18" charset="0"/>
              </a:rPr>
              <a:t> durch </a:t>
            </a:r>
            <a:r>
              <a:rPr lang="cs-CZ" altLang="cs-CZ" dirty="0" err="1">
                <a:latin typeface="Times New Roman" panose="02020603050405020304" pitchFamily="18" charset="0"/>
              </a:rPr>
              <a:t>die</a:t>
            </a:r>
            <a:r>
              <a:rPr lang="cs-CZ" altLang="cs-CZ" dirty="0">
                <a:latin typeface="Times New Roman" panose="02020603050405020304" pitchFamily="18" charset="0"/>
              </a:rPr>
              <a:t> </a:t>
            </a:r>
            <a:r>
              <a:rPr lang="en-US" altLang="cs-CZ" dirty="0">
                <a:latin typeface="Times New Roman" panose="02020603050405020304" pitchFamily="18" charset="0"/>
              </a:rPr>
              <a:t>European Association for Studies in Screen Translation </a:t>
            </a:r>
            <a:r>
              <a:rPr lang="en-US" altLang="cs-CZ" dirty="0" err="1">
                <a:latin typeface="Times New Roman" panose="02020603050405020304" pitchFamily="18" charset="0"/>
              </a:rPr>
              <a:t>gefördert</a:t>
            </a:r>
            <a:r>
              <a:rPr lang="en-US" altLang="cs-CZ" dirty="0">
                <a:latin typeface="Times New Roman" panose="02020603050405020304" pitchFamily="18" charset="0"/>
              </a:rPr>
              <a:t>.</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1"/>
          <p:cNvSpPr>
            <a:spLocks noGrp="1" noChangeArrowheads="1"/>
          </p:cNvSpPr>
          <p:nvPr>
            <p:ph type="title"/>
          </p:nvPr>
        </p:nvSpPr>
        <p:spPr>
          <a:xfrm>
            <a:off x="503238" y="346075"/>
            <a:ext cx="9069387" cy="1169988"/>
          </a:xfrm>
          <a:ln/>
        </p:spPr>
        <p:txBody>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dirty="0" err="1"/>
              <a:t>Synchronisation</a:t>
            </a:r>
            <a:r>
              <a:rPr lang="cs-CZ" altLang="cs-CZ" dirty="0"/>
              <a:t> </a:t>
            </a:r>
            <a:r>
              <a:rPr lang="cs-CZ" altLang="cs-CZ" dirty="0" err="1"/>
              <a:t>als</a:t>
            </a:r>
            <a:r>
              <a:rPr lang="cs-CZ" altLang="cs-CZ" dirty="0"/>
              <a:t> </a:t>
            </a:r>
            <a:r>
              <a:rPr lang="cs-CZ" altLang="cs-CZ" dirty="0" err="1"/>
              <a:t>Verzerrung</a:t>
            </a:r>
            <a:endParaRPr lang="cs-CZ" altLang="cs-CZ" dirty="0"/>
          </a:p>
        </p:txBody>
      </p:sp>
      <p:sp>
        <p:nvSpPr>
          <p:cNvPr id="30722" name="Rectangle 2"/>
          <p:cNvSpPr>
            <a:spLocks noGrp="1" noChangeArrowheads="1"/>
          </p:cNvSpPr>
          <p:nvPr>
            <p:ph type="subTitle" idx="4294967295"/>
          </p:nvPr>
        </p:nvSpPr>
        <p:spPr bwMode="auto">
          <a:xfrm>
            <a:off x="503238" y="1812925"/>
            <a:ext cx="9069387" cy="48990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pPr marL="0" indent="0">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sz="2800" dirty="0">
                <a:latin typeface="Times New Roman" panose="02020603050405020304" pitchFamily="18" charset="0"/>
              </a:rPr>
              <a:t>Von CASABLANCA </a:t>
            </a:r>
            <a:r>
              <a:rPr lang="cs-CZ" altLang="cs-CZ" sz="2800" dirty="0" err="1">
                <a:latin typeface="Times New Roman" panose="02020603050405020304" pitchFamily="18" charset="0"/>
              </a:rPr>
              <a:t>gibt</a:t>
            </a:r>
            <a:r>
              <a:rPr lang="cs-CZ" altLang="cs-CZ" sz="2800" dirty="0">
                <a:latin typeface="Times New Roman" panose="02020603050405020304" pitchFamily="18" charset="0"/>
              </a:rPr>
              <a:t> es </a:t>
            </a:r>
            <a:r>
              <a:rPr lang="cs-CZ" altLang="cs-CZ" sz="2800" dirty="0" err="1">
                <a:latin typeface="Times New Roman" panose="02020603050405020304" pitchFamily="18" charset="0"/>
              </a:rPr>
              <a:t>drei</a:t>
            </a:r>
            <a:r>
              <a:rPr lang="cs-CZ" altLang="cs-CZ" sz="2800" dirty="0">
                <a:latin typeface="Times New Roman" panose="02020603050405020304" pitchFamily="18" charset="0"/>
              </a:rPr>
              <a:t> </a:t>
            </a:r>
            <a:r>
              <a:rPr lang="cs-CZ" altLang="cs-CZ" sz="2800" dirty="0" err="1">
                <a:latin typeface="Times New Roman" panose="02020603050405020304" pitchFamily="18" charset="0"/>
              </a:rPr>
              <a:t>deutsche</a:t>
            </a:r>
            <a:r>
              <a:rPr lang="cs-CZ" altLang="cs-CZ" sz="2800" dirty="0">
                <a:latin typeface="Times New Roman" panose="02020603050405020304" pitchFamily="18" charset="0"/>
              </a:rPr>
              <a:t> </a:t>
            </a:r>
            <a:r>
              <a:rPr lang="cs-CZ" altLang="cs-CZ" sz="2800" dirty="0" err="1">
                <a:latin typeface="Times New Roman" panose="02020603050405020304" pitchFamily="18" charset="0"/>
              </a:rPr>
              <a:t>Synchronfassungen</a:t>
            </a:r>
            <a:r>
              <a:rPr lang="cs-CZ" altLang="cs-CZ" sz="2800" dirty="0">
                <a:latin typeface="Times New Roman" panose="02020603050405020304" pitchFamily="18" charset="0"/>
              </a:rPr>
              <a:t> (1952, 1968, 1975). In der </a:t>
            </a:r>
            <a:r>
              <a:rPr lang="cs-CZ" altLang="cs-CZ" sz="2800" dirty="0" err="1">
                <a:latin typeface="Times New Roman" panose="02020603050405020304" pitchFamily="18" charset="0"/>
              </a:rPr>
              <a:t>deutschen</a:t>
            </a:r>
            <a:r>
              <a:rPr lang="cs-CZ" altLang="cs-CZ" sz="2800" dirty="0">
                <a:latin typeface="Times New Roman" panose="02020603050405020304" pitchFamily="18" charset="0"/>
              </a:rPr>
              <a:t> </a:t>
            </a:r>
            <a:r>
              <a:rPr lang="cs-CZ" altLang="cs-CZ" sz="2800" dirty="0" err="1">
                <a:latin typeface="Times New Roman" panose="02020603050405020304" pitchFamily="18" charset="0"/>
              </a:rPr>
              <a:t>Kinofassung</a:t>
            </a:r>
            <a:r>
              <a:rPr lang="cs-CZ" altLang="cs-CZ" sz="2800" dirty="0">
                <a:latin typeface="Times New Roman" panose="02020603050405020304" pitchFamily="18" charset="0"/>
              </a:rPr>
              <a:t> </a:t>
            </a:r>
            <a:r>
              <a:rPr lang="cs-CZ" altLang="cs-CZ" sz="2800" dirty="0" err="1">
                <a:latin typeface="Times New Roman" panose="02020603050405020304" pitchFamily="18" charset="0"/>
              </a:rPr>
              <a:t>aus</a:t>
            </a:r>
            <a:r>
              <a:rPr lang="cs-CZ" altLang="cs-CZ" sz="2800" dirty="0">
                <a:latin typeface="Times New Roman" panose="02020603050405020304" pitchFamily="18" charset="0"/>
              </a:rPr>
              <a:t> dem </a:t>
            </a:r>
            <a:r>
              <a:rPr lang="cs-CZ" altLang="cs-CZ" sz="2800" dirty="0" err="1">
                <a:latin typeface="Times New Roman" panose="02020603050405020304" pitchFamily="18" charset="0"/>
              </a:rPr>
              <a:t>Jahr</a:t>
            </a:r>
            <a:r>
              <a:rPr lang="cs-CZ" altLang="cs-CZ" sz="2800" dirty="0">
                <a:latin typeface="Times New Roman" panose="02020603050405020304" pitchFamily="18" charset="0"/>
              </a:rPr>
              <a:t> 1952 </a:t>
            </a:r>
            <a:r>
              <a:rPr lang="cs-CZ" altLang="cs-CZ" sz="2800" dirty="0" err="1">
                <a:latin typeface="Times New Roman" panose="02020603050405020304" pitchFamily="18" charset="0"/>
              </a:rPr>
              <a:t>wurde</a:t>
            </a:r>
            <a:r>
              <a:rPr lang="cs-CZ" altLang="cs-CZ" sz="2800" dirty="0">
                <a:latin typeface="Times New Roman" panose="02020603050405020304" pitchFamily="18" charset="0"/>
              </a:rPr>
              <a:t> der </a:t>
            </a:r>
            <a:r>
              <a:rPr lang="cs-CZ" altLang="cs-CZ" sz="2800" dirty="0" err="1">
                <a:latin typeface="Times New Roman" panose="02020603050405020304" pitchFamily="18" charset="0"/>
              </a:rPr>
              <a:t>gesamte</a:t>
            </a:r>
            <a:r>
              <a:rPr lang="cs-CZ" altLang="cs-CZ" sz="2800" dirty="0">
                <a:latin typeface="Times New Roman" panose="02020603050405020304" pitchFamily="18" charset="0"/>
              </a:rPr>
              <a:t> Komplex des </a:t>
            </a:r>
            <a:r>
              <a:rPr lang="cs-CZ" altLang="cs-CZ" sz="2800" dirty="0" err="1">
                <a:latin typeface="Times New Roman" panose="02020603050405020304" pitchFamily="18" charset="0"/>
              </a:rPr>
              <a:t>Nationalsozialismus</a:t>
            </a:r>
            <a:r>
              <a:rPr lang="cs-CZ" altLang="cs-CZ" sz="2800" dirty="0">
                <a:latin typeface="Times New Roman" panose="02020603050405020304" pitchFamily="18" charset="0"/>
              </a:rPr>
              <a:t> durch </a:t>
            </a:r>
            <a:r>
              <a:rPr lang="cs-CZ" altLang="cs-CZ" sz="2800" dirty="0" err="1">
                <a:latin typeface="Times New Roman" panose="02020603050405020304" pitchFamily="18" charset="0"/>
              </a:rPr>
              <a:t>Schnitte</a:t>
            </a:r>
            <a:r>
              <a:rPr lang="cs-CZ" altLang="cs-CZ" sz="2800" dirty="0">
                <a:latin typeface="Times New Roman" panose="02020603050405020304" pitchFamily="18" charset="0"/>
              </a:rPr>
              <a:t> </a:t>
            </a:r>
            <a:r>
              <a:rPr lang="cs-CZ" altLang="cs-CZ" sz="2800" dirty="0" err="1">
                <a:latin typeface="Times New Roman" panose="02020603050405020304" pitchFamily="18" charset="0"/>
              </a:rPr>
              <a:t>und</a:t>
            </a:r>
            <a:r>
              <a:rPr lang="cs-CZ" altLang="cs-CZ" sz="2800" dirty="0">
                <a:latin typeface="Times New Roman" panose="02020603050405020304" pitchFamily="18" charset="0"/>
              </a:rPr>
              <a:t> </a:t>
            </a:r>
            <a:r>
              <a:rPr lang="cs-CZ" altLang="cs-CZ" sz="2800" dirty="0" err="1">
                <a:latin typeface="Times New Roman" panose="02020603050405020304" pitchFamily="18" charset="0"/>
              </a:rPr>
              <a:t>eine</a:t>
            </a:r>
            <a:r>
              <a:rPr lang="cs-CZ" altLang="cs-CZ" sz="2800" dirty="0">
                <a:latin typeface="Times New Roman" panose="02020603050405020304" pitchFamily="18" charset="0"/>
              </a:rPr>
              <a:t> </a:t>
            </a:r>
            <a:r>
              <a:rPr lang="cs-CZ" altLang="cs-CZ" sz="2800" dirty="0" err="1">
                <a:latin typeface="Times New Roman" panose="02020603050405020304" pitchFamily="18" charset="0"/>
              </a:rPr>
              <a:t>Ersetzung</a:t>
            </a:r>
            <a:r>
              <a:rPr lang="cs-CZ" altLang="cs-CZ" sz="2800" dirty="0">
                <a:latin typeface="Times New Roman" panose="02020603050405020304" pitchFamily="18" charset="0"/>
              </a:rPr>
              <a:t> der </a:t>
            </a:r>
            <a:r>
              <a:rPr lang="cs-CZ" altLang="cs-CZ" sz="2800" dirty="0" err="1">
                <a:latin typeface="Times New Roman" panose="02020603050405020304" pitchFamily="18" charset="0"/>
              </a:rPr>
              <a:t>Dialoge</a:t>
            </a:r>
            <a:r>
              <a:rPr lang="cs-CZ" altLang="cs-CZ" sz="2800" dirty="0">
                <a:latin typeface="Times New Roman" panose="02020603050405020304" pitchFamily="18" charset="0"/>
              </a:rPr>
              <a:t> </a:t>
            </a:r>
            <a:r>
              <a:rPr lang="cs-CZ" altLang="cs-CZ" sz="2800" dirty="0" err="1">
                <a:latin typeface="Times New Roman" panose="02020603050405020304" pitchFamily="18" charset="0"/>
              </a:rPr>
              <a:t>eliminiert</a:t>
            </a:r>
            <a:r>
              <a:rPr lang="cs-CZ" altLang="cs-CZ" sz="2800" dirty="0">
                <a:latin typeface="Times New Roman" panose="02020603050405020304" pitchFamily="18" charset="0"/>
              </a:rPr>
              <a:t>; es </a:t>
            </a:r>
            <a:r>
              <a:rPr lang="cs-CZ" altLang="cs-CZ" sz="2800" dirty="0" err="1">
                <a:latin typeface="Times New Roman" panose="02020603050405020304" pitchFamily="18" charset="0"/>
              </a:rPr>
              <a:t>gibt</a:t>
            </a:r>
            <a:r>
              <a:rPr lang="cs-CZ" altLang="cs-CZ" sz="2800" dirty="0">
                <a:latin typeface="Times New Roman" panose="02020603050405020304" pitchFamily="18" charset="0"/>
              </a:rPr>
              <a:t> in </a:t>
            </a:r>
            <a:r>
              <a:rPr lang="cs-CZ" altLang="cs-CZ" sz="2800" dirty="0" err="1">
                <a:latin typeface="Times New Roman" panose="02020603050405020304" pitchFamily="18" charset="0"/>
              </a:rPr>
              <a:t>dieser</a:t>
            </a:r>
            <a:r>
              <a:rPr lang="cs-CZ" altLang="cs-CZ" sz="2800" dirty="0">
                <a:latin typeface="Times New Roman" panose="02020603050405020304" pitchFamily="18" charset="0"/>
              </a:rPr>
              <a:t> </a:t>
            </a:r>
            <a:r>
              <a:rPr lang="cs-CZ" altLang="cs-CZ" sz="2800" dirty="0" err="1">
                <a:latin typeface="Times New Roman" panose="02020603050405020304" pitchFamily="18" charset="0"/>
              </a:rPr>
              <a:t>Fassung</a:t>
            </a:r>
            <a:r>
              <a:rPr lang="cs-CZ" altLang="cs-CZ" sz="2800" dirty="0">
                <a:latin typeface="Times New Roman" panose="02020603050405020304" pitchFamily="18" charset="0"/>
              </a:rPr>
              <a:t> </a:t>
            </a:r>
            <a:r>
              <a:rPr lang="cs-CZ" altLang="cs-CZ" sz="2800" dirty="0" err="1">
                <a:latin typeface="Times New Roman" panose="02020603050405020304" pitchFamily="18" charset="0"/>
              </a:rPr>
              <a:t>keine</a:t>
            </a:r>
            <a:r>
              <a:rPr lang="cs-CZ" altLang="cs-CZ" sz="2800" dirty="0">
                <a:latin typeface="Times New Roman" panose="02020603050405020304" pitchFamily="18" charset="0"/>
              </a:rPr>
              <a:t> </a:t>
            </a:r>
            <a:r>
              <a:rPr lang="cs-CZ" altLang="cs-CZ" sz="2800" dirty="0" err="1">
                <a:latin typeface="Times New Roman" panose="02020603050405020304" pitchFamily="18" charset="0"/>
              </a:rPr>
              <a:t>Nazis</a:t>
            </a:r>
            <a:r>
              <a:rPr lang="cs-CZ" altLang="cs-CZ" sz="2800" dirty="0">
                <a:latin typeface="Times New Roman" panose="02020603050405020304" pitchFamily="18" charset="0"/>
              </a:rPr>
              <a:t> </a:t>
            </a:r>
            <a:r>
              <a:rPr lang="cs-CZ" altLang="cs-CZ" sz="2800" dirty="0" err="1">
                <a:latin typeface="Times New Roman" panose="02020603050405020304" pitchFamily="18" charset="0"/>
              </a:rPr>
              <a:t>mehr</a:t>
            </a:r>
            <a:r>
              <a:rPr lang="cs-CZ" altLang="cs-CZ" sz="2800" dirty="0">
                <a:latin typeface="Times New Roman" panose="02020603050405020304" pitchFamily="18" charset="0"/>
              </a:rPr>
              <a:t> (</a:t>
            </a:r>
            <a:r>
              <a:rPr lang="cs-CZ" altLang="cs-CZ" sz="2800" dirty="0" err="1">
                <a:latin typeface="Times New Roman" panose="02020603050405020304" pitchFamily="18" charset="0"/>
              </a:rPr>
              <a:t>also</a:t>
            </a:r>
            <a:r>
              <a:rPr lang="cs-CZ" altLang="cs-CZ" sz="2800" dirty="0">
                <a:latin typeface="Times New Roman" panose="02020603050405020304" pitchFamily="18" charset="0"/>
              </a:rPr>
              <a:t> </a:t>
            </a:r>
            <a:r>
              <a:rPr lang="cs-CZ" altLang="cs-CZ" sz="2800" dirty="0" err="1">
                <a:latin typeface="Times New Roman" panose="02020603050405020304" pitchFamily="18" charset="0"/>
              </a:rPr>
              <a:t>auch</a:t>
            </a:r>
            <a:r>
              <a:rPr lang="cs-CZ" altLang="cs-CZ" sz="2800" dirty="0">
                <a:latin typeface="Times New Roman" panose="02020603050405020304" pitchFamily="18" charset="0"/>
              </a:rPr>
              <a:t> </a:t>
            </a:r>
            <a:r>
              <a:rPr lang="cs-CZ" altLang="cs-CZ" sz="2800" dirty="0" err="1">
                <a:latin typeface="Times New Roman" panose="02020603050405020304" pitchFamily="18" charset="0"/>
              </a:rPr>
              <a:t>keinen</a:t>
            </a:r>
            <a:r>
              <a:rPr lang="cs-CZ" altLang="cs-CZ" sz="2800" dirty="0">
                <a:latin typeface="Times New Roman" panose="02020603050405020304" pitchFamily="18" charset="0"/>
              </a:rPr>
              <a:t> Major </a:t>
            </a:r>
            <a:r>
              <a:rPr lang="cs-CZ" altLang="cs-CZ" sz="2800" dirty="0" err="1">
                <a:latin typeface="Times New Roman" panose="02020603050405020304" pitchFamily="18" charset="0"/>
              </a:rPr>
              <a:t>Strasser</a:t>
            </a:r>
            <a:r>
              <a:rPr lang="cs-CZ" altLang="cs-CZ" sz="2800" dirty="0">
                <a:latin typeface="Times New Roman" panose="02020603050405020304" pitchFamily="18" charset="0"/>
              </a:rPr>
              <a:t>), </a:t>
            </a:r>
            <a:r>
              <a:rPr lang="cs-CZ" altLang="cs-CZ" sz="2800" dirty="0" err="1">
                <a:latin typeface="Times New Roman" panose="02020603050405020304" pitchFamily="18" charset="0"/>
              </a:rPr>
              <a:t>keine</a:t>
            </a:r>
            <a:r>
              <a:rPr lang="cs-CZ" altLang="cs-CZ" sz="2800" dirty="0">
                <a:latin typeface="Times New Roman" panose="02020603050405020304" pitchFamily="18" charset="0"/>
              </a:rPr>
              <a:t> </a:t>
            </a:r>
            <a:r>
              <a:rPr lang="cs-CZ" altLang="cs-CZ" sz="2800" dirty="0" err="1">
                <a:latin typeface="Times New Roman" panose="02020603050405020304" pitchFamily="18" charset="0"/>
              </a:rPr>
              <a:t>Kollaborateure</a:t>
            </a:r>
            <a:r>
              <a:rPr lang="cs-CZ" altLang="cs-CZ" sz="2800" dirty="0">
                <a:latin typeface="Times New Roman" panose="02020603050405020304" pitchFamily="18" charset="0"/>
              </a:rPr>
              <a:t> </a:t>
            </a:r>
            <a:r>
              <a:rPr lang="cs-CZ" altLang="cs-CZ" sz="2800" dirty="0" err="1">
                <a:latin typeface="Times New Roman" panose="02020603050405020304" pitchFamily="18" charset="0"/>
              </a:rPr>
              <a:t>und</a:t>
            </a:r>
            <a:r>
              <a:rPr lang="cs-CZ" altLang="cs-CZ" sz="2800" dirty="0">
                <a:latin typeface="Times New Roman" panose="02020603050405020304" pitchFamily="18" charset="0"/>
              </a:rPr>
              <a:t> </a:t>
            </a:r>
            <a:r>
              <a:rPr lang="cs-CZ" altLang="cs-CZ" sz="2800" dirty="0" err="1">
                <a:latin typeface="Times New Roman" panose="02020603050405020304" pitchFamily="18" charset="0"/>
              </a:rPr>
              <a:t>auch</a:t>
            </a:r>
            <a:r>
              <a:rPr lang="cs-CZ" altLang="cs-CZ" sz="2800" dirty="0">
                <a:latin typeface="Times New Roman" panose="02020603050405020304" pitchFamily="18" charset="0"/>
              </a:rPr>
              <a:t> </a:t>
            </a:r>
            <a:r>
              <a:rPr lang="cs-CZ" altLang="cs-CZ" sz="2800" dirty="0" err="1">
                <a:latin typeface="Times New Roman" panose="02020603050405020304" pitchFamily="18" charset="0"/>
              </a:rPr>
              <a:t>keine</a:t>
            </a:r>
            <a:r>
              <a:rPr lang="cs-CZ" altLang="cs-CZ" sz="2800" dirty="0">
                <a:latin typeface="Times New Roman" panose="02020603050405020304" pitchFamily="18" charset="0"/>
              </a:rPr>
              <a:t> </a:t>
            </a:r>
            <a:r>
              <a:rPr lang="cs-CZ" altLang="cs-CZ" sz="2800" dirty="0" err="1">
                <a:latin typeface="Times New Roman" panose="02020603050405020304" pitchFamily="18" charset="0"/>
              </a:rPr>
              <a:t>Widerstandskämpfer</a:t>
            </a:r>
            <a:r>
              <a:rPr lang="cs-CZ" altLang="cs-CZ" sz="2800" dirty="0">
                <a:latin typeface="Times New Roman" panose="02020603050405020304" pitchFamily="18" charset="0"/>
              </a:rPr>
              <a:t>.</a:t>
            </a:r>
          </a:p>
          <a:p>
            <a:pPr marL="0" indent="0">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sz="2800" dirty="0" err="1">
                <a:latin typeface="Times New Roman" panose="02020603050405020304" pitchFamily="18" charset="0"/>
              </a:rPr>
              <a:t>Deutsche</a:t>
            </a:r>
            <a:r>
              <a:rPr lang="cs-CZ" altLang="cs-CZ" sz="2800" dirty="0">
                <a:latin typeface="Times New Roman" panose="02020603050405020304" pitchFamily="18" charset="0"/>
              </a:rPr>
              <a:t> </a:t>
            </a:r>
            <a:r>
              <a:rPr lang="cs-CZ" altLang="cs-CZ" sz="2800" dirty="0" err="1">
                <a:latin typeface="Times New Roman" panose="02020603050405020304" pitchFamily="18" charset="0"/>
              </a:rPr>
              <a:t>könnten</a:t>
            </a:r>
            <a:r>
              <a:rPr lang="cs-CZ" altLang="cs-CZ" sz="2800" dirty="0">
                <a:latin typeface="Times New Roman" panose="02020603050405020304" pitchFamily="18" charset="0"/>
              </a:rPr>
              <a:t> </a:t>
            </a:r>
            <a:r>
              <a:rPr lang="cs-CZ" altLang="cs-CZ" sz="2800" dirty="0" err="1">
                <a:latin typeface="Times New Roman" panose="02020603050405020304" pitchFamily="18" charset="0"/>
              </a:rPr>
              <a:t>solche</a:t>
            </a:r>
            <a:r>
              <a:rPr lang="cs-CZ" altLang="cs-CZ" sz="2800" dirty="0">
                <a:latin typeface="Times New Roman" panose="02020603050405020304" pitchFamily="18" charset="0"/>
              </a:rPr>
              <a:t> </a:t>
            </a:r>
            <a:r>
              <a:rPr lang="cs-CZ" altLang="cs-CZ" sz="2800" dirty="0" err="1">
                <a:latin typeface="Times New Roman" panose="02020603050405020304" pitchFamily="18" charset="0"/>
              </a:rPr>
              <a:t>ausländischen</a:t>
            </a:r>
            <a:r>
              <a:rPr lang="cs-CZ" altLang="cs-CZ" sz="2800" dirty="0">
                <a:latin typeface="Times New Roman" panose="02020603050405020304" pitchFamily="18" charset="0"/>
              </a:rPr>
              <a:t> </a:t>
            </a:r>
            <a:r>
              <a:rPr lang="cs-CZ" altLang="cs-CZ" sz="2800" dirty="0" err="1">
                <a:latin typeface="Times New Roman" panose="02020603050405020304" pitchFamily="18" charset="0"/>
              </a:rPr>
              <a:t>Negativbilder</a:t>
            </a:r>
            <a:r>
              <a:rPr lang="cs-CZ" altLang="cs-CZ" sz="2800" dirty="0">
                <a:latin typeface="Times New Roman" panose="02020603050405020304" pitchFamily="18" charset="0"/>
              </a:rPr>
              <a:t> </a:t>
            </a:r>
            <a:r>
              <a:rPr lang="cs-CZ" altLang="cs-CZ" sz="2800" dirty="0" err="1">
                <a:latin typeface="Times New Roman" panose="02020603050405020304" pitchFamily="18" charset="0"/>
              </a:rPr>
              <a:t>ihrer</a:t>
            </a:r>
            <a:r>
              <a:rPr lang="cs-CZ" altLang="cs-CZ" sz="2800" dirty="0">
                <a:latin typeface="Times New Roman" panose="02020603050405020304" pitchFamily="18" charset="0"/>
              </a:rPr>
              <a:t> </a:t>
            </a:r>
            <a:r>
              <a:rPr lang="cs-CZ" altLang="cs-CZ" sz="2800" dirty="0" err="1">
                <a:latin typeface="Times New Roman" panose="02020603050405020304" pitchFamily="18" charset="0"/>
              </a:rPr>
              <a:t>selbst</a:t>
            </a:r>
            <a:r>
              <a:rPr lang="cs-CZ" altLang="cs-CZ" sz="2800" dirty="0">
                <a:latin typeface="Times New Roman" panose="02020603050405020304" pitchFamily="18" charset="0"/>
              </a:rPr>
              <a:t> </a:t>
            </a:r>
            <a:r>
              <a:rPr lang="cs-CZ" altLang="cs-CZ" sz="2800" dirty="0" err="1">
                <a:latin typeface="Times New Roman" panose="02020603050405020304" pitchFamily="18" charset="0"/>
              </a:rPr>
              <a:t>als</a:t>
            </a:r>
            <a:r>
              <a:rPr lang="cs-CZ" altLang="cs-CZ" sz="2800" dirty="0">
                <a:latin typeface="Times New Roman" panose="02020603050405020304" pitchFamily="18" charset="0"/>
              </a:rPr>
              <a:t> </a:t>
            </a:r>
            <a:r>
              <a:rPr lang="cs-CZ" altLang="cs-CZ" sz="2800" dirty="0" err="1">
                <a:latin typeface="Times New Roman" panose="02020603050405020304" pitchFamily="18" charset="0"/>
              </a:rPr>
              <a:t>häßlich</a:t>
            </a:r>
            <a:r>
              <a:rPr lang="cs-CZ" altLang="cs-CZ" sz="2800" dirty="0">
                <a:latin typeface="Times New Roman" panose="02020603050405020304" pitchFamily="18" charset="0"/>
              </a:rPr>
              <a:t> </a:t>
            </a:r>
            <a:r>
              <a:rPr lang="cs-CZ" altLang="cs-CZ" sz="2800" dirty="0" err="1">
                <a:latin typeface="Times New Roman" panose="02020603050405020304" pitchFamily="18" charset="0"/>
              </a:rPr>
              <a:t>empfinden</a:t>
            </a:r>
            <a:r>
              <a:rPr lang="cs-CZ" altLang="cs-CZ" sz="2800" dirty="0">
                <a:latin typeface="Times New Roman" panose="02020603050405020304" pitchFamily="18" charset="0"/>
              </a:rPr>
              <a:t>; in </a:t>
            </a:r>
            <a:r>
              <a:rPr lang="cs-CZ" altLang="cs-CZ" sz="2800" dirty="0" err="1">
                <a:latin typeface="Times New Roman" panose="02020603050405020304" pitchFamily="18" charset="0"/>
              </a:rPr>
              <a:t>diesem</a:t>
            </a:r>
            <a:r>
              <a:rPr lang="cs-CZ" altLang="cs-CZ" sz="2800" dirty="0">
                <a:latin typeface="Times New Roman" panose="02020603050405020304" pitchFamily="18" charset="0"/>
              </a:rPr>
              <a:t> </a:t>
            </a:r>
            <a:r>
              <a:rPr lang="cs-CZ" altLang="cs-CZ" sz="2800" dirty="0" err="1">
                <a:latin typeface="Times New Roman" panose="02020603050405020304" pitchFamily="18" charset="0"/>
              </a:rPr>
              <a:t>Sinn</a:t>
            </a:r>
            <a:r>
              <a:rPr lang="cs-CZ" altLang="cs-CZ" sz="2800" dirty="0">
                <a:latin typeface="Times New Roman" panose="02020603050405020304" pitchFamily="18" charset="0"/>
              </a:rPr>
              <a:t> </a:t>
            </a:r>
            <a:r>
              <a:rPr lang="cs-CZ" altLang="cs-CZ" sz="2800" dirty="0" err="1">
                <a:latin typeface="Times New Roman" panose="02020603050405020304" pitchFamily="18" charset="0"/>
              </a:rPr>
              <a:t>wird</a:t>
            </a:r>
            <a:r>
              <a:rPr lang="cs-CZ" altLang="cs-CZ" sz="2800" dirty="0">
                <a:latin typeface="Times New Roman" panose="02020603050405020304" pitchFamily="18" charset="0"/>
              </a:rPr>
              <a:t> in den </a:t>
            </a:r>
            <a:r>
              <a:rPr lang="cs-CZ" altLang="cs-CZ" sz="2800" dirty="0" err="1">
                <a:latin typeface="Times New Roman" panose="02020603050405020304" pitchFamily="18" charset="0"/>
              </a:rPr>
              <a:t>genannten</a:t>
            </a:r>
            <a:r>
              <a:rPr lang="cs-CZ" altLang="cs-CZ" sz="2800" dirty="0">
                <a:latin typeface="Times New Roman" panose="02020603050405020304" pitchFamily="18" charset="0"/>
              </a:rPr>
              <a:t> </a:t>
            </a:r>
            <a:r>
              <a:rPr lang="cs-CZ" altLang="cs-CZ" sz="2800" dirty="0" err="1">
                <a:latin typeface="Times New Roman" panose="02020603050405020304" pitchFamily="18" charset="0"/>
              </a:rPr>
              <a:t>amerikanischen</a:t>
            </a:r>
            <a:r>
              <a:rPr lang="cs-CZ" altLang="cs-CZ" sz="2800" dirty="0">
                <a:latin typeface="Times New Roman" panose="02020603050405020304" pitchFamily="18" charset="0"/>
              </a:rPr>
              <a:t> </a:t>
            </a:r>
            <a:r>
              <a:rPr lang="cs-CZ" altLang="cs-CZ" sz="2800" dirty="0" err="1">
                <a:latin typeface="Times New Roman" panose="02020603050405020304" pitchFamily="18" charset="0"/>
              </a:rPr>
              <a:t>Filmen</a:t>
            </a:r>
            <a:r>
              <a:rPr lang="cs-CZ" altLang="cs-CZ" sz="2800" dirty="0">
                <a:latin typeface="Times New Roman" panose="02020603050405020304" pitchFamily="18" charset="0"/>
              </a:rPr>
              <a:t> </a:t>
            </a:r>
            <a:r>
              <a:rPr lang="cs-CZ" altLang="cs-CZ" sz="2800" dirty="0" err="1">
                <a:latin typeface="Times New Roman" panose="02020603050405020304" pitchFamily="18" charset="0"/>
              </a:rPr>
              <a:t>die</a:t>
            </a:r>
            <a:r>
              <a:rPr lang="cs-CZ" altLang="cs-CZ" sz="2800" dirty="0">
                <a:latin typeface="Times New Roman" panose="02020603050405020304" pitchFamily="18" charset="0"/>
              </a:rPr>
              <a:t> „</a:t>
            </a:r>
            <a:r>
              <a:rPr lang="en-US" altLang="cs-CZ" sz="2800" dirty="0" err="1">
                <a:latin typeface="Times New Roman" panose="02020603050405020304" pitchFamily="18" charset="0"/>
              </a:rPr>
              <a:t>Häßlichkeit</a:t>
            </a:r>
            <a:r>
              <a:rPr lang="en-US" altLang="cs-CZ" sz="2800" dirty="0">
                <a:latin typeface="Times New Roman" panose="02020603050405020304" pitchFamily="18" charset="0"/>
              </a:rPr>
              <a:t>“ der </a:t>
            </a:r>
            <a:r>
              <a:rPr lang="en-US" altLang="cs-CZ" sz="2800" dirty="0" err="1">
                <a:latin typeface="Times New Roman" panose="02020603050405020304" pitchFamily="18" charset="0"/>
              </a:rPr>
              <a:t>Deutschen</a:t>
            </a:r>
            <a:r>
              <a:rPr lang="en-US" altLang="cs-CZ" sz="2800" dirty="0">
                <a:latin typeface="Times New Roman" panose="02020603050405020304" pitchFamily="18" charset="0"/>
              </a:rPr>
              <a:t> </a:t>
            </a:r>
            <a:r>
              <a:rPr lang="en-US" altLang="cs-CZ" sz="2800" dirty="0" err="1">
                <a:latin typeface="Times New Roman" panose="02020603050405020304" pitchFamily="18" charset="0"/>
              </a:rPr>
              <a:t>beseitigt</a:t>
            </a:r>
            <a:r>
              <a:rPr lang="en-US" altLang="cs-CZ" sz="2800" dirty="0">
                <a:latin typeface="Times New Roman" panose="02020603050405020304" pitchFamily="18" charset="0"/>
              </a:rPr>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A4AC5506-6312-4701-8D3C-40187889A9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18435"/>
            <a:ext cx="10080625" cy="81191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Nadpis 2">
            <a:extLst>
              <a:ext uri="{FF2B5EF4-FFF2-40B4-BE49-F238E27FC236}">
                <a16:creationId xmlns:a16="http://schemas.microsoft.com/office/drawing/2014/main" id="{D4DBFB9A-8DCB-4AF0-B4DE-E2534B9B679F}"/>
              </a:ext>
            </a:extLst>
          </p:cNvPr>
          <p:cNvSpPr>
            <a:spLocks noGrp="1"/>
          </p:cNvSpPr>
          <p:nvPr>
            <p:ph type="title"/>
          </p:nvPr>
        </p:nvSpPr>
        <p:spPr>
          <a:xfrm>
            <a:off x="460153" y="709303"/>
            <a:ext cx="9269450" cy="821043"/>
          </a:xfrm>
        </p:spPr>
        <p:txBody>
          <a:bodyPr vert="horz" lIns="91440" tIns="45720" rIns="91440" bIns="45720" rtlCol="0" anchor="ctr">
            <a:normAutofit/>
          </a:bodyPr>
          <a:lstStyle/>
          <a:p>
            <a:pPr defTabSz="914400" hangingPunct="1">
              <a:lnSpc>
                <a:spcPct val="90000"/>
              </a:lnSpc>
            </a:pPr>
            <a:r>
              <a:rPr lang="en-US" sz="3100" kern="1200" dirty="0">
                <a:solidFill>
                  <a:schemeClr val="bg1"/>
                </a:solidFill>
                <a:latin typeface="+mj-lt"/>
                <a:ea typeface="+mj-ea"/>
                <a:cs typeface="+mj-cs"/>
              </a:rPr>
              <a:t>FSK</a:t>
            </a:r>
            <a:r>
              <a:rPr lang="cs-CZ" sz="3100" kern="1200" dirty="0">
                <a:solidFill>
                  <a:schemeClr val="bg1"/>
                </a:solidFill>
                <a:latin typeface="+mj-lt"/>
                <a:ea typeface="+mj-ea"/>
                <a:cs typeface="+mj-cs"/>
              </a:rPr>
              <a:t> (</a:t>
            </a:r>
            <a:r>
              <a:rPr lang="cs-CZ" sz="3100" kern="1200" dirty="0" err="1">
                <a:solidFill>
                  <a:schemeClr val="bg1"/>
                </a:solidFill>
                <a:latin typeface="+mj-lt"/>
                <a:ea typeface="+mj-ea"/>
                <a:cs typeface="+mj-cs"/>
              </a:rPr>
              <a:t>Freiwillige</a:t>
            </a:r>
            <a:r>
              <a:rPr lang="cs-CZ" sz="3100" kern="1200" dirty="0">
                <a:solidFill>
                  <a:schemeClr val="bg1"/>
                </a:solidFill>
                <a:latin typeface="+mj-lt"/>
                <a:ea typeface="+mj-ea"/>
                <a:cs typeface="+mj-cs"/>
              </a:rPr>
              <a:t> </a:t>
            </a:r>
            <a:r>
              <a:rPr lang="cs-CZ" sz="3100" kern="1200" dirty="0" err="1">
                <a:solidFill>
                  <a:schemeClr val="bg1"/>
                </a:solidFill>
                <a:latin typeface="+mj-lt"/>
                <a:ea typeface="+mj-ea"/>
                <a:cs typeface="+mj-cs"/>
              </a:rPr>
              <a:t>Selbstkontrolle</a:t>
            </a:r>
            <a:r>
              <a:rPr lang="cs-CZ" sz="3100" kern="1200" dirty="0">
                <a:solidFill>
                  <a:schemeClr val="bg1"/>
                </a:solidFill>
                <a:latin typeface="+mj-lt"/>
                <a:ea typeface="+mj-ea"/>
                <a:cs typeface="+mj-cs"/>
              </a:rPr>
              <a:t> der </a:t>
            </a:r>
            <a:r>
              <a:rPr lang="cs-CZ" sz="3100" kern="1200" dirty="0" err="1">
                <a:solidFill>
                  <a:schemeClr val="bg1"/>
                </a:solidFill>
                <a:latin typeface="+mj-lt"/>
                <a:ea typeface="+mj-ea"/>
                <a:cs typeface="+mj-cs"/>
              </a:rPr>
              <a:t>Filmwirtschaft</a:t>
            </a:r>
            <a:r>
              <a:rPr lang="cs-CZ" sz="3100" kern="1200" dirty="0">
                <a:solidFill>
                  <a:schemeClr val="bg1"/>
                </a:solidFill>
                <a:latin typeface="+mj-lt"/>
                <a:ea typeface="+mj-ea"/>
                <a:cs typeface="+mj-cs"/>
              </a:rPr>
              <a:t>)</a:t>
            </a:r>
            <a:endParaRPr lang="en-US" sz="3100" kern="1200" dirty="0">
              <a:solidFill>
                <a:schemeClr val="bg1"/>
              </a:solidFill>
              <a:latin typeface="+mj-lt"/>
              <a:ea typeface="+mj-ea"/>
              <a:cs typeface="+mj-cs"/>
            </a:endParaRPr>
          </a:p>
        </p:txBody>
      </p:sp>
      <p:pic>
        <p:nvPicPr>
          <p:cNvPr id="6" name="Zástupný obsah 5">
            <a:extLst>
              <a:ext uri="{FF2B5EF4-FFF2-40B4-BE49-F238E27FC236}">
                <a16:creationId xmlns:a16="http://schemas.microsoft.com/office/drawing/2014/main" id="{71823285-4204-4D09-B160-84DCD4E627C2}"/>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32033" y="2127090"/>
            <a:ext cx="9016558" cy="4282865"/>
          </a:xfrm>
          <a:prstGeom prst="rect">
            <a:avLst/>
          </a:prstGeom>
        </p:spPr>
      </p:pic>
    </p:spTree>
    <p:extLst>
      <p:ext uri="{BB962C8B-B14F-4D97-AF65-F5344CB8AC3E}">
        <p14:creationId xmlns:p14="http://schemas.microsoft.com/office/powerpoint/2010/main" val="298592268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1"/>
          <p:cNvSpPr>
            <a:spLocks noGrp="1" noChangeArrowheads="1"/>
          </p:cNvSpPr>
          <p:nvPr>
            <p:ph type="title"/>
          </p:nvPr>
        </p:nvSpPr>
        <p:spPr>
          <a:xfrm>
            <a:off x="503238" y="346075"/>
            <a:ext cx="9069387" cy="1169988"/>
          </a:xfrm>
          <a:ln/>
        </p:spPr>
        <p:txBody>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a:t>Synchronisation</a:t>
            </a:r>
          </a:p>
        </p:txBody>
      </p:sp>
      <p:sp>
        <p:nvSpPr>
          <p:cNvPr id="31746" name="Rectangle 2"/>
          <p:cNvSpPr>
            <a:spLocks noGrp="1" noChangeArrowheads="1"/>
          </p:cNvSpPr>
          <p:nvPr>
            <p:ph type="subTitle" idx="4294967295"/>
          </p:nvPr>
        </p:nvSpPr>
        <p:spPr bwMode="auto">
          <a:xfrm>
            <a:off x="503238" y="1316038"/>
            <a:ext cx="9069387" cy="5892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pPr marL="0" indent="0">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sz="2800" dirty="0">
                <a:latin typeface="Times New Roman" panose="02020603050405020304" pitchFamily="18" charset="0"/>
              </a:rPr>
              <a:t>Die </a:t>
            </a:r>
            <a:r>
              <a:rPr lang="cs-CZ" altLang="cs-CZ" sz="2800" dirty="0" err="1">
                <a:latin typeface="Times New Roman" panose="02020603050405020304" pitchFamily="18" charset="0"/>
              </a:rPr>
              <a:t>alleinige</a:t>
            </a:r>
            <a:r>
              <a:rPr lang="cs-CZ" altLang="cs-CZ" sz="2800" dirty="0">
                <a:latin typeface="Times New Roman" panose="02020603050405020304" pitchFamily="18" charset="0"/>
              </a:rPr>
              <a:t> </a:t>
            </a:r>
            <a:r>
              <a:rPr lang="cs-CZ" altLang="cs-CZ" sz="2800" dirty="0" err="1">
                <a:latin typeface="Times New Roman" panose="02020603050405020304" pitchFamily="18" charset="0"/>
              </a:rPr>
              <a:t>Motivation</a:t>
            </a:r>
            <a:endParaRPr lang="cs-CZ" altLang="cs-CZ" sz="2800" dirty="0">
              <a:latin typeface="Times New Roman" panose="02020603050405020304" pitchFamily="18" charset="0"/>
            </a:endParaRPr>
          </a:p>
          <a:p>
            <a:pPr marL="0" indent="0">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sz="2800" dirty="0" err="1">
                <a:latin typeface="Times New Roman" panose="02020603050405020304" pitchFamily="18" charset="0"/>
              </a:rPr>
              <a:t>für</a:t>
            </a:r>
            <a:r>
              <a:rPr lang="cs-CZ" altLang="cs-CZ" sz="2800" dirty="0">
                <a:latin typeface="Times New Roman" panose="02020603050405020304" pitchFamily="18" charset="0"/>
              </a:rPr>
              <a:t> </a:t>
            </a:r>
            <a:r>
              <a:rPr lang="cs-CZ" altLang="cs-CZ" sz="2800" dirty="0" err="1">
                <a:latin typeface="Times New Roman" panose="02020603050405020304" pitchFamily="18" charset="0"/>
              </a:rPr>
              <a:t>die</a:t>
            </a:r>
            <a:r>
              <a:rPr lang="cs-CZ" altLang="cs-CZ" sz="2800" dirty="0">
                <a:latin typeface="Times New Roman" panose="02020603050405020304" pitchFamily="18" charset="0"/>
              </a:rPr>
              <a:t> </a:t>
            </a:r>
            <a:r>
              <a:rPr lang="cs-CZ" altLang="cs-CZ" sz="2800" dirty="0" err="1">
                <a:latin typeface="Times New Roman" panose="02020603050405020304" pitchFamily="18" charset="0"/>
              </a:rPr>
              <a:t>Übersetzung</a:t>
            </a:r>
            <a:r>
              <a:rPr lang="cs-CZ" altLang="cs-CZ" sz="2800" dirty="0">
                <a:latin typeface="Times New Roman" panose="02020603050405020304" pitchFamily="18" charset="0"/>
              </a:rPr>
              <a:t> von </a:t>
            </a:r>
            <a:r>
              <a:rPr lang="cs-CZ" altLang="cs-CZ" sz="2800" dirty="0" err="1">
                <a:latin typeface="Times New Roman" panose="02020603050405020304" pitchFamily="18" charset="0"/>
              </a:rPr>
              <a:t>Filmen</a:t>
            </a:r>
            <a:r>
              <a:rPr lang="cs-CZ" altLang="cs-CZ" sz="2800" dirty="0">
                <a:latin typeface="Times New Roman" panose="02020603050405020304" pitchFamily="18" charset="0"/>
              </a:rPr>
              <a:t> </a:t>
            </a:r>
            <a:r>
              <a:rPr lang="cs-CZ" altLang="cs-CZ" sz="2800" dirty="0" err="1">
                <a:latin typeface="Times New Roman" panose="02020603050405020304" pitchFamily="18" charset="0"/>
              </a:rPr>
              <a:t>ist</a:t>
            </a:r>
            <a:r>
              <a:rPr lang="cs-CZ" altLang="cs-CZ" sz="2800" dirty="0">
                <a:latin typeface="Times New Roman" panose="02020603050405020304" pitchFamily="18" charset="0"/>
              </a:rPr>
              <a:t> </a:t>
            </a:r>
            <a:r>
              <a:rPr lang="cs-CZ" altLang="cs-CZ" sz="2800" dirty="0" err="1">
                <a:latin typeface="Times New Roman" panose="02020603050405020304" pitchFamily="18" charset="0"/>
              </a:rPr>
              <a:t>das</a:t>
            </a:r>
            <a:r>
              <a:rPr lang="cs-CZ" altLang="cs-CZ" sz="2800" dirty="0">
                <a:latin typeface="Times New Roman" panose="02020603050405020304" pitchFamily="18" charset="0"/>
              </a:rPr>
              <a:t> </a:t>
            </a:r>
            <a:r>
              <a:rPr lang="cs-CZ" altLang="cs-CZ" sz="2800" dirty="0" err="1">
                <a:latin typeface="Times New Roman" panose="02020603050405020304" pitchFamily="18" charset="0"/>
              </a:rPr>
              <a:t>erwartete</a:t>
            </a:r>
            <a:r>
              <a:rPr lang="cs-CZ" altLang="cs-CZ" sz="2800" dirty="0">
                <a:latin typeface="Times New Roman" panose="02020603050405020304" pitchFamily="18" charset="0"/>
              </a:rPr>
              <a:t> </a:t>
            </a:r>
            <a:r>
              <a:rPr lang="cs-CZ" altLang="cs-CZ" sz="2800" dirty="0" err="1">
                <a:latin typeface="Times New Roman" panose="02020603050405020304" pitchFamily="18" charset="0"/>
              </a:rPr>
              <a:t>hohe</a:t>
            </a:r>
            <a:r>
              <a:rPr lang="cs-CZ" altLang="cs-CZ" sz="2800" dirty="0">
                <a:latin typeface="Times New Roman" panose="02020603050405020304" pitchFamily="18" charset="0"/>
              </a:rPr>
              <a:t> </a:t>
            </a:r>
            <a:r>
              <a:rPr lang="cs-CZ" altLang="cs-CZ" sz="2800" dirty="0" err="1">
                <a:latin typeface="Times New Roman" panose="02020603050405020304" pitchFamily="18" charset="0"/>
              </a:rPr>
              <a:t>Einspielergebnis</a:t>
            </a:r>
            <a:r>
              <a:rPr lang="cs-CZ" altLang="cs-CZ" sz="2800" dirty="0">
                <a:latin typeface="Times New Roman" panose="02020603050405020304" pitchFamily="18" charset="0"/>
              </a:rPr>
              <a:t>, </a:t>
            </a:r>
            <a:r>
              <a:rPr lang="cs-CZ" altLang="cs-CZ" sz="2800" dirty="0" err="1">
                <a:latin typeface="Times New Roman" panose="02020603050405020304" pitchFamily="18" charset="0"/>
              </a:rPr>
              <a:t>das</a:t>
            </a:r>
            <a:r>
              <a:rPr lang="cs-CZ" altLang="cs-CZ" sz="2800" dirty="0">
                <a:latin typeface="Times New Roman" panose="02020603050405020304" pitchFamily="18" charset="0"/>
              </a:rPr>
              <a:t> den </a:t>
            </a:r>
            <a:r>
              <a:rPr lang="cs-CZ" altLang="cs-CZ" sz="2800" dirty="0" err="1">
                <a:latin typeface="Times New Roman" panose="02020603050405020304" pitchFamily="18" charset="0"/>
              </a:rPr>
              <a:t>an</a:t>
            </a:r>
            <a:r>
              <a:rPr lang="cs-CZ" altLang="cs-CZ" sz="2800" dirty="0">
                <a:latin typeface="Times New Roman" panose="02020603050405020304" pitchFamily="18" charset="0"/>
              </a:rPr>
              <a:t> der </a:t>
            </a:r>
            <a:r>
              <a:rPr lang="cs-CZ" altLang="cs-CZ" sz="2800" dirty="0" err="1">
                <a:latin typeface="Times New Roman" panose="02020603050405020304" pitchFamily="18" charset="0"/>
              </a:rPr>
              <a:t>Synchronisation</a:t>
            </a:r>
            <a:r>
              <a:rPr lang="cs-CZ" altLang="cs-CZ" sz="2800" dirty="0">
                <a:latin typeface="Times New Roman" panose="02020603050405020304" pitchFamily="18" charset="0"/>
              </a:rPr>
              <a:t> </a:t>
            </a:r>
            <a:r>
              <a:rPr lang="cs-CZ" altLang="cs-CZ" sz="2800" dirty="0" err="1">
                <a:latin typeface="Times New Roman" panose="02020603050405020304" pitchFamily="18" charset="0"/>
              </a:rPr>
              <a:t>Beteiligten</a:t>
            </a:r>
            <a:r>
              <a:rPr lang="cs-CZ" altLang="cs-CZ" sz="2800" dirty="0">
                <a:latin typeface="Times New Roman" panose="02020603050405020304" pitchFamily="18" charset="0"/>
              </a:rPr>
              <a:t> </a:t>
            </a:r>
            <a:r>
              <a:rPr lang="cs-CZ" altLang="cs-CZ" sz="2800" dirty="0" err="1">
                <a:latin typeface="Times New Roman" panose="02020603050405020304" pitchFamily="18" charset="0"/>
              </a:rPr>
              <a:t>einen</a:t>
            </a:r>
            <a:r>
              <a:rPr lang="cs-CZ" altLang="cs-CZ" sz="2800" dirty="0">
                <a:latin typeface="Times New Roman" panose="02020603050405020304" pitchFamily="18" charset="0"/>
              </a:rPr>
              <a:t> </a:t>
            </a:r>
            <a:r>
              <a:rPr lang="cs-CZ" altLang="cs-CZ" sz="2800" dirty="0" err="1">
                <a:latin typeface="Times New Roman" panose="02020603050405020304" pitchFamily="18" charset="0"/>
              </a:rPr>
              <a:t>immensen</a:t>
            </a:r>
            <a:r>
              <a:rPr lang="cs-CZ" altLang="cs-CZ" sz="2800" dirty="0">
                <a:latin typeface="Times New Roman" panose="02020603050405020304" pitchFamily="18" charset="0"/>
              </a:rPr>
              <a:t> </a:t>
            </a:r>
            <a:r>
              <a:rPr lang="cs-CZ" altLang="cs-CZ" sz="2800" dirty="0" err="1">
                <a:latin typeface="Times New Roman" panose="02020603050405020304" pitchFamily="18" charset="0"/>
              </a:rPr>
              <a:t>Erfolgsdruck</a:t>
            </a:r>
            <a:r>
              <a:rPr lang="cs-CZ" altLang="cs-CZ" sz="2800" dirty="0">
                <a:latin typeface="Times New Roman" panose="02020603050405020304" pitchFamily="18" charset="0"/>
              </a:rPr>
              <a:t> </a:t>
            </a:r>
            <a:r>
              <a:rPr lang="cs-CZ" altLang="cs-CZ" sz="2800" dirty="0" err="1">
                <a:latin typeface="Times New Roman" panose="02020603050405020304" pitchFamily="18" charset="0"/>
              </a:rPr>
              <a:t>auferlegt</a:t>
            </a:r>
            <a:r>
              <a:rPr lang="cs-CZ" altLang="cs-CZ" sz="2800" dirty="0">
                <a:latin typeface="Times New Roman" panose="02020603050405020304" pitchFamily="18" charset="0"/>
              </a:rPr>
              <a:t>, der </a:t>
            </a:r>
            <a:r>
              <a:rPr lang="cs-CZ" altLang="cs-CZ" sz="2800" dirty="0" err="1">
                <a:latin typeface="Times New Roman" panose="02020603050405020304" pitchFamily="18" charset="0"/>
              </a:rPr>
              <a:t>sich</a:t>
            </a:r>
            <a:r>
              <a:rPr lang="cs-CZ" altLang="cs-CZ" sz="2800" dirty="0">
                <a:latin typeface="Times New Roman" panose="02020603050405020304" pitchFamily="18" charset="0"/>
              </a:rPr>
              <a:t> </a:t>
            </a:r>
            <a:r>
              <a:rPr lang="cs-CZ" altLang="cs-CZ" sz="2800" dirty="0" err="1">
                <a:latin typeface="Times New Roman" panose="02020603050405020304" pitchFamily="18" charset="0"/>
              </a:rPr>
              <a:t>äußerst</a:t>
            </a:r>
            <a:r>
              <a:rPr lang="cs-CZ" altLang="cs-CZ" sz="2800" dirty="0">
                <a:latin typeface="Times New Roman" panose="02020603050405020304" pitchFamily="18" charset="0"/>
              </a:rPr>
              <a:t> negativ </a:t>
            </a:r>
            <a:r>
              <a:rPr lang="cs-CZ" altLang="cs-CZ" sz="2800" dirty="0" err="1">
                <a:latin typeface="Times New Roman" panose="02020603050405020304" pitchFamily="18" charset="0"/>
              </a:rPr>
              <a:t>auf</a:t>
            </a:r>
            <a:r>
              <a:rPr lang="cs-CZ" altLang="cs-CZ" sz="2800" dirty="0">
                <a:latin typeface="Times New Roman" panose="02020603050405020304" pitchFamily="18" charset="0"/>
              </a:rPr>
              <a:t> </a:t>
            </a:r>
            <a:r>
              <a:rPr lang="cs-CZ" altLang="cs-CZ" sz="2800" dirty="0" err="1">
                <a:latin typeface="Times New Roman" panose="02020603050405020304" pitchFamily="18" charset="0"/>
              </a:rPr>
              <a:t>die</a:t>
            </a:r>
            <a:r>
              <a:rPr lang="cs-CZ" altLang="cs-CZ" sz="2800" dirty="0">
                <a:latin typeface="Times New Roman" panose="02020603050405020304" pitchFamily="18" charset="0"/>
              </a:rPr>
              <a:t> </a:t>
            </a:r>
            <a:r>
              <a:rPr lang="cs-CZ" altLang="cs-CZ" sz="2800" dirty="0" err="1">
                <a:latin typeface="Times New Roman" panose="02020603050405020304" pitchFamily="18" charset="0"/>
              </a:rPr>
              <a:t>Qualität</a:t>
            </a:r>
            <a:r>
              <a:rPr lang="cs-CZ" altLang="cs-CZ" sz="2800" dirty="0">
                <a:latin typeface="Times New Roman" panose="02020603050405020304" pitchFamily="18" charset="0"/>
              </a:rPr>
              <a:t> des </a:t>
            </a:r>
            <a:r>
              <a:rPr lang="cs-CZ" altLang="cs-CZ" sz="2800" dirty="0" err="1">
                <a:latin typeface="Times New Roman" panose="02020603050405020304" pitchFamily="18" charset="0"/>
              </a:rPr>
              <a:t>Produktes</a:t>
            </a:r>
            <a:r>
              <a:rPr lang="cs-CZ" altLang="cs-CZ" sz="2800" dirty="0">
                <a:latin typeface="Times New Roman" panose="02020603050405020304" pitchFamily="18" charset="0"/>
              </a:rPr>
              <a:t> </a:t>
            </a:r>
            <a:r>
              <a:rPr lang="cs-CZ" altLang="cs-CZ" sz="2800" dirty="0" err="1">
                <a:latin typeface="Times New Roman" panose="02020603050405020304" pitchFamily="18" charset="0"/>
              </a:rPr>
              <a:t>auswirkt</a:t>
            </a:r>
            <a:r>
              <a:rPr lang="cs-CZ" altLang="cs-CZ" sz="2800" dirty="0">
                <a:latin typeface="Times New Roman" panose="02020603050405020304" pitchFamily="18" charset="0"/>
              </a:rPr>
              <a:t>.</a:t>
            </a:r>
          </a:p>
          <a:p>
            <a:pPr marL="0" indent="0">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cs-CZ" altLang="cs-CZ" sz="2800" dirty="0">
              <a:latin typeface="Times New Roman" panose="02020603050405020304" pitchFamily="18" charset="0"/>
            </a:endParaRPr>
          </a:p>
          <a:p>
            <a:pPr marL="0" indent="0">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sz="2800" dirty="0">
                <a:latin typeface="Times New Roman" panose="02020603050405020304" pitchFamily="18" charset="0"/>
              </a:rPr>
              <a:t>Um </a:t>
            </a:r>
            <a:r>
              <a:rPr lang="cs-CZ" altLang="cs-CZ" sz="2800" dirty="0" err="1">
                <a:latin typeface="Times New Roman" panose="02020603050405020304" pitchFamily="18" charset="0"/>
              </a:rPr>
              <a:t>auf</a:t>
            </a:r>
            <a:r>
              <a:rPr lang="cs-CZ" altLang="cs-CZ" sz="2800" dirty="0">
                <a:latin typeface="Times New Roman" panose="02020603050405020304" pitchFamily="18" charset="0"/>
              </a:rPr>
              <a:t> </a:t>
            </a:r>
            <a:r>
              <a:rPr lang="cs-CZ" altLang="cs-CZ" sz="2800" dirty="0" err="1">
                <a:latin typeface="Times New Roman" panose="02020603050405020304" pitchFamily="18" charset="0"/>
              </a:rPr>
              <a:t>das</a:t>
            </a:r>
            <a:r>
              <a:rPr lang="cs-CZ" altLang="cs-CZ" sz="2800" dirty="0">
                <a:latin typeface="Times New Roman" panose="02020603050405020304" pitchFamily="18" charset="0"/>
              </a:rPr>
              <a:t> </a:t>
            </a:r>
            <a:r>
              <a:rPr lang="cs-CZ" altLang="cs-CZ" sz="2800" dirty="0" err="1">
                <a:latin typeface="Times New Roman" panose="02020603050405020304" pitchFamily="18" charset="0"/>
              </a:rPr>
              <a:t>mittlerweile</a:t>
            </a:r>
            <a:r>
              <a:rPr lang="cs-CZ" altLang="cs-CZ" sz="2800" dirty="0">
                <a:latin typeface="Times New Roman" panose="02020603050405020304" pitchFamily="18" charset="0"/>
              </a:rPr>
              <a:t> </a:t>
            </a:r>
            <a:r>
              <a:rPr lang="cs-CZ" altLang="cs-CZ" sz="2800" dirty="0" err="1">
                <a:latin typeface="Times New Roman" panose="02020603050405020304" pitchFamily="18" charset="0"/>
              </a:rPr>
              <a:t>recht</a:t>
            </a:r>
            <a:r>
              <a:rPr lang="cs-CZ" altLang="cs-CZ" sz="2800" dirty="0">
                <a:latin typeface="Times New Roman" panose="02020603050405020304" pitchFamily="18" charset="0"/>
              </a:rPr>
              <a:t> </a:t>
            </a:r>
            <a:r>
              <a:rPr lang="cs-CZ" altLang="cs-CZ" sz="2800" dirty="0" err="1">
                <a:latin typeface="Times New Roman" panose="02020603050405020304" pitchFamily="18" charset="0"/>
              </a:rPr>
              <a:t>zahlungskräftige</a:t>
            </a:r>
            <a:r>
              <a:rPr lang="cs-CZ" altLang="cs-CZ" sz="2800" dirty="0">
                <a:latin typeface="Times New Roman" panose="02020603050405020304" pitchFamily="18" charset="0"/>
              </a:rPr>
              <a:t> </a:t>
            </a:r>
            <a:r>
              <a:rPr lang="cs-CZ" altLang="cs-CZ" sz="2800" dirty="0" err="1">
                <a:latin typeface="Times New Roman" panose="02020603050405020304" pitchFamily="18" charset="0"/>
              </a:rPr>
              <a:t>jugendliche</a:t>
            </a:r>
            <a:r>
              <a:rPr lang="cs-CZ" altLang="cs-CZ" sz="2800" dirty="0">
                <a:latin typeface="Times New Roman" panose="02020603050405020304" pitchFamily="18" charset="0"/>
              </a:rPr>
              <a:t> Publikum </a:t>
            </a:r>
            <a:r>
              <a:rPr lang="cs-CZ" altLang="cs-CZ" sz="2800" dirty="0" err="1">
                <a:latin typeface="Times New Roman" panose="02020603050405020304" pitchFamily="18" charset="0"/>
              </a:rPr>
              <a:t>nicht</a:t>
            </a:r>
            <a:r>
              <a:rPr lang="cs-CZ" altLang="cs-CZ" sz="2800" dirty="0">
                <a:latin typeface="Times New Roman" panose="02020603050405020304" pitchFamily="18" charset="0"/>
              </a:rPr>
              <a:t> </a:t>
            </a:r>
            <a:r>
              <a:rPr lang="cs-CZ" altLang="cs-CZ" sz="2800" dirty="0" err="1">
                <a:latin typeface="Times New Roman" panose="02020603050405020304" pitchFamily="18" charset="0"/>
              </a:rPr>
              <a:t>verzichten</a:t>
            </a:r>
            <a:r>
              <a:rPr lang="cs-CZ" altLang="cs-CZ" sz="2800" dirty="0">
                <a:latin typeface="Times New Roman" panose="02020603050405020304" pitchFamily="18" charset="0"/>
              </a:rPr>
              <a:t> </a:t>
            </a:r>
            <a:r>
              <a:rPr lang="cs-CZ" altLang="cs-CZ" sz="2800" dirty="0" err="1">
                <a:latin typeface="Times New Roman" panose="02020603050405020304" pitchFamily="18" charset="0"/>
              </a:rPr>
              <a:t>zu</a:t>
            </a:r>
            <a:r>
              <a:rPr lang="cs-CZ" altLang="cs-CZ" sz="2800" dirty="0">
                <a:latin typeface="Times New Roman" panose="02020603050405020304" pitchFamily="18" charset="0"/>
              </a:rPr>
              <a:t> </a:t>
            </a:r>
            <a:r>
              <a:rPr lang="cs-CZ" altLang="cs-CZ" sz="2800" dirty="0" err="1">
                <a:latin typeface="Times New Roman" panose="02020603050405020304" pitchFamily="18" charset="0"/>
              </a:rPr>
              <a:t>müssen</a:t>
            </a:r>
            <a:r>
              <a:rPr lang="cs-CZ" altLang="cs-CZ" sz="2800" dirty="0">
                <a:latin typeface="Times New Roman" panose="02020603050405020304" pitchFamily="18" charset="0"/>
              </a:rPr>
              <a:t>, </a:t>
            </a:r>
            <a:r>
              <a:rPr lang="cs-CZ" altLang="cs-CZ" sz="2800" dirty="0" err="1">
                <a:latin typeface="Times New Roman" panose="02020603050405020304" pitchFamily="18" charset="0"/>
              </a:rPr>
              <a:t>nehmen</a:t>
            </a:r>
            <a:r>
              <a:rPr lang="cs-CZ" altLang="cs-CZ" sz="2800" dirty="0">
                <a:latin typeface="Times New Roman" panose="02020603050405020304" pitchFamily="18" charset="0"/>
              </a:rPr>
              <a:t> </a:t>
            </a:r>
            <a:r>
              <a:rPr lang="cs-CZ" altLang="cs-CZ" sz="2800" dirty="0" err="1">
                <a:latin typeface="Times New Roman" panose="02020603050405020304" pitchFamily="18" charset="0"/>
              </a:rPr>
              <a:t>viele</a:t>
            </a:r>
            <a:r>
              <a:rPr lang="cs-CZ" altLang="cs-CZ" sz="2800" dirty="0">
                <a:latin typeface="Times New Roman" panose="02020603050405020304" pitchFamily="18" charset="0"/>
              </a:rPr>
              <a:t> </a:t>
            </a:r>
            <a:r>
              <a:rPr lang="cs-CZ" altLang="cs-CZ" sz="2800" dirty="0" err="1">
                <a:latin typeface="Times New Roman" panose="02020603050405020304" pitchFamily="18" charset="0"/>
              </a:rPr>
              <a:t>Verleiher</a:t>
            </a:r>
            <a:r>
              <a:rPr lang="cs-CZ" altLang="cs-CZ" sz="2800" dirty="0">
                <a:latin typeface="Times New Roman" panose="02020603050405020304" pitchFamily="18" charset="0"/>
              </a:rPr>
              <a:t> </a:t>
            </a:r>
            <a:r>
              <a:rPr lang="cs-CZ" altLang="cs-CZ" sz="2800" dirty="0" err="1">
                <a:latin typeface="Times New Roman" panose="02020603050405020304" pitchFamily="18" charset="0"/>
              </a:rPr>
              <a:t>die</a:t>
            </a:r>
            <a:r>
              <a:rPr lang="cs-CZ" altLang="cs-CZ" sz="2800" dirty="0">
                <a:latin typeface="Times New Roman" panose="02020603050405020304" pitchFamily="18" charset="0"/>
              </a:rPr>
              <a:t> </a:t>
            </a:r>
            <a:r>
              <a:rPr lang="cs-CZ" altLang="cs-CZ" sz="2800" dirty="0" err="1">
                <a:latin typeface="Times New Roman" panose="02020603050405020304" pitchFamily="18" charset="0"/>
              </a:rPr>
              <a:t>mit</a:t>
            </a:r>
            <a:r>
              <a:rPr lang="cs-CZ" altLang="cs-CZ" sz="2800" dirty="0">
                <a:latin typeface="Times New Roman" panose="02020603050405020304" pitchFamily="18" charset="0"/>
              </a:rPr>
              <a:t> </a:t>
            </a:r>
            <a:r>
              <a:rPr lang="cs-CZ" altLang="cs-CZ" sz="2800" dirty="0" err="1">
                <a:latin typeface="Times New Roman" panose="02020603050405020304" pitchFamily="18" charset="0"/>
              </a:rPr>
              <a:t>einer</a:t>
            </a:r>
            <a:r>
              <a:rPr lang="cs-CZ" altLang="cs-CZ" sz="2800" dirty="0">
                <a:latin typeface="Times New Roman" panose="02020603050405020304" pitchFamily="18" charset="0"/>
              </a:rPr>
              <a:t> </a:t>
            </a:r>
            <a:r>
              <a:rPr lang="cs-CZ" altLang="cs-CZ" sz="2800" dirty="0" err="1">
                <a:latin typeface="Times New Roman" panose="02020603050405020304" pitchFamily="18" charset="0"/>
              </a:rPr>
              <a:t>günstigeren</a:t>
            </a:r>
            <a:r>
              <a:rPr lang="cs-CZ" altLang="cs-CZ" sz="2800" dirty="0">
                <a:latin typeface="Times New Roman" panose="02020603050405020304" pitchFamily="18" charset="0"/>
              </a:rPr>
              <a:t> </a:t>
            </a:r>
            <a:r>
              <a:rPr lang="cs-CZ" altLang="cs-CZ" sz="2800" dirty="0" err="1">
                <a:latin typeface="Times New Roman" panose="02020603050405020304" pitchFamily="18" charset="0"/>
              </a:rPr>
              <a:t>Kennzeichnung</a:t>
            </a:r>
            <a:r>
              <a:rPr lang="cs-CZ" altLang="cs-CZ" sz="2800" dirty="0">
                <a:latin typeface="Times New Roman" panose="02020603050405020304" pitchFamily="18" charset="0"/>
              </a:rPr>
              <a:t> </a:t>
            </a:r>
            <a:r>
              <a:rPr lang="cs-CZ" altLang="cs-CZ" sz="2800" dirty="0" err="1">
                <a:latin typeface="Times New Roman" panose="02020603050405020304" pitchFamily="18" charset="0"/>
              </a:rPr>
              <a:t>verbundenen</a:t>
            </a:r>
            <a:r>
              <a:rPr lang="cs-CZ" altLang="cs-CZ" sz="2800" dirty="0">
                <a:latin typeface="Times New Roman" panose="02020603050405020304" pitchFamily="18" charset="0"/>
              </a:rPr>
              <a:t> </a:t>
            </a:r>
            <a:r>
              <a:rPr lang="cs-CZ" altLang="cs-CZ" sz="2800" dirty="0" err="1">
                <a:latin typeface="Times New Roman" panose="02020603050405020304" pitchFamily="18" charset="0"/>
              </a:rPr>
              <a:t>Änderungsauflagen</a:t>
            </a:r>
            <a:r>
              <a:rPr lang="cs-CZ" altLang="cs-CZ" sz="2800" dirty="0">
                <a:latin typeface="Times New Roman" panose="02020603050405020304" pitchFamily="18" charset="0"/>
              </a:rPr>
              <a:t> der FSK in Kauf. Die </a:t>
            </a:r>
            <a:r>
              <a:rPr lang="cs-CZ" altLang="cs-CZ" sz="2800" dirty="0" err="1">
                <a:latin typeface="Times New Roman" panose="02020603050405020304" pitchFamily="18" charset="0"/>
              </a:rPr>
              <a:t>Synchronfassung</a:t>
            </a:r>
            <a:r>
              <a:rPr lang="cs-CZ" altLang="cs-CZ" sz="2800" dirty="0">
                <a:latin typeface="Times New Roman" panose="02020603050405020304" pitchFamily="18" charset="0"/>
              </a:rPr>
              <a:t> </a:t>
            </a:r>
            <a:r>
              <a:rPr lang="cs-CZ" altLang="cs-CZ" sz="2800" dirty="0" err="1">
                <a:latin typeface="Times New Roman" panose="02020603050405020304" pitchFamily="18" charset="0"/>
              </a:rPr>
              <a:t>wird</a:t>
            </a:r>
            <a:r>
              <a:rPr lang="cs-CZ" altLang="cs-CZ" sz="2800" dirty="0">
                <a:latin typeface="Times New Roman" panose="02020603050405020304" pitchFamily="18" charset="0"/>
              </a:rPr>
              <a:t> </a:t>
            </a:r>
            <a:r>
              <a:rPr lang="cs-CZ" altLang="cs-CZ" sz="2800" dirty="0" err="1">
                <a:latin typeface="Times New Roman" panose="02020603050405020304" pitchFamily="18" charset="0"/>
              </a:rPr>
              <a:t>entsprechend</a:t>
            </a:r>
            <a:r>
              <a:rPr lang="cs-CZ" altLang="cs-CZ" sz="2800" dirty="0">
                <a:latin typeface="Times New Roman" panose="02020603050405020304" pitchFamily="18" charset="0"/>
              </a:rPr>
              <a:t> </a:t>
            </a:r>
            <a:r>
              <a:rPr lang="cs-CZ" altLang="cs-CZ" sz="2800" dirty="0" err="1">
                <a:latin typeface="Times New Roman" panose="02020603050405020304" pitchFamily="18" charset="0"/>
              </a:rPr>
              <a:t>adaptiert</a:t>
            </a:r>
            <a:r>
              <a:rPr lang="cs-CZ" altLang="cs-CZ" sz="2800" dirty="0">
                <a:latin typeface="Times New Roman" panose="02020603050405020304" pitchFamily="18" charset="0"/>
              </a:rPr>
              <a:t> </a:t>
            </a:r>
            <a:r>
              <a:rPr lang="cs-CZ" altLang="cs-CZ" sz="2800" dirty="0" err="1">
                <a:latin typeface="Times New Roman" panose="02020603050405020304" pitchFamily="18" charset="0"/>
              </a:rPr>
              <a:t>und</a:t>
            </a:r>
            <a:r>
              <a:rPr lang="cs-CZ" altLang="cs-CZ" sz="2800" dirty="0">
                <a:latin typeface="Times New Roman" panose="02020603050405020304" pitchFamily="18" charset="0"/>
              </a:rPr>
              <a:t> </a:t>
            </a:r>
            <a:r>
              <a:rPr lang="cs-CZ" altLang="cs-CZ" sz="2800" dirty="0" err="1">
                <a:latin typeface="Times New Roman" panose="02020603050405020304" pitchFamily="18" charset="0"/>
              </a:rPr>
              <a:t>für</a:t>
            </a:r>
            <a:r>
              <a:rPr lang="cs-CZ" altLang="cs-CZ" sz="2800" dirty="0">
                <a:latin typeface="Times New Roman" panose="02020603050405020304" pitchFamily="18" charset="0"/>
              </a:rPr>
              <a:t> </a:t>
            </a:r>
            <a:r>
              <a:rPr lang="cs-CZ" altLang="cs-CZ" sz="2800" dirty="0" err="1">
                <a:latin typeface="Times New Roman" panose="02020603050405020304" pitchFamily="18" charset="0"/>
              </a:rPr>
              <a:t>eine</a:t>
            </a:r>
            <a:r>
              <a:rPr lang="cs-CZ" altLang="cs-CZ" sz="2800" dirty="0">
                <a:latin typeface="Times New Roman" panose="02020603050405020304" pitchFamily="18" charset="0"/>
              </a:rPr>
              <a:t> </a:t>
            </a:r>
            <a:r>
              <a:rPr lang="cs-CZ" altLang="cs-CZ" sz="2800" dirty="0" err="1">
                <a:latin typeface="Times New Roman" panose="02020603050405020304" pitchFamily="18" charset="0"/>
              </a:rPr>
              <a:t>jüngere</a:t>
            </a:r>
            <a:r>
              <a:rPr lang="cs-CZ" altLang="cs-CZ" sz="2800" dirty="0">
                <a:latin typeface="Times New Roman" panose="02020603050405020304" pitchFamily="18" charset="0"/>
              </a:rPr>
              <a:t> </a:t>
            </a:r>
            <a:r>
              <a:rPr lang="cs-CZ" altLang="cs-CZ" sz="2800" dirty="0" err="1">
                <a:latin typeface="Times New Roman" panose="02020603050405020304" pitchFamily="18" charset="0"/>
              </a:rPr>
              <a:t>Altersgruppe</a:t>
            </a:r>
            <a:r>
              <a:rPr lang="cs-CZ" altLang="cs-CZ" sz="2800" dirty="0">
                <a:latin typeface="Times New Roman" panose="02020603050405020304" pitchFamily="18" charset="0"/>
              </a:rPr>
              <a:t> </a:t>
            </a:r>
            <a:r>
              <a:rPr lang="cs-CZ" altLang="cs-CZ" sz="2800" dirty="0" err="1">
                <a:latin typeface="Times New Roman" panose="02020603050405020304" pitchFamily="18" charset="0"/>
              </a:rPr>
              <a:t>freigegeben</a:t>
            </a:r>
            <a:r>
              <a:rPr lang="cs-CZ" altLang="cs-CZ" sz="2800" dirty="0">
                <a:latin typeface="Times New Roman" panose="02020603050405020304" pitchFamily="18" charset="0"/>
              </a:rPr>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1"/>
          <p:cNvSpPr>
            <a:spLocks noGrp="1" noChangeArrowheads="1"/>
          </p:cNvSpPr>
          <p:nvPr>
            <p:ph type="title"/>
          </p:nvPr>
        </p:nvSpPr>
        <p:spPr>
          <a:xfrm>
            <a:off x="503238" y="346075"/>
            <a:ext cx="9069387" cy="1169988"/>
          </a:xfrm>
          <a:ln/>
        </p:spPr>
        <p:txBody>
          <a:bodyPr/>
          <a:lstStyle/>
          <a:p>
            <a:pPr lvl="2">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cs-CZ" sz="3200" b="1">
                <a:latin typeface="Times New Roman" panose="02020603050405020304" pitchFamily="18" charset="0"/>
              </a:rPr>
              <a:t>Übertitelung</a:t>
            </a:r>
          </a:p>
        </p:txBody>
      </p:sp>
      <p:sp>
        <p:nvSpPr>
          <p:cNvPr id="32770" name="Rectangle 2"/>
          <p:cNvSpPr>
            <a:spLocks noGrp="1" noChangeArrowheads="1"/>
          </p:cNvSpPr>
          <p:nvPr>
            <p:ph type="subTitle" idx="4294967295"/>
          </p:nvPr>
        </p:nvSpPr>
        <p:spPr bwMode="auto">
          <a:xfrm>
            <a:off x="503238" y="1543050"/>
            <a:ext cx="9069387" cy="543877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pPr marL="0" indent="0">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dirty="0" err="1"/>
              <a:t>für</a:t>
            </a:r>
            <a:r>
              <a:rPr lang="cs-CZ" altLang="cs-CZ" dirty="0"/>
              <a:t> </a:t>
            </a:r>
            <a:r>
              <a:rPr lang="cs-CZ" altLang="cs-CZ" dirty="0" err="1"/>
              <a:t>Opern</a:t>
            </a:r>
            <a:r>
              <a:rPr lang="cs-CZ" altLang="cs-CZ" dirty="0"/>
              <a:t>, </a:t>
            </a:r>
            <a:r>
              <a:rPr lang="cs-CZ" altLang="cs-CZ" dirty="0" err="1"/>
              <a:t>d.h</a:t>
            </a:r>
            <a:r>
              <a:rPr lang="cs-CZ" altLang="cs-CZ" dirty="0"/>
              <a:t>. </a:t>
            </a:r>
            <a:r>
              <a:rPr lang="cs-CZ" altLang="cs-CZ" dirty="0" err="1"/>
              <a:t>Übersetzungen</a:t>
            </a:r>
            <a:r>
              <a:rPr lang="cs-CZ" altLang="cs-CZ" dirty="0"/>
              <a:t>, </a:t>
            </a:r>
            <a:r>
              <a:rPr lang="cs-CZ" altLang="cs-CZ" dirty="0" err="1"/>
              <a:t>die</a:t>
            </a:r>
            <a:r>
              <a:rPr lang="cs-CZ" altLang="cs-CZ" dirty="0"/>
              <a:t> </a:t>
            </a:r>
            <a:r>
              <a:rPr lang="cs-CZ" altLang="cs-CZ" dirty="0" err="1"/>
              <a:t>während</a:t>
            </a:r>
            <a:r>
              <a:rPr lang="cs-CZ" altLang="cs-CZ" dirty="0"/>
              <a:t> der </a:t>
            </a:r>
            <a:r>
              <a:rPr lang="cs-CZ" altLang="cs-CZ" dirty="0" err="1"/>
              <a:t>Aufführung</a:t>
            </a:r>
            <a:r>
              <a:rPr lang="cs-CZ" altLang="cs-CZ" dirty="0"/>
              <a:t> </a:t>
            </a:r>
            <a:r>
              <a:rPr lang="cs-CZ" altLang="cs-CZ" dirty="0" err="1"/>
              <a:t>parallel</a:t>
            </a:r>
            <a:r>
              <a:rPr lang="cs-CZ" altLang="cs-CZ" dirty="0"/>
              <a:t> </a:t>
            </a:r>
            <a:r>
              <a:rPr lang="cs-CZ" altLang="cs-CZ" dirty="0" err="1"/>
              <a:t>zum</a:t>
            </a:r>
            <a:r>
              <a:rPr lang="cs-CZ" altLang="cs-CZ" dirty="0"/>
              <a:t> </a:t>
            </a:r>
            <a:r>
              <a:rPr lang="cs-CZ" altLang="cs-CZ" dirty="0" err="1"/>
              <a:t>gesungenen</a:t>
            </a:r>
            <a:r>
              <a:rPr lang="cs-CZ" altLang="cs-CZ" dirty="0"/>
              <a:t> </a:t>
            </a:r>
            <a:r>
              <a:rPr lang="cs-CZ" altLang="cs-CZ" dirty="0" err="1"/>
              <a:t>Original</a:t>
            </a:r>
            <a:r>
              <a:rPr lang="cs-CZ" altLang="cs-CZ" dirty="0"/>
              <a:t>-text </a:t>
            </a:r>
            <a:r>
              <a:rPr lang="cs-CZ" altLang="cs-CZ" dirty="0" err="1"/>
              <a:t>auf</a:t>
            </a:r>
            <a:r>
              <a:rPr lang="cs-CZ" altLang="cs-CZ" dirty="0"/>
              <a:t> </a:t>
            </a:r>
            <a:r>
              <a:rPr lang="cs-CZ" altLang="cs-CZ" dirty="0" err="1"/>
              <a:t>einem</a:t>
            </a:r>
            <a:r>
              <a:rPr lang="cs-CZ" altLang="cs-CZ" dirty="0"/>
              <a:t> Display </a:t>
            </a:r>
            <a:r>
              <a:rPr lang="cs-CZ" altLang="cs-CZ" dirty="0" err="1"/>
              <a:t>oberhalb</a:t>
            </a:r>
            <a:r>
              <a:rPr lang="cs-CZ" altLang="cs-CZ" dirty="0"/>
              <a:t> der </a:t>
            </a:r>
            <a:r>
              <a:rPr lang="cs-CZ" altLang="cs-CZ" dirty="0" err="1"/>
              <a:t>Bühne</a:t>
            </a:r>
            <a:r>
              <a:rPr lang="cs-CZ" altLang="cs-CZ" dirty="0"/>
              <a:t> </a:t>
            </a:r>
            <a:r>
              <a:rPr lang="cs-CZ" altLang="cs-CZ" dirty="0" err="1"/>
              <a:t>angezeigt</a:t>
            </a:r>
            <a:r>
              <a:rPr lang="cs-CZ" altLang="cs-CZ" dirty="0"/>
              <a:t> </a:t>
            </a:r>
            <a:r>
              <a:rPr lang="cs-CZ" altLang="cs-CZ" dirty="0" err="1"/>
              <a:t>werden</a:t>
            </a:r>
            <a:r>
              <a:rPr lang="cs-CZ" altLang="cs-CZ" dirty="0"/>
              <a:t>.</a:t>
            </a:r>
          </a:p>
          <a:p>
            <a:pPr marL="0" indent="0">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dirty="0" err="1"/>
              <a:t>die</a:t>
            </a:r>
            <a:r>
              <a:rPr lang="cs-CZ" altLang="cs-CZ" dirty="0"/>
              <a:t> </a:t>
            </a:r>
            <a:r>
              <a:rPr lang="cs-CZ" altLang="cs-CZ" dirty="0" err="1"/>
              <a:t>zusätzliche</a:t>
            </a:r>
            <a:r>
              <a:rPr lang="cs-CZ" altLang="cs-CZ" dirty="0"/>
              <a:t> </a:t>
            </a:r>
            <a:r>
              <a:rPr lang="cs-CZ" altLang="cs-CZ" dirty="0" err="1"/>
              <a:t>Schwierigkeit</a:t>
            </a:r>
            <a:r>
              <a:rPr lang="cs-CZ" altLang="cs-CZ" dirty="0"/>
              <a:t>, </a:t>
            </a:r>
            <a:r>
              <a:rPr lang="cs-CZ" altLang="cs-CZ" dirty="0" err="1"/>
              <a:t>daß</a:t>
            </a:r>
            <a:r>
              <a:rPr lang="cs-CZ" altLang="cs-CZ" dirty="0"/>
              <a:t> </a:t>
            </a:r>
            <a:r>
              <a:rPr lang="cs-CZ" altLang="cs-CZ" b="1" dirty="0" err="1"/>
              <a:t>die</a:t>
            </a:r>
            <a:r>
              <a:rPr lang="cs-CZ" altLang="cs-CZ" b="1" dirty="0"/>
              <a:t> </a:t>
            </a:r>
            <a:r>
              <a:rPr lang="cs-CZ" altLang="cs-CZ" b="1" dirty="0" err="1"/>
              <a:t>optische</a:t>
            </a:r>
            <a:r>
              <a:rPr lang="cs-CZ" altLang="cs-CZ" b="1" dirty="0"/>
              <a:t> </a:t>
            </a:r>
            <a:r>
              <a:rPr lang="cs-CZ" altLang="cs-CZ" b="1" dirty="0" err="1"/>
              <a:t>Information</a:t>
            </a:r>
            <a:r>
              <a:rPr lang="cs-CZ" altLang="cs-CZ" b="1" dirty="0"/>
              <a:t> der </a:t>
            </a:r>
            <a:r>
              <a:rPr lang="cs-CZ" altLang="cs-CZ" b="1" dirty="0" err="1"/>
              <a:t>Aufführung</a:t>
            </a:r>
            <a:r>
              <a:rPr lang="cs-CZ" altLang="cs-CZ" b="1" dirty="0"/>
              <a:t> </a:t>
            </a:r>
            <a:r>
              <a:rPr lang="cs-CZ" altLang="cs-CZ" b="1" dirty="0" err="1"/>
              <a:t>vom</a:t>
            </a:r>
            <a:r>
              <a:rPr lang="cs-CZ" altLang="cs-CZ" b="1" dirty="0"/>
              <a:t> </a:t>
            </a:r>
            <a:r>
              <a:rPr lang="cs-CZ" altLang="cs-CZ" b="1" dirty="0" err="1"/>
              <a:t>Originaltext</a:t>
            </a:r>
            <a:r>
              <a:rPr lang="cs-CZ" altLang="cs-CZ" b="1" dirty="0"/>
              <a:t> </a:t>
            </a:r>
            <a:r>
              <a:rPr lang="cs-CZ" altLang="cs-CZ" b="1" dirty="0" err="1"/>
              <a:t>abweichen</a:t>
            </a:r>
            <a:r>
              <a:rPr lang="cs-CZ" altLang="cs-CZ" b="1" dirty="0"/>
              <a:t> kann</a:t>
            </a:r>
            <a:r>
              <a:rPr lang="cs-CZ" altLang="cs-CZ" dirty="0"/>
              <a:t>. Der </a:t>
            </a:r>
            <a:r>
              <a:rPr lang="cs-CZ" altLang="cs-CZ" dirty="0" err="1"/>
              <a:t>Übersetzer</a:t>
            </a:r>
            <a:r>
              <a:rPr lang="cs-CZ" altLang="cs-CZ" dirty="0"/>
              <a:t> </a:t>
            </a:r>
            <a:r>
              <a:rPr lang="cs-CZ" altLang="cs-CZ" dirty="0" err="1"/>
              <a:t>ist</a:t>
            </a:r>
            <a:r>
              <a:rPr lang="cs-CZ" altLang="cs-CZ" dirty="0"/>
              <a:t> </a:t>
            </a:r>
            <a:r>
              <a:rPr lang="cs-CZ" altLang="cs-CZ" dirty="0" err="1"/>
              <a:t>daher</a:t>
            </a:r>
            <a:r>
              <a:rPr lang="cs-CZ" altLang="cs-CZ" dirty="0"/>
              <a:t> </a:t>
            </a:r>
            <a:r>
              <a:rPr lang="cs-CZ" altLang="cs-CZ" dirty="0" err="1"/>
              <a:t>gezwungen</a:t>
            </a:r>
            <a:r>
              <a:rPr lang="cs-CZ" altLang="cs-CZ" dirty="0"/>
              <a:t>, </a:t>
            </a:r>
            <a:r>
              <a:rPr lang="cs-CZ" altLang="cs-CZ" dirty="0" err="1"/>
              <a:t>nicht</a:t>
            </a:r>
            <a:r>
              <a:rPr lang="cs-CZ" altLang="cs-CZ" dirty="0"/>
              <a:t> </a:t>
            </a:r>
            <a:r>
              <a:rPr lang="cs-CZ" altLang="cs-CZ" dirty="0" err="1"/>
              <a:t>nur</a:t>
            </a:r>
            <a:r>
              <a:rPr lang="cs-CZ" altLang="cs-CZ" dirty="0"/>
              <a:t> den </a:t>
            </a:r>
            <a:r>
              <a:rPr lang="cs-CZ" altLang="cs-CZ" dirty="0" err="1"/>
              <a:t>Ausgangstext</a:t>
            </a:r>
            <a:r>
              <a:rPr lang="cs-CZ" altLang="cs-CZ" dirty="0"/>
              <a:t>, </a:t>
            </a:r>
            <a:r>
              <a:rPr lang="cs-CZ" altLang="cs-CZ" dirty="0" err="1"/>
              <a:t>sondern</a:t>
            </a:r>
            <a:r>
              <a:rPr lang="cs-CZ" altLang="cs-CZ" dirty="0"/>
              <a:t> </a:t>
            </a:r>
            <a:r>
              <a:rPr lang="cs-CZ" altLang="cs-CZ" dirty="0" err="1"/>
              <a:t>auch</a:t>
            </a:r>
            <a:r>
              <a:rPr lang="cs-CZ" altLang="cs-CZ" dirty="0"/>
              <a:t> </a:t>
            </a:r>
            <a:r>
              <a:rPr lang="cs-CZ" altLang="cs-CZ" dirty="0" err="1"/>
              <a:t>die</a:t>
            </a:r>
            <a:r>
              <a:rPr lang="cs-CZ" altLang="cs-CZ" dirty="0"/>
              <a:t> </a:t>
            </a:r>
            <a:r>
              <a:rPr lang="cs-CZ" altLang="cs-CZ" dirty="0" err="1"/>
              <a:t>Inszenierung</a:t>
            </a:r>
            <a:r>
              <a:rPr lang="cs-CZ" altLang="cs-CZ" dirty="0"/>
              <a:t> </a:t>
            </a:r>
            <a:r>
              <a:rPr lang="cs-CZ" altLang="cs-CZ" dirty="0" err="1"/>
              <a:t>zu</a:t>
            </a:r>
            <a:r>
              <a:rPr lang="cs-CZ" altLang="cs-CZ" dirty="0"/>
              <a:t> </a:t>
            </a:r>
            <a:r>
              <a:rPr lang="cs-CZ" altLang="cs-CZ" dirty="0" err="1"/>
              <a:t>berücksichtigen</a:t>
            </a:r>
            <a:r>
              <a:rPr lang="cs-CZ" altLang="cs-CZ" dirty="0"/>
              <a:t>, um </a:t>
            </a:r>
            <a:r>
              <a:rPr lang="cs-CZ" altLang="cs-CZ" dirty="0" err="1"/>
              <a:t>nicht</a:t>
            </a:r>
            <a:r>
              <a:rPr lang="cs-CZ" altLang="cs-CZ" dirty="0"/>
              <a:t> durch </a:t>
            </a:r>
            <a:r>
              <a:rPr lang="cs-CZ" altLang="cs-CZ" dirty="0" err="1"/>
              <a:t>Unterschiede</a:t>
            </a:r>
            <a:r>
              <a:rPr lang="cs-CZ" altLang="cs-CZ" dirty="0"/>
              <a:t> </a:t>
            </a:r>
            <a:r>
              <a:rPr lang="cs-CZ" altLang="cs-CZ" dirty="0" err="1"/>
              <a:t>zwischen</a:t>
            </a:r>
            <a:r>
              <a:rPr lang="cs-CZ" altLang="cs-CZ" dirty="0"/>
              <a:t> </a:t>
            </a:r>
            <a:r>
              <a:rPr lang="cs-CZ" altLang="cs-CZ" dirty="0" err="1"/>
              <a:t>Übertiteln</a:t>
            </a:r>
            <a:r>
              <a:rPr lang="cs-CZ" altLang="cs-CZ" dirty="0"/>
              <a:t> </a:t>
            </a:r>
            <a:r>
              <a:rPr lang="cs-CZ" altLang="cs-CZ" dirty="0" err="1"/>
              <a:t>und</a:t>
            </a:r>
            <a:r>
              <a:rPr lang="cs-CZ" altLang="cs-CZ" dirty="0"/>
              <a:t> </a:t>
            </a:r>
            <a:r>
              <a:rPr lang="cs-CZ" altLang="cs-CZ" dirty="0" err="1"/>
              <a:t>Bühnengeschehen</a:t>
            </a:r>
            <a:r>
              <a:rPr lang="cs-CZ" altLang="cs-CZ" dirty="0"/>
              <a:t> </a:t>
            </a:r>
            <a:r>
              <a:rPr lang="cs-CZ" altLang="cs-CZ" dirty="0" err="1"/>
              <a:t>das</a:t>
            </a:r>
            <a:r>
              <a:rPr lang="cs-CZ" altLang="cs-CZ" dirty="0"/>
              <a:t> Publikum </a:t>
            </a:r>
            <a:r>
              <a:rPr lang="cs-CZ" altLang="cs-CZ" dirty="0" err="1"/>
              <a:t>zu</a:t>
            </a:r>
            <a:r>
              <a:rPr lang="cs-CZ" altLang="cs-CZ" dirty="0"/>
              <a:t> </a:t>
            </a:r>
            <a:r>
              <a:rPr lang="cs-CZ" altLang="cs-CZ" dirty="0" err="1"/>
              <a:t>verwirren</a:t>
            </a:r>
            <a:r>
              <a:rPr lang="cs-CZ" altLang="cs-CZ" dirty="0"/>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1"/>
          <p:cNvSpPr>
            <a:spLocks noGrp="1" noChangeArrowheads="1"/>
          </p:cNvSpPr>
          <p:nvPr>
            <p:ph type="title"/>
          </p:nvPr>
        </p:nvSpPr>
        <p:spPr>
          <a:xfrm>
            <a:off x="503238" y="346075"/>
            <a:ext cx="9069387" cy="1169988"/>
          </a:xfrm>
          <a:ln/>
        </p:spPr>
        <p:txBody>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a:t>Übertitelung</a:t>
            </a:r>
          </a:p>
        </p:txBody>
      </p:sp>
      <p:sp>
        <p:nvSpPr>
          <p:cNvPr id="33794" name="Rectangle 2"/>
          <p:cNvSpPr>
            <a:spLocks noGrp="1" noChangeArrowheads="1"/>
          </p:cNvSpPr>
          <p:nvPr>
            <p:ph type="subTitle" idx="4294967295"/>
          </p:nvPr>
        </p:nvSpPr>
        <p:spPr bwMode="auto">
          <a:xfrm>
            <a:off x="503238" y="1285875"/>
            <a:ext cx="9069387" cy="5951538"/>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pPr marL="0" indent="0">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sz="2800" dirty="0" err="1"/>
              <a:t>Wagners</a:t>
            </a:r>
            <a:r>
              <a:rPr lang="cs-CZ" altLang="cs-CZ" sz="2800" dirty="0"/>
              <a:t> </a:t>
            </a:r>
            <a:r>
              <a:rPr lang="cs-CZ" altLang="cs-CZ" sz="2800" i="1" dirty="0"/>
              <a:t>Siegfried </a:t>
            </a:r>
            <a:r>
              <a:rPr lang="cs-CZ" altLang="cs-CZ" sz="2800" dirty="0" err="1"/>
              <a:t>am</a:t>
            </a:r>
            <a:r>
              <a:rPr lang="cs-CZ" altLang="cs-CZ" sz="2800" dirty="0"/>
              <a:t> </a:t>
            </a:r>
            <a:r>
              <a:rPr lang="cs-CZ" altLang="cs-CZ" sz="2800" dirty="0" err="1"/>
              <a:t>Théâtre</a:t>
            </a:r>
            <a:r>
              <a:rPr lang="cs-CZ" altLang="cs-CZ" sz="2800" dirty="0"/>
              <a:t> </a:t>
            </a:r>
            <a:r>
              <a:rPr lang="cs-CZ" altLang="cs-CZ" sz="2800" dirty="0" err="1"/>
              <a:t>du</a:t>
            </a:r>
            <a:r>
              <a:rPr lang="cs-CZ" altLang="cs-CZ" sz="2800" dirty="0"/>
              <a:t> </a:t>
            </a:r>
            <a:r>
              <a:rPr lang="cs-CZ" altLang="cs-CZ" sz="2800" dirty="0" err="1"/>
              <a:t>Châtelet</a:t>
            </a:r>
            <a:r>
              <a:rPr lang="cs-CZ" altLang="cs-CZ" sz="2800" dirty="0"/>
              <a:t> 1994 </a:t>
            </a:r>
            <a:r>
              <a:rPr lang="cs-CZ" altLang="cs-CZ" sz="2800" dirty="0" err="1"/>
              <a:t>die</a:t>
            </a:r>
            <a:r>
              <a:rPr lang="cs-CZ" altLang="cs-CZ" sz="2800" dirty="0"/>
              <a:t> </a:t>
            </a:r>
            <a:r>
              <a:rPr lang="cs-CZ" altLang="cs-CZ" sz="2800" dirty="0" err="1"/>
              <a:t>Übersetzerin</a:t>
            </a:r>
            <a:r>
              <a:rPr lang="cs-CZ" altLang="cs-CZ" sz="2800" dirty="0"/>
              <a:t> </a:t>
            </a:r>
            <a:r>
              <a:rPr lang="cs-CZ" altLang="cs-CZ" sz="2800" dirty="0" err="1"/>
              <a:t>Durastanti</a:t>
            </a:r>
            <a:r>
              <a:rPr lang="cs-CZ" altLang="cs-CZ" sz="2800" dirty="0"/>
              <a:t> </a:t>
            </a:r>
          </a:p>
          <a:p>
            <a:pPr marL="0" indent="0">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sz="2800" dirty="0" err="1"/>
              <a:t>Wenn</a:t>
            </a:r>
            <a:r>
              <a:rPr lang="cs-CZ" altLang="cs-CZ" sz="2800" dirty="0"/>
              <a:t> der </a:t>
            </a:r>
            <a:r>
              <a:rPr lang="cs-CZ" altLang="cs-CZ" sz="2800" dirty="0" err="1"/>
              <a:t>Regisseur</a:t>
            </a:r>
            <a:r>
              <a:rPr lang="cs-CZ" altLang="cs-CZ" sz="2800" dirty="0"/>
              <a:t> </a:t>
            </a:r>
            <a:r>
              <a:rPr lang="cs-CZ" altLang="cs-CZ" sz="2800" dirty="0" err="1"/>
              <a:t>Strosser</a:t>
            </a:r>
            <a:r>
              <a:rPr lang="cs-CZ" altLang="cs-CZ" sz="2800" dirty="0"/>
              <a:t> </a:t>
            </a:r>
            <a:r>
              <a:rPr lang="cs-CZ" altLang="cs-CZ" sz="2800" dirty="0" err="1"/>
              <a:t>auf</a:t>
            </a:r>
            <a:r>
              <a:rPr lang="cs-CZ" altLang="cs-CZ" sz="2800" dirty="0"/>
              <a:t> </a:t>
            </a:r>
            <a:r>
              <a:rPr lang="cs-CZ" altLang="cs-CZ" sz="2800" dirty="0" err="1"/>
              <a:t>die</a:t>
            </a:r>
            <a:r>
              <a:rPr lang="cs-CZ" altLang="cs-CZ" sz="2800" dirty="0"/>
              <a:t> </a:t>
            </a:r>
            <a:r>
              <a:rPr lang="cs-CZ" altLang="cs-CZ" sz="2800" dirty="0" err="1"/>
              <a:t>meisten</a:t>
            </a:r>
            <a:r>
              <a:rPr lang="cs-CZ" altLang="cs-CZ" sz="2800" dirty="0"/>
              <a:t> </a:t>
            </a:r>
            <a:r>
              <a:rPr lang="cs-CZ" altLang="cs-CZ" sz="2800" dirty="0" err="1"/>
              <a:t>Requisiten</a:t>
            </a:r>
            <a:r>
              <a:rPr lang="cs-CZ" altLang="cs-CZ" sz="2800" dirty="0"/>
              <a:t> </a:t>
            </a:r>
            <a:r>
              <a:rPr lang="cs-CZ" altLang="cs-CZ" sz="2800" dirty="0" err="1"/>
              <a:t>verzichtete</a:t>
            </a:r>
            <a:r>
              <a:rPr lang="cs-CZ" altLang="cs-CZ" sz="2800" dirty="0"/>
              <a:t> , so </a:t>
            </a:r>
            <a:r>
              <a:rPr lang="cs-CZ" altLang="cs-CZ" sz="2800" dirty="0" err="1"/>
              <a:t>fehlt</a:t>
            </a:r>
            <a:r>
              <a:rPr lang="cs-CZ" altLang="cs-CZ" sz="2800" dirty="0"/>
              <a:t> in der 3. </a:t>
            </a:r>
            <a:r>
              <a:rPr lang="cs-CZ" altLang="cs-CZ" sz="2800" dirty="0" err="1"/>
              <a:t>Szene</a:t>
            </a:r>
            <a:r>
              <a:rPr lang="cs-CZ" altLang="cs-CZ" sz="2800" dirty="0"/>
              <a:t> des 1. </a:t>
            </a:r>
            <a:r>
              <a:rPr lang="cs-CZ" altLang="cs-CZ" sz="2800" dirty="0" err="1"/>
              <a:t>Aufzuges</a:t>
            </a:r>
            <a:r>
              <a:rPr lang="cs-CZ" altLang="cs-CZ" sz="2800" dirty="0"/>
              <a:t> </a:t>
            </a:r>
            <a:r>
              <a:rPr lang="cs-CZ" altLang="cs-CZ" sz="2800" dirty="0" err="1"/>
              <a:t>auf</a:t>
            </a:r>
            <a:r>
              <a:rPr lang="cs-CZ" altLang="cs-CZ" sz="2800" dirty="0"/>
              <a:t> der </a:t>
            </a:r>
            <a:r>
              <a:rPr lang="cs-CZ" altLang="cs-CZ" sz="2800" dirty="0" err="1"/>
              <a:t>Bühne</a:t>
            </a:r>
            <a:r>
              <a:rPr lang="cs-CZ" altLang="cs-CZ" sz="2800" dirty="0"/>
              <a:t> der </a:t>
            </a:r>
            <a:r>
              <a:rPr lang="cs-CZ" altLang="cs-CZ" sz="2800" dirty="0" err="1"/>
              <a:t>Blasebalg</a:t>
            </a:r>
            <a:r>
              <a:rPr lang="cs-CZ" altLang="cs-CZ" sz="2800" dirty="0"/>
              <a:t>, von dem Siegfried in der </a:t>
            </a:r>
            <a:r>
              <a:rPr lang="cs-CZ" altLang="cs-CZ" sz="2800" dirty="0" err="1"/>
              <a:t>Schmiedeszene</a:t>
            </a:r>
            <a:r>
              <a:rPr lang="cs-CZ" altLang="cs-CZ" sz="2800" dirty="0"/>
              <a:t> </a:t>
            </a:r>
            <a:r>
              <a:rPr lang="cs-CZ" altLang="cs-CZ" sz="2800" dirty="0" err="1"/>
              <a:t>singt</a:t>
            </a:r>
            <a:r>
              <a:rPr lang="cs-CZ" altLang="cs-CZ" sz="2800" dirty="0"/>
              <a:t>, </a:t>
            </a:r>
            <a:r>
              <a:rPr lang="cs-CZ" altLang="cs-CZ" sz="2800" dirty="0" err="1"/>
              <a:t>daher</a:t>
            </a:r>
            <a:r>
              <a:rPr lang="cs-CZ" altLang="cs-CZ" sz="2800" dirty="0"/>
              <a:t> </a:t>
            </a:r>
            <a:r>
              <a:rPr lang="cs-CZ" altLang="cs-CZ" sz="2800" dirty="0" err="1"/>
              <a:t>wird</a:t>
            </a:r>
            <a:r>
              <a:rPr lang="cs-CZ" altLang="cs-CZ" sz="2800" dirty="0"/>
              <a:t> </a:t>
            </a:r>
            <a:r>
              <a:rPr lang="cs-CZ" altLang="cs-CZ" sz="2800" dirty="0" err="1"/>
              <a:t>dieser</a:t>
            </a:r>
            <a:r>
              <a:rPr lang="cs-CZ" altLang="cs-CZ" sz="2800" dirty="0"/>
              <a:t> </a:t>
            </a:r>
            <a:r>
              <a:rPr lang="cs-CZ" altLang="cs-CZ" sz="2800" dirty="0" err="1"/>
              <a:t>auch</a:t>
            </a:r>
            <a:r>
              <a:rPr lang="cs-CZ" altLang="cs-CZ" sz="2800" dirty="0"/>
              <a:t> in den </a:t>
            </a:r>
            <a:r>
              <a:rPr lang="cs-CZ" altLang="cs-CZ" sz="2800" dirty="0" err="1"/>
              <a:t>Übertiteln</a:t>
            </a:r>
            <a:r>
              <a:rPr lang="cs-CZ" altLang="cs-CZ" sz="2800" dirty="0"/>
              <a:t> </a:t>
            </a:r>
            <a:r>
              <a:rPr lang="cs-CZ" altLang="cs-CZ" sz="2800" dirty="0" err="1"/>
              <a:t>nicht</a:t>
            </a:r>
            <a:r>
              <a:rPr lang="cs-CZ" altLang="cs-CZ" sz="2800" dirty="0"/>
              <a:t> </a:t>
            </a:r>
            <a:r>
              <a:rPr lang="cs-CZ" altLang="cs-CZ" sz="2800" dirty="0" err="1"/>
              <a:t>erwähnt</a:t>
            </a:r>
            <a:r>
              <a:rPr lang="cs-CZ" altLang="cs-CZ" sz="2800" dirty="0"/>
              <a:t>: </a:t>
            </a:r>
          </a:p>
          <a:p>
            <a:pPr marL="0" indent="0">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sz="2800" dirty="0" err="1"/>
              <a:t>Originaltext</a:t>
            </a:r>
            <a:r>
              <a:rPr lang="cs-CZ" altLang="cs-CZ" sz="2800" dirty="0"/>
              <a:t>:</a:t>
            </a:r>
          </a:p>
          <a:p>
            <a:pPr marL="0" indent="0" algn="ctr">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sz="2400" dirty="0" err="1"/>
              <a:t>Zu</a:t>
            </a:r>
            <a:r>
              <a:rPr lang="cs-CZ" altLang="cs-CZ" sz="2400" dirty="0"/>
              <a:t> </a:t>
            </a:r>
            <a:r>
              <a:rPr lang="cs-CZ" altLang="cs-CZ" sz="2400" dirty="0" err="1"/>
              <a:t>Spreu</a:t>
            </a:r>
            <a:r>
              <a:rPr lang="cs-CZ" altLang="cs-CZ" sz="2400" dirty="0"/>
              <a:t> </a:t>
            </a:r>
            <a:r>
              <a:rPr lang="cs-CZ" altLang="cs-CZ" sz="2400" dirty="0" err="1"/>
              <a:t>nun</a:t>
            </a:r>
            <a:r>
              <a:rPr lang="cs-CZ" altLang="cs-CZ" sz="2400" dirty="0"/>
              <a:t> </a:t>
            </a:r>
            <a:r>
              <a:rPr lang="cs-CZ" altLang="cs-CZ" sz="2400" dirty="0" err="1"/>
              <a:t>schuf</a:t>
            </a:r>
            <a:r>
              <a:rPr lang="cs-CZ" altLang="cs-CZ" sz="2400" dirty="0"/>
              <a:t> </a:t>
            </a:r>
            <a:r>
              <a:rPr lang="cs-CZ" altLang="cs-CZ" sz="2400" dirty="0" err="1"/>
              <a:t>ich</a:t>
            </a:r>
            <a:endParaRPr lang="cs-CZ" altLang="cs-CZ" sz="2400" dirty="0"/>
          </a:p>
          <a:p>
            <a:pPr marL="0" indent="0" algn="ctr">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sz="2400" dirty="0" err="1"/>
              <a:t>die</a:t>
            </a:r>
            <a:r>
              <a:rPr lang="cs-CZ" altLang="cs-CZ" sz="2400" dirty="0"/>
              <a:t> </a:t>
            </a:r>
            <a:r>
              <a:rPr lang="cs-CZ" altLang="cs-CZ" sz="2400" dirty="0" err="1"/>
              <a:t>scharfe</a:t>
            </a:r>
            <a:r>
              <a:rPr lang="cs-CZ" altLang="cs-CZ" sz="2400" dirty="0"/>
              <a:t> </a:t>
            </a:r>
            <a:r>
              <a:rPr lang="cs-CZ" altLang="cs-CZ" sz="2400" dirty="0" err="1"/>
              <a:t>Pracht</a:t>
            </a:r>
            <a:r>
              <a:rPr lang="cs-CZ" altLang="cs-CZ" sz="2400" dirty="0"/>
              <a:t>,</a:t>
            </a:r>
          </a:p>
          <a:p>
            <a:pPr marL="0" indent="0" algn="ctr">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sz="2400" dirty="0" err="1"/>
              <a:t>im</a:t>
            </a:r>
            <a:r>
              <a:rPr lang="cs-CZ" altLang="cs-CZ" sz="2400" dirty="0"/>
              <a:t> </a:t>
            </a:r>
            <a:r>
              <a:rPr lang="cs-CZ" altLang="cs-CZ" sz="2400" dirty="0" err="1"/>
              <a:t>Tiegel</a:t>
            </a:r>
            <a:r>
              <a:rPr lang="cs-CZ" altLang="cs-CZ" sz="2400" dirty="0"/>
              <a:t> </a:t>
            </a:r>
            <a:r>
              <a:rPr lang="cs-CZ" altLang="cs-CZ" sz="2400" dirty="0" err="1"/>
              <a:t>brat</a:t>
            </a:r>
            <a:r>
              <a:rPr lang="cs-CZ" altLang="cs-CZ" sz="2400" dirty="0"/>
              <a:t> </a:t>
            </a:r>
            <a:r>
              <a:rPr lang="cs-CZ" altLang="cs-CZ" sz="2400" dirty="0" err="1"/>
              <a:t>ich</a:t>
            </a:r>
            <a:r>
              <a:rPr lang="cs-CZ" altLang="cs-CZ" sz="2400" dirty="0"/>
              <a:t> </a:t>
            </a:r>
            <a:r>
              <a:rPr lang="cs-CZ" altLang="cs-CZ" sz="2400" dirty="0" err="1"/>
              <a:t>die</a:t>
            </a:r>
            <a:r>
              <a:rPr lang="cs-CZ" altLang="cs-CZ" sz="2400" dirty="0"/>
              <a:t> </a:t>
            </a:r>
            <a:r>
              <a:rPr lang="cs-CZ" altLang="cs-CZ" sz="2400" dirty="0" err="1"/>
              <a:t>Späne</a:t>
            </a:r>
            <a:r>
              <a:rPr lang="cs-CZ" altLang="cs-CZ" sz="2400" dirty="0"/>
              <a:t>.</a:t>
            </a:r>
          </a:p>
          <a:p>
            <a:pPr marL="0" indent="0" algn="ctr">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sz="2400" dirty="0"/>
              <a:t>Hoho! Hoho!</a:t>
            </a:r>
          </a:p>
          <a:p>
            <a:pPr marL="0" indent="0" algn="ctr">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sz="2400" dirty="0" err="1"/>
              <a:t>Hohei</a:t>
            </a:r>
            <a:r>
              <a:rPr lang="cs-CZ" altLang="cs-CZ" sz="2400" dirty="0"/>
              <a:t>! </a:t>
            </a:r>
            <a:r>
              <a:rPr lang="cs-CZ" altLang="cs-CZ" sz="2400" dirty="0" err="1"/>
              <a:t>Hohei</a:t>
            </a:r>
            <a:r>
              <a:rPr lang="cs-CZ" altLang="cs-CZ" sz="2400" dirty="0"/>
              <a:t>! </a:t>
            </a:r>
            <a:r>
              <a:rPr lang="cs-CZ" altLang="cs-CZ" sz="2400" dirty="0" err="1"/>
              <a:t>Hollo</a:t>
            </a:r>
            <a:r>
              <a:rPr lang="cs-CZ" altLang="cs-CZ" sz="2400" dirty="0"/>
              <a:t>!</a:t>
            </a:r>
          </a:p>
          <a:p>
            <a:pPr marL="0" indent="0" algn="ctr">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sz="2400" dirty="0" err="1"/>
              <a:t>Blase</a:t>
            </a:r>
            <a:r>
              <a:rPr lang="cs-CZ" altLang="cs-CZ" sz="2400" dirty="0"/>
              <a:t>, </a:t>
            </a:r>
            <a:r>
              <a:rPr lang="cs-CZ" altLang="cs-CZ" sz="2400" dirty="0" err="1"/>
              <a:t>Balg</a:t>
            </a:r>
            <a:r>
              <a:rPr lang="cs-CZ" altLang="cs-CZ" sz="2400" dirty="0"/>
              <a:t>!</a:t>
            </a:r>
          </a:p>
          <a:p>
            <a:pPr marL="0" indent="0" algn="ctr">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sz="2400" dirty="0" err="1"/>
              <a:t>Blase</a:t>
            </a:r>
            <a:r>
              <a:rPr lang="cs-CZ" altLang="cs-CZ" sz="2400" dirty="0"/>
              <a:t> </a:t>
            </a:r>
            <a:r>
              <a:rPr lang="cs-CZ" altLang="cs-CZ" sz="2400" dirty="0" err="1"/>
              <a:t>die</a:t>
            </a:r>
            <a:r>
              <a:rPr lang="cs-CZ" altLang="cs-CZ" sz="2400" dirty="0"/>
              <a:t> </a:t>
            </a:r>
            <a:r>
              <a:rPr lang="cs-CZ" altLang="cs-CZ" sz="2400" dirty="0" err="1"/>
              <a:t>Glut</a:t>
            </a:r>
            <a:r>
              <a:rPr lang="cs-CZ" altLang="cs-CZ" sz="2400" dirty="0"/>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1"/>
          <p:cNvSpPr>
            <a:spLocks noGrp="1" noChangeArrowheads="1"/>
          </p:cNvSpPr>
          <p:nvPr>
            <p:ph type="title"/>
          </p:nvPr>
        </p:nvSpPr>
        <p:spPr>
          <a:xfrm>
            <a:off x="503238" y="346075"/>
            <a:ext cx="9069387" cy="1169988"/>
          </a:xfrm>
          <a:ln/>
        </p:spPr>
        <p:txBody>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a:t>Übertitelung</a:t>
            </a:r>
          </a:p>
        </p:txBody>
      </p:sp>
      <p:sp>
        <p:nvSpPr>
          <p:cNvPr id="34818" name="Rectangle 2"/>
          <p:cNvSpPr>
            <a:spLocks noGrp="1" noChangeArrowheads="1"/>
          </p:cNvSpPr>
          <p:nvPr>
            <p:ph type="subTitle" idx="4294967295"/>
          </p:nvPr>
        </p:nvSpPr>
        <p:spPr bwMode="auto">
          <a:xfrm>
            <a:off x="503238" y="1812925"/>
            <a:ext cx="9069387" cy="48990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pPr marL="0" indent="0" algn="ctr">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a:t>Übertiteltext:</a:t>
            </a:r>
          </a:p>
          <a:p>
            <a:pPr marL="0" indent="0" algn="ctr">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a:t>J'ai réduit ta lame/</a:t>
            </a:r>
            <a:r>
              <a:rPr lang="en-US" altLang="cs-CZ" sz="1000"/>
              <a:t>čepel</a:t>
            </a:r>
            <a:r>
              <a:rPr lang="cs-CZ" altLang="cs-CZ"/>
              <a:t> en poudre</a:t>
            </a:r>
          </a:p>
          <a:p>
            <a:pPr marL="0" indent="0" algn="ctr">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a:t>pour la refondre/</a:t>
            </a:r>
            <a:r>
              <a:rPr lang="en-US" altLang="cs-CZ" sz="1000"/>
              <a:t>přetavit</a:t>
            </a:r>
            <a:r>
              <a:rPr lang="cs-CZ" altLang="cs-CZ"/>
              <a:t>.</a:t>
            </a:r>
          </a:p>
          <a:p>
            <a:pPr marL="0" indent="0" algn="ctr">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a:t>…</a:t>
            </a:r>
          </a:p>
          <a:p>
            <a:pPr marL="0" indent="0" algn="ctr">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cs-CZ"/>
              <a:t>...</a:t>
            </a:r>
          </a:p>
          <a:p>
            <a:pPr marL="0" indent="0" algn="ctr">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a:t>II faut attiser/</a:t>
            </a:r>
            <a:r>
              <a:rPr lang="en-US" altLang="cs-CZ" sz="1000"/>
              <a:t>rozdmýchat</a:t>
            </a:r>
            <a:r>
              <a:rPr lang="cs-CZ" altLang="cs-CZ"/>
              <a:t> le feu!</a:t>
            </a:r>
          </a:p>
          <a:p>
            <a:pPr marL="0" indent="0" algn="ctr">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cs-CZ" altLang="cs-CZ"/>
          </a:p>
          <a:p>
            <a:pPr marL="0" indent="0">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a:latin typeface="Times New Roman" panose="02020603050405020304" pitchFamily="18" charset="0"/>
              </a:rPr>
              <a:t>5 Zeilen im Original entsprechen 2 Zeilen Übertitel. </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1"/>
          <p:cNvSpPr>
            <a:spLocks noGrp="1" noChangeArrowheads="1"/>
          </p:cNvSpPr>
          <p:nvPr>
            <p:ph type="title"/>
          </p:nvPr>
        </p:nvSpPr>
        <p:spPr>
          <a:xfrm>
            <a:off x="503238" y="346075"/>
            <a:ext cx="9069387" cy="1169988"/>
          </a:xfrm>
          <a:ln/>
        </p:spPr>
        <p:txBody>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a:t>Übertitelung</a:t>
            </a:r>
          </a:p>
        </p:txBody>
      </p:sp>
      <p:sp>
        <p:nvSpPr>
          <p:cNvPr id="35842" name="Rectangle 2"/>
          <p:cNvSpPr>
            <a:spLocks noGrp="1" noChangeArrowheads="1"/>
          </p:cNvSpPr>
          <p:nvPr>
            <p:ph type="subTitle" idx="4294967295"/>
          </p:nvPr>
        </p:nvSpPr>
        <p:spPr bwMode="auto">
          <a:xfrm>
            <a:off x="503238" y="1812925"/>
            <a:ext cx="9069387" cy="48990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pPr marL="0" indent="0" algn="ctr">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altLang="cs-CZ"/>
              <a:t>Mackerras, Judy (1989): „The craft of surtitling". About the House. Spring 1989, 20-22. London:</a:t>
            </a:r>
          </a:p>
          <a:p>
            <a:pPr marL="0" indent="0" algn="ctr">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altLang="cs-CZ"/>
              <a:t>Royal Opera House Covent Garden.</a:t>
            </a:r>
          </a:p>
          <a:p>
            <a:pPr marL="0" indent="0" algn="ctr">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altLang="cs-CZ"/>
              <a:t>plädiert für eine von der Aufführung unabhängige Information über das Libretto.</a:t>
            </a:r>
          </a:p>
          <a:p>
            <a:pPr marL="0" indent="0" algn="ctr">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n-GB" altLang="cs-CZ"/>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xfrm>
            <a:off x="539750" y="-433388"/>
            <a:ext cx="9086850" cy="1693863"/>
          </a:xfrm>
          <a:ln/>
        </p:spPr>
        <p:txBody>
          <a:bodyPr tIns="38880"/>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a:t>Synchronisation in der EU abgelehnt</a:t>
            </a:r>
          </a:p>
        </p:txBody>
      </p:sp>
      <p:sp>
        <p:nvSpPr>
          <p:cNvPr id="6146" name="Rectangle 2"/>
          <p:cNvSpPr>
            <a:spLocks noGrp="1" noChangeArrowheads="1"/>
          </p:cNvSpPr>
          <p:nvPr>
            <p:ph type="subTitle" idx="4294967295"/>
          </p:nvPr>
        </p:nvSpPr>
        <p:spPr bwMode="auto">
          <a:xfrm>
            <a:off x="360363" y="1581150"/>
            <a:ext cx="9070975" cy="48990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28080" rIns="0" bIns="0" anchor="ctr"/>
          <a:lstStyle/>
          <a:p>
            <a:pPr marL="0" indent="0">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cs-CZ" sz="2600" b="1" dirty="0" err="1">
                <a:latin typeface="Times New Roman" panose="02020603050405020304" pitchFamily="18" charset="0"/>
              </a:rPr>
              <a:t>Keine</a:t>
            </a:r>
            <a:r>
              <a:rPr lang="en-US" altLang="cs-CZ" sz="2600" b="1" dirty="0">
                <a:latin typeface="Times New Roman" panose="02020603050405020304" pitchFamily="18" charset="0"/>
              </a:rPr>
              <a:t> rein </a:t>
            </a:r>
            <a:r>
              <a:rPr lang="en-US" altLang="cs-CZ" sz="2600" b="1" dirty="0" err="1">
                <a:latin typeface="Times New Roman" panose="02020603050405020304" pitchFamily="18" charset="0"/>
              </a:rPr>
              <a:t>sprachliche</a:t>
            </a:r>
            <a:r>
              <a:rPr lang="en-US" altLang="cs-CZ" sz="2600" b="1" dirty="0">
                <a:latin typeface="Times New Roman" panose="02020603050405020304" pitchFamily="18" charset="0"/>
              </a:rPr>
              <a:t>, </a:t>
            </a:r>
            <a:r>
              <a:rPr lang="en-US" altLang="cs-CZ" sz="2600" b="1" dirty="0" err="1">
                <a:latin typeface="Times New Roman" panose="02020603050405020304" pitchFamily="18" charset="0"/>
              </a:rPr>
              <a:t>sondern</a:t>
            </a:r>
            <a:r>
              <a:rPr lang="en-US" altLang="cs-CZ" sz="2600" b="1" dirty="0">
                <a:latin typeface="Times New Roman" panose="02020603050405020304" pitchFamily="18" charset="0"/>
              </a:rPr>
              <a:t> in </a:t>
            </a:r>
            <a:r>
              <a:rPr lang="en-US" altLang="cs-CZ" sz="2600" b="1" dirty="0" err="1">
                <a:latin typeface="Times New Roman" panose="02020603050405020304" pitchFamily="18" charset="0"/>
              </a:rPr>
              <a:t>jeder</a:t>
            </a:r>
            <a:r>
              <a:rPr lang="en-US" altLang="cs-CZ" sz="2600" b="1" dirty="0">
                <a:latin typeface="Times New Roman" panose="02020603050405020304" pitchFamily="18" charset="0"/>
              </a:rPr>
              <a:t> </a:t>
            </a:r>
            <a:r>
              <a:rPr lang="en-US" altLang="cs-CZ" sz="2600" b="1" dirty="0" err="1">
                <a:latin typeface="Times New Roman" panose="02020603050405020304" pitchFamily="18" charset="0"/>
              </a:rPr>
              <a:t>Hinsicht</a:t>
            </a:r>
            <a:r>
              <a:rPr lang="en-US" altLang="cs-CZ" sz="2600" b="1" dirty="0">
                <a:latin typeface="Times New Roman" panose="02020603050405020304" pitchFamily="18" charset="0"/>
              </a:rPr>
              <a:t> </a:t>
            </a:r>
            <a:r>
              <a:rPr lang="en-US" altLang="cs-CZ" sz="2600" b="1" dirty="0" err="1">
                <a:latin typeface="Times New Roman" panose="02020603050405020304" pitchFamily="18" charset="0"/>
              </a:rPr>
              <a:t>eine</a:t>
            </a:r>
            <a:r>
              <a:rPr lang="en-US" altLang="cs-CZ" sz="2600" b="1" dirty="0">
                <a:latin typeface="Times New Roman" panose="02020603050405020304" pitchFamily="18" charset="0"/>
              </a:rPr>
              <a:t> </a:t>
            </a:r>
            <a:r>
              <a:rPr lang="en-US" altLang="cs-CZ" sz="2600" b="1" dirty="0" err="1">
                <a:latin typeface="Times New Roman" panose="02020603050405020304" pitchFamily="18" charset="0"/>
              </a:rPr>
              <a:t>kulturelle</a:t>
            </a:r>
            <a:r>
              <a:rPr lang="en-US" altLang="cs-CZ" sz="2600" b="1" dirty="0">
                <a:latin typeface="Times New Roman" panose="02020603050405020304" pitchFamily="18" charset="0"/>
              </a:rPr>
              <a:t> </a:t>
            </a:r>
            <a:r>
              <a:rPr lang="en-US" altLang="cs-CZ" sz="2600" b="1" dirty="0" err="1">
                <a:latin typeface="Times New Roman" panose="02020603050405020304" pitchFamily="18" charset="0"/>
              </a:rPr>
              <a:t>Umkodierung</a:t>
            </a:r>
            <a:r>
              <a:rPr lang="en-US" altLang="cs-CZ" sz="2600" b="1" dirty="0">
                <a:latin typeface="Times New Roman" panose="02020603050405020304" pitchFamily="18" charset="0"/>
              </a:rPr>
              <a:t>.</a:t>
            </a:r>
          </a:p>
          <a:p>
            <a:pPr marL="0" indent="0">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cs-CZ" sz="2600" dirty="0">
                <a:latin typeface="Times New Roman" panose="02020603050405020304" pitchFamily="18" charset="0"/>
              </a:rPr>
              <a:t>Die </a:t>
            </a:r>
            <a:r>
              <a:rPr lang="en-US" altLang="cs-CZ" sz="2600" dirty="0" err="1">
                <a:latin typeface="Times New Roman" panose="02020603050405020304" pitchFamily="18" charset="0"/>
              </a:rPr>
              <a:t>anstrebenswerte</a:t>
            </a:r>
            <a:r>
              <a:rPr lang="en-US" altLang="cs-CZ" sz="2600" dirty="0">
                <a:latin typeface="Times New Roman" panose="02020603050405020304" pitchFamily="18" charset="0"/>
              </a:rPr>
              <a:t> </a:t>
            </a:r>
            <a:r>
              <a:rPr lang="en-US" altLang="cs-CZ" sz="2600" dirty="0" err="1">
                <a:latin typeface="Times New Roman" panose="02020603050405020304" pitchFamily="18" charset="0"/>
              </a:rPr>
              <a:t>Perspektive</a:t>
            </a:r>
            <a:r>
              <a:rPr lang="en-US" altLang="cs-CZ" sz="2600" dirty="0">
                <a:latin typeface="Times New Roman" panose="02020603050405020304" pitchFamily="18" charset="0"/>
              </a:rPr>
              <a:t>: Die </a:t>
            </a:r>
            <a:r>
              <a:rPr lang="en-US" altLang="cs-CZ" sz="2600" dirty="0" err="1">
                <a:latin typeface="Times New Roman" panose="02020603050405020304" pitchFamily="18" charset="0"/>
              </a:rPr>
              <a:t>europäischen</a:t>
            </a:r>
            <a:r>
              <a:rPr lang="en-US" altLang="cs-CZ" sz="2600" dirty="0">
                <a:latin typeface="Times New Roman" panose="02020603050405020304" pitchFamily="18" charset="0"/>
              </a:rPr>
              <a:t> </a:t>
            </a:r>
            <a:r>
              <a:rPr lang="en-US" altLang="cs-CZ" sz="2600" dirty="0" err="1">
                <a:latin typeface="Times New Roman" panose="02020603050405020304" pitchFamily="18" charset="0"/>
              </a:rPr>
              <a:t>Zuschauer</a:t>
            </a:r>
            <a:r>
              <a:rPr lang="en-US" altLang="cs-CZ" sz="2600" dirty="0">
                <a:latin typeface="Times New Roman" panose="02020603050405020304" pitchFamily="18" charset="0"/>
              </a:rPr>
              <a:t> </a:t>
            </a:r>
            <a:r>
              <a:rPr lang="en-US" altLang="cs-CZ" sz="2600" dirty="0" err="1">
                <a:latin typeface="Times New Roman" panose="02020603050405020304" pitchFamily="18" charset="0"/>
              </a:rPr>
              <a:t>sollten</a:t>
            </a:r>
            <a:r>
              <a:rPr lang="en-US" altLang="cs-CZ" sz="2600" dirty="0">
                <a:latin typeface="Times New Roman" panose="02020603050405020304" pitchFamily="18" charset="0"/>
              </a:rPr>
              <a:t> </a:t>
            </a:r>
            <a:r>
              <a:rPr lang="en-US" altLang="cs-CZ" sz="2600" dirty="0" err="1">
                <a:latin typeface="Times New Roman" panose="02020603050405020304" pitchFamily="18" charset="0"/>
              </a:rPr>
              <a:t>prinzipiell</a:t>
            </a:r>
            <a:r>
              <a:rPr lang="en-US" altLang="cs-CZ" sz="2600" dirty="0">
                <a:latin typeface="Times New Roman" panose="02020603050405020304" pitchFamily="18" charset="0"/>
              </a:rPr>
              <a:t> die Wahl </a:t>
            </a:r>
            <a:r>
              <a:rPr lang="en-US" altLang="cs-CZ" sz="2600" dirty="0" err="1">
                <a:latin typeface="Times New Roman" panose="02020603050405020304" pitchFamily="18" charset="0"/>
              </a:rPr>
              <a:t>haben</a:t>
            </a:r>
            <a:r>
              <a:rPr lang="en-US" altLang="cs-CZ" sz="2600" dirty="0">
                <a:latin typeface="Times New Roman" panose="02020603050405020304" pitchFamily="18" charset="0"/>
              </a:rPr>
              <a:t>, </a:t>
            </a:r>
            <a:r>
              <a:rPr lang="en-US" altLang="cs-CZ" sz="2600" dirty="0" err="1">
                <a:latin typeface="Times New Roman" panose="02020603050405020304" pitchFamily="18" charset="0"/>
              </a:rPr>
              <a:t>fremdsprachige</a:t>
            </a:r>
            <a:r>
              <a:rPr lang="en-US" altLang="cs-CZ" sz="2600" dirty="0">
                <a:latin typeface="Times New Roman" panose="02020603050405020304" pitchFamily="18" charset="0"/>
              </a:rPr>
              <a:t> </a:t>
            </a:r>
            <a:r>
              <a:rPr lang="en-US" altLang="cs-CZ" sz="2600" dirty="0" err="1">
                <a:latin typeface="Times New Roman" panose="02020603050405020304" pitchFamily="18" charset="0"/>
              </a:rPr>
              <a:t>Filme</a:t>
            </a:r>
            <a:r>
              <a:rPr lang="en-US" altLang="cs-CZ" sz="2600" dirty="0">
                <a:latin typeface="Times New Roman" panose="02020603050405020304" pitchFamily="18" charset="0"/>
              </a:rPr>
              <a:t> in der </a:t>
            </a:r>
            <a:r>
              <a:rPr lang="en-US" altLang="cs-CZ" sz="2600" dirty="0" err="1">
                <a:latin typeface="Times New Roman" panose="02020603050405020304" pitchFamily="18" charset="0"/>
              </a:rPr>
              <a:t>Originalfassung</a:t>
            </a:r>
            <a:r>
              <a:rPr lang="en-US" altLang="cs-CZ" sz="2600" dirty="0">
                <a:latin typeface="Times New Roman" panose="02020603050405020304" pitchFamily="18" charset="0"/>
              </a:rPr>
              <a:t> </a:t>
            </a:r>
            <a:r>
              <a:rPr lang="en-US" altLang="cs-CZ" sz="2600" dirty="0" err="1">
                <a:latin typeface="Times New Roman" panose="02020603050405020304" pitchFamily="18" charset="0"/>
              </a:rPr>
              <a:t>mit</a:t>
            </a:r>
            <a:r>
              <a:rPr lang="en-US" altLang="cs-CZ" sz="2600" dirty="0">
                <a:latin typeface="Times New Roman" panose="02020603050405020304" pitchFamily="18" charset="0"/>
              </a:rPr>
              <a:t> </a:t>
            </a:r>
            <a:r>
              <a:rPr lang="en-US" altLang="cs-CZ" sz="2600" dirty="0" err="1">
                <a:latin typeface="Times New Roman" panose="02020603050405020304" pitchFamily="18" charset="0"/>
              </a:rPr>
              <a:t>Untertiteln</a:t>
            </a:r>
            <a:r>
              <a:rPr lang="en-US" altLang="cs-CZ" sz="2600" dirty="0">
                <a:latin typeface="Times New Roman" panose="02020603050405020304" pitchFamily="18" charset="0"/>
              </a:rPr>
              <a:t> </a:t>
            </a:r>
            <a:r>
              <a:rPr lang="en-US" altLang="cs-CZ" sz="2600" dirty="0" err="1">
                <a:latin typeface="Times New Roman" panose="02020603050405020304" pitchFamily="18" charset="0"/>
              </a:rPr>
              <a:t>zu</a:t>
            </a:r>
            <a:r>
              <a:rPr lang="en-US" altLang="cs-CZ" sz="2600" dirty="0">
                <a:latin typeface="Times New Roman" panose="02020603050405020304" pitchFamily="18" charset="0"/>
              </a:rPr>
              <a:t> </a:t>
            </a:r>
            <a:r>
              <a:rPr lang="en-US" altLang="cs-CZ" sz="2600" dirty="0" err="1">
                <a:latin typeface="Times New Roman" panose="02020603050405020304" pitchFamily="18" charset="0"/>
              </a:rPr>
              <a:t>sehen</a:t>
            </a:r>
            <a:r>
              <a:rPr lang="en-US" altLang="cs-CZ" sz="2600" dirty="0">
                <a:latin typeface="Times New Roman" panose="02020603050405020304" pitchFamily="18" charset="0"/>
              </a:rPr>
              <a:t>.</a:t>
            </a:r>
          </a:p>
          <a:p>
            <a:pPr marL="0" indent="0">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cs-CZ" sz="2600" b="1" dirty="0">
                <a:latin typeface="Times New Roman" panose="02020603050405020304" pitchFamily="18" charset="0"/>
              </a:rPr>
              <a:t>Die </a:t>
            </a:r>
            <a:r>
              <a:rPr lang="en-US" altLang="cs-CZ" sz="2600" b="1" dirty="0" err="1">
                <a:latin typeface="Times New Roman" panose="02020603050405020304" pitchFamily="18" charset="0"/>
              </a:rPr>
              <a:t>Untertitelung</a:t>
            </a:r>
            <a:r>
              <a:rPr lang="en-US" altLang="cs-CZ" sz="2600" b="1" dirty="0">
                <a:latin typeface="Times New Roman" panose="02020603050405020304" pitchFamily="18" charset="0"/>
              </a:rPr>
              <a:t> </a:t>
            </a:r>
            <a:r>
              <a:rPr lang="en-US" altLang="cs-CZ" sz="2600" b="1" dirty="0" err="1">
                <a:latin typeface="Times New Roman" panose="02020603050405020304" pitchFamily="18" charset="0"/>
              </a:rPr>
              <a:t>soll</a:t>
            </a:r>
            <a:r>
              <a:rPr lang="en-US" altLang="cs-CZ" sz="2600" b="1" dirty="0">
                <a:latin typeface="Times New Roman" panose="02020603050405020304" pitchFamily="18" charset="0"/>
              </a:rPr>
              <a:t> </a:t>
            </a:r>
            <a:r>
              <a:rPr lang="en-US" altLang="cs-CZ" sz="2600" b="1" dirty="0" err="1">
                <a:latin typeface="Times New Roman" panose="02020603050405020304" pitchFamily="18" charset="0"/>
              </a:rPr>
              <a:t>sowohl</a:t>
            </a:r>
            <a:r>
              <a:rPr lang="en-US" altLang="cs-CZ" sz="2600" b="1" dirty="0">
                <a:latin typeface="Times New Roman" panose="02020603050405020304" pitchFamily="18" charset="0"/>
              </a:rPr>
              <a:t> </a:t>
            </a:r>
            <a:r>
              <a:rPr lang="en-US" altLang="cs-CZ" sz="2600" b="1" dirty="0" err="1">
                <a:latin typeface="Times New Roman" panose="02020603050405020304" pitchFamily="18" charset="0"/>
              </a:rPr>
              <a:t>vor</a:t>
            </a:r>
            <a:r>
              <a:rPr lang="en-US" altLang="cs-CZ" sz="2600" b="1" dirty="0">
                <a:latin typeface="Times New Roman" panose="02020603050405020304" pitchFamily="18" charset="0"/>
              </a:rPr>
              <a:t> der in Deutschland, </a:t>
            </a:r>
            <a:r>
              <a:rPr lang="en-US" altLang="cs-CZ" sz="2600" b="1" dirty="0" err="1">
                <a:latin typeface="Times New Roman" panose="02020603050405020304" pitchFamily="18" charset="0"/>
              </a:rPr>
              <a:t>Frankreich</a:t>
            </a:r>
            <a:r>
              <a:rPr lang="en-US" altLang="cs-CZ" sz="2600" b="1" dirty="0">
                <a:latin typeface="Times New Roman" panose="02020603050405020304" pitchFamily="18" charset="0"/>
              </a:rPr>
              <a:t>, </a:t>
            </a:r>
            <a:r>
              <a:rPr lang="en-US" altLang="cs-CZ" sz="2600" b="1" dirty="0" err="1">
                <a:latin typeface="Times New Roman" panose="02020603050405020304" pitchFamily="18" charset="0"/>
              </a:rPr>
              <a:t>aber</a:t>
            </a:r>
            <a:r>
              <a:rPr lang="en-US" altLang="cs-CZ" sz="2600" b="1" dirty="0">
                <a:latin typeface="Times New Roman" panose="02020603050405020304" pitchFamily="18" charset="0"/>
              </a:rPr>
              <a:t> </a:t>
            </a:r>
            <a:r>
              <a:rPr lang="en-US" altLang="cs-CZ" sz="2600" b="1" dirty="0" err="1">
                <a:latin typeface="Times New Roman" panose="02020603050405020304" pitchFamily="18" charset="0"/>
              </a:rPr>
              <a:t>auch</a:t>
            </a:r>
            <a:r>
              <a:rPr lang="en-US" altLang="cs-CZ" sz="2600" b="1" dirty="0">
                <a:latin typeface="Times New Roman" panose="02020603050405020304" pitchFamily="18" charset="0"/>
              </a:rPr>
              <a:t> </a:t>
            </a:r>
            <a:r>
              <a:rPr lang="en-US" altLang="cs-CZ" sz="2600" b="1" dirty="0" err="1">
                <a:latin typeface="Times New Roman" panose="02020603050405020304" pitchFamily="18" charset="0"/>
              </a:rPr>
              <a:t>Tschechien</a:t>
            </a:r>
            <a:r>
              <a:rPr lang="en-US" altLang="cs-CZ" sz="2600" b="1" dirty="0">
                <a:latin typeface="Times New Roman" panose="02020603050405020304" pitchFamily="18" charset="0"/>
              </a:rPr>
              <a:t> </a:t>
            </a:r>
            <a:r>
              <a:rPr lang="en-US" altLang="cs-CZ" sz="2600" b="1" dirty="0" err="1">
                <a:latin typeface="Times New Roman" panose="02020603050405020304" pitchFamily="18" charset="0"/>
              </a:rPr>
              <a:t>verbreiteten</a:t>
            </a:r>
            <a:r>
              <a:rPr lang="en-US" altLang="cs-CZ" sz="2600" b="1" dirty="0">
                <a:latin typeface="Times New Roman" panose="02020603050405020304" pitchFamily="18" charset="0"/>
              </a:rPr>
              <a:t> </a:t>
            </a:r>
            <a:r>
              <a:rPr lang="en-US" altLang="cs-CZ" sz="2600" b="1" dirty="0" err="1">
                <a:latin typeface="Times New Roman" panose="02020603050405020304" pitchFamily="18" charset="0"/>
              </a:rPr>
              <a:t>Synchronisation</a:t>
            </a:r>
            <a:r>
              <a:rPr lang="en-US" altLang="cs-CZ" sz="2600" b="1" dirty="0">
                <a:latin typeface="Times New Roman" panose="02020603050405020304" pitchFamily="18" charset="0"/>
              </a:rPr>
              <a:t> </a:t>
            </a:r>
            <a:r>
              <a:rPr lang="en-US" altLang="cs-CZ" sz="2600" b="1" dirty="0" err="1">
                <a:latin typeface="Times New Roman" panose="02020603050405020304" pitchFamily="18" charset="0"/>
              </a:rPr>
              <a:t>als</a:t>
            </a:r>
            <a:r>
              <a:rPr lang="en-US" altLang="cs-CZ" sz="2600" b="1" dirty="0">
                <a:latin typeface="Times New Roman" panose="02020603050405020304" pitchFamily="18" charset="0"/>
              </a:rPr>
              <a:t> </a:t>
            </a:r>
            <a:r>
              <a:rPr lang="en-US" altLang="cs-CZ" sz="2600" b="1" dirty="0" err="1">
                <a:latin typeface="Times New Roman" panose="02020603050405020304" pitchFamily="18" charset="0"/>
              </a:rPr>
              <a:t>auch</a:t>
            </a:r>
            <a:r>
              <a:rPr lang="en-US" altLang="cs-CZ" sz="2600" b="1" dirty="0">
                <a:latin typeface="Times New Roman" panose="02020603050405020304" pitchFamily="18" charset="0"/>
              </a:rPr>
              <a:t> </a:t>
            </a:r>
            <a:r>
              <a:rPr lang="en-US" altLang="cs-CZ" sz="2600" b="1" dirty="0" err="1">
                <a:latin typeface="Times New Roman" panose="02020603050405020304" pitchFamily="18" charset="0"/>
              </a:rPr>
              <a:t>vor</a:t>
            </a:r>
            <a:r>
              <a:rPr lang="en-US" altLang="cs-CZ" sz="2600" b="1" dirty="0">
                <a:latin typeface="Times New Roman" panose="02020603050405020304" pitchFamily="18" charset="0"/>
              </a:rPr>
              <a:t> der in </a:t>
            </a:r>
            <a:r>
              <a:rPr lang="en-US" altLang="cs-CZ" sz="2600" b="1" dirty="0" err="1">
                <a:latin typeface="Times New Roman" panose="02020603050405020304" pitchFamily="18" charset="0"/>
              </a:rPr>
              <a:t>Polen</a:t>
            </a:r>
            <a:r>
              <a:rPr lang="en-US" altLang="cs-CZ" sz="2600" b="1" dirty="0">
                <a:latin typeface="Times New Roman" panose="02020603050405020304" pitchFamily="18" charset="0"/>
              </a:rPr>
              <a:t> </a:t>
            </a:r>
            <a:r>
              <a:rPr lang="en-US" altLang="cs-CZ" sz="2600" b="1" dirty="0" err="1">
                <a:latin typeface="Times New Roman" panose="02020603050405020304" pitchFamily="18" charset="0"/>
              </a:rPr>
              <a:t>oder</a:t>
            </a:r>
            <a:r>
              <a:rPr lang="en-US" altLang="cs-CZ" sz="2600" b="1" dirty="0">
                <a:latin typeface="Times New Roman" panose="02020603050405020304" pitchFamily="18" charset="0"/>
              </a:rPr>
              <a:t> </a:t>
            </a:r>
            <a:r>
              <a:rPr lang="en-US" altLang="cs-CZ" sz="2600" b="1" dirty="0" err="1">
                <a:latin typeface="Times New Roman" panose="02020603050405020304" pitchFamily="18" charset="0"/>
              </a:rPr>
              <a:t>Rumänien</a:t>
            </a:r>
            <a:r>
              <a:rPr lang="en-US" altLang="cs-CZ" sz="2600" b="1" dirty="0">
                <a:latin typeface="Times New Roman" panose="02020603050405020304" pitchFamily="18" charset="0"/>
              </a:rPr>
              <a:t> </a:t>
            </a:r>
            <a:r>
              <a:rPr lang="en-US" altLang="cs-CZ" sz="2600" b="1" dirty="0" err="1">
                <a:latin typeface="Times New Roman" panose="02020603050405020304" pitchFamily="18" charset="0"/>
              </a:rPr>
              <a:t>verbreiteten</a:t>
            </a:r>
            <a:r>
              <a:rPr lang="en-US" altLang="cs-CZ" sz="2600" b="1" dirty="0">
                <a:latin typeface="Times New Roman" panose="02020603050405020304" pitchFamily="18" charset="0"/>
              </a:rPr>
              <a:t> "Voice-over"-</a:t>
            </a:r>
            <a:r>
              <a:rPr lang="en-US" altLang="cs-CZ" sz="2600" b="1" dirty="0" err="1">
                <a:latin typeface="Times New Roman" panose="02020603050405020304" pitchFamily="18" charset="0"/>
              </a:rPr>
              <a:t>Synchronisationsvariante</a:t>
            </a:r>
            <a:r>
              <a:rPr lang="en-US" altLang="cs-CZ" sz="2600" b="1" dirty="0">
                <a:latin typeface="Times New Roman" panose="02020603050405020304" pitchFamily="18" charset="0"/>
              </a:rPr>
              <a:t> </a:t>
            </a:r>
            <a:r>
              <a:rPr lang="en-US" altLang="cs-CZ" sz="2600" b="1" dirty="0" err="1">
                <a:latin typeface="Times New Roman" panose="02020603050405020304" pitchFamily="18" charset="0"/>
              </a:rPr>
              <a:t>bevorzugt</a:t>
            </a:r>
            <a:r>
              <a:rPr lang="en-US" altLang="cs-CZ" sz="2600" b="1" dirty="0">
                <a:latin typeface="Times New Roman" panose="02020603050405020304" pitchFamily="18" charset="0"/>
              </a:rPr>
              <a:t> </a:t>
            </a:r>
            <a:r>
              <a:rPr lang="en-US" altLang="cs-CZ" sz="2600" b="1" dirty="0" err="1">
                <a:latin typeface="Times New Roman" panose="02020603050405020304" pitchFamily="18" charset="0"/>
              </a:rPr>
              <a:t>werden</a:t>
            </a:r>
            <a:r>
              <a:rPr lang="en-US" altLang="cs-CZ" sz="2600" b="1" dirty="0">
                <a:latin typeface="Times New Roman" panose="02020603050405020304" pitchFamily="18" charset="0"/>
              </a:rPr>
              <a:t>, da </a:t>
            </a:r>
            <a:r>
              <a:rPr lang="en-US" altLang="cs-CZ" sz="2600" b="1" dirty="0" err="1">
                <a:latin typeface="Times New Roman" panose="02020603050405020304" pitchFamily="18" charset="0"/>
              </a:rPr>
              <a:t>diese</a:t>
            </a:r>
            <a:r>
              <a:rPr lang="en-US" altLang="cs-CZ" sz="2600" b="1" dirty="0">
                <a:latin typeface="Times New Roman" panose="02020603050405020304" pitchFamily="18" charset="0"/>
              </a:rPr>
              <a:t> so gut </a:t>
            </a:r>
            <a:r>
              <a:rPr lang="en-US" altLang="cs-CZ" sz="2600" b="1" dirty="0" err="1">
                <a:latin typeface="Times New Roman" panose="02020603050405020304" pitchFamily="18" charset="0"/>
              </a:rPr>
              <a:t>wie</a:t>
            </a:r>
            <a:r>
              <a:rPr lang="en-US" altLang="cs-CZ" sz="2600" b="1" dirty="0">
                <a:latin typeface="Times New Roman" panose="02020603050405020304" pitchFamily="18" charset="0"/>
              </a:rPr>
              <a:t> gar </a:t>
            </a:r>
            <a:r>
              <a:rPr lang="en-US" altLang="cs-CZ" sz="2600" b="1" dirty="0" err="1">
                <a:latin typeface="Times New Roman" panose="02020603050405020304" pitchFamily="18" charset="0"/>
              </a:rPr>
              <a:t>nicht</a:t>
            </a:r>
            <a:r>
              <a:rPr lang="en-US" altLang="cs-CZ" sz="2600" b="1" dirty="0">
                <a:latin typeface="Times New Roman" panose="02020603050405020304" pitchFamily="18" charset="0"/>
              </a:rPr>
              <a:t> </a:t>
            </a:r>
            <a:r>
              <a:rPr lang="en-US" altLang="cs-CZ" sz="2600" b="1" dirty="0" err="1">
                <a:latin typeface="Times New Roman" panose="02020603050405020304" pitchFamily="18" charset="0"/>
              </a:rPr>
              <a:t>zur</a:t>
            </a:r>
            <a:r>
              <a:rPr lang="en-US" altLang="cs-CZ" sz="2600" b="1" dirty="0">
                <a:latin typeface="Times New Roman" panose="02020603050405020304" pitchFamily="18" charset="0"/>
              </a:rPr>
              <a:t> </a:t>
            </a:r>
            <a:r>
              <a:rPr lang="en-US" altLang="cs-CZ" sz="2600" b="1" dirty="0" err="1">
                <a:latin typeface="Times New Roman" panose="02020603050405020304" pitchFamily="18" charset="0"/>
              </a:rPr>
              <a:t>Verbreitung</a:t>
            </a:r>
            <a:r>
              <a:rPr lang="en-US" altLang="cs-CZ" sz="2600" b="1" dirty="0">
                <a:latin typeface="Times New Roman" panose="02020603050405020304" pitchFamily="18" charset="0"/>
              </a:rPr>
              <a:t> der </a:t>
            </a:r>
            <a:r>
              <a:rPr lang="en-US" altLang="cs-CZ" sz="2600" b="1" dirty="0" err="1">
                <a:latin typeface="Times New Roman" panose="02020603050405020304" pitchFamily="18" charset="0"/>
              </a:rPr>
              <a:t>Fremdsprachenkenntnisse</a:t>
            </a:r>
            <a:r>
              <a:rPr lang="en-US" altLang="cs-CZ" sz="2600" b="1" dirty="0">
                <a:latin typeface="Times New Roman" panose="02020603050405020304" pitchFamily="18" charset="0"/>
              </a:rPr>
              <a:t> </a:t>
            </a:r>
            <a:r>
              <a:rPr lang="en-US" altLang="cs-CZ" sz="2600" b="1" dirty="0" err="1">
                <a:latin typeface="Times New Roman" panose="02020603050405020304" pitchFamily="18" charset="0"/>
              </a:rPr>
              <a:t>beitragen</a:t>
            </a:r>
            <a:r>
              <a:rPr lang="en-US" altLang="cs-CZ" sz="2600" b="1" dirty="0">
                <a:latin typeface="Times New Roman" panose="02020603050405020304" pitchFamily="18" charset="0"/>
              </a:rPr>
              <a:t>.</a:t>
            </a:r>
          </a:p>
          <a:p>
            <a:pPr marL="0" indent="0">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n-US" altLang="cs-CZ" sz="2600" b="1" dirty="0">
              <a:latin typeface="Times New Roman" panose="02020603050405020304" pitchFamily="18" charset="0"/>
            </a:endParaRPr>
          </a:p>
          <a:p>
            <a:pPr marL="0" indent="0" algn="ctr">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n-US" altLang="cs-CZ" sz="2600" b="1" dirty="0">
              <a:latin typeface="Times New Roman" panose="02020603050405020304" pitchFamily="18" charset="0"/>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849FC5D-AC29-4195-A2D0-FFCD6F57D2C5}"/>
              </a:ext>
            </a:extLst>
          </p:cNvPr>
          <p:cNvSpPr>
            <a:spLocks noGrp="1"/>
          </p:cNvSpPr>
          <p:nvPr>
            <p:ph type="title"/>
          </p:nvPr>
        </p:nvSpPr>
        <p:spPr/>
        <p:txBody>
          <a:bodyPr/>
          <a:lstStyle/>
          <a:p>
            <a:r>
              <a:rPr lang="de-DE" sz="3200" dirty="0"/>
              <a:t>Welche zusätzliche Funktion können audiovisuelle Übersetzungen im Film bekommen?</a:t>
            </a:r>
            <a:endParaRPr lang="cs-CZ" sz="3200" dirty="0"/>
          </a:p>
        </p:txBody>
      </p:sp>
    </p:spTree>
    <p:extLst>
      <p:ext uri="{BB962C8B-B14F-4D97-AF65-F5344CB8AC3E}">
        <p14:creationId xmlns:p14="http://schemas.microsoft.com/office/powerpoint/2010/main" val="8335405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xfrm>
            <a:off x="503238" y="346075"/>
            <a:ext cx="9069387" cy="1169988"/>
          </a:xfrm>
          <a:ln/>
        </p:spPr>
        <p:txBody>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cs-CZ" sz="3600">
                <a:latin typeface="CourierNewPS-ItalicMT" pitchFamily="16" charset="0"/>
              </a:rPr>
              <a:t>Voice-Over, </a:t>
            </a:r>
            <a:r>
              <a:rPr lang="en-US" altLang="cs-CZ" sz="3600" b="1">
                <a:latin typeface="CourierNewPS-ItalicMT" pitchFamily="16" charset="0"/>
              </a:rPr>
              <a:t>revoicing</a:t>
            </a:r>
          </a:p>
        </p:txBody>
      </p:sp>
      <p:sp>
        <p:nvSpPr>
          <p:cNvPr id="7170" name="Rectangle 2"/>
          <p:cNvSpPr>
            <a:spLocks noGrp="1" noChangeArrowheads="1"/>
          </p:cNvSpPr>
          <p:nvPr>
            <p:ph type="subTitle" idx="4294967295"/>
          </p:nvPr>
        </p:nvSpPr>
        <p:spPr bwMode="auto">
          <a:xfrm>
            <a:off x="503238" y="1770063"/>
            <a:ext cx="9069387" cy="498633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pPr marL="0" indent="0">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dirty="0" err="1">
                <a:latin typeface="Times New Roman" panose="02020603050405020304" pitchFamily="18" charset="0"/>
              </a:rPr>
              <a:t>eine</a:t>
            </a:r>
            <a:r>
              <a:rPr lang="cs-CZ" altLang="cs-CZ" dirty="0">
                <a:latin typeface="Times New Roman" panose="02020603050405020304" pitchFamily="18" charset="0"/>
              </a:rPr>
              <a:t> </a:t>
            </a:r>
            <a:r>
              <a:rPr lang="cs-CZ" altLang="cs-CZ" dirty="0" err="1">
                <a:latin typeface="Times New Roman" panose="02020603050405020304" pitchFamily="18" charset="0"/>
              </a:rPr>
              <a:t>einzige</a:t>
            </a:r>
            <a:r>
              <a:rPr lang="cs-CZ" altLang="cs-CZ" dirty="0">
                <a:latin typeface="Times New Roman" panose="02020603050405020304" pitchFamily="18" charset="0"/>
              </a:rPr>
              <a:t> </a:t>
            </a:r>
            <a:r>
              <a:rPr lang="cs-CZ" altLang="cs-CZ" dirty="0" err="1">
                <a:latin typeface="Times New Roman" panose="02020603050405020304" pitchFamily="18" charset="0"/>
              </a:rPr>
              <a:t>Sprecherstimme</a:t>
            </a:r>
            <a:r>
              <a:rPr lang="cs-CZ" altLang="cs-CZ" dirty="0">
                <a:latin typeface="Times New Roman" panose="02020603050405020304" pitchFamily="18" charset="0"/>
              </a:rPr>
              <a:t> </a:t>
            </a:r>
            <a:r>
              <a:rPr lang="cs-CZ" altLang="cs-CZ" dirty="0" err="1">
                <a:latin typeface="Times New Roman" panose="02020603050405020304" pitchFamily="18" charset="0"/>
              </a:rPr>
              <a:t>liest</a:t>
            </a:r>
            <a:r>
              <a:rPr lang="cs-CZ" altLang="cs-CZ" dirty="0">
                <a:latin typeface="Times New Roman" panose="02020603050405020304" pitchFamily="18" charset="0"/>
              </a:rPr>
              <a:t> </a:t>
            </a:r>
            <a:r>
              <a:rPr lang="cs-CZ" altLang="cs-CZ" dirty="0" err="1">
                <a:latin typeface="Times New Roman" panose="02020603050405020304" pitchFamily="18" charset="0"/>
              </a:rPr>
              <a:t>alle</a:t>
            </a:r>
            <a:r>
              <a:rPr lang="cs-CZ" altLang="cs-CZ" dirty="0">
                <a:latin typeface="Times New Roman" panose="02020603050405020304" pitchFamily="18" charset="0"/>
              </a:rPr>
              <a:t> </a:t>
            </a:r>
            <a:r>
              <a:rPr lang="cs-CZ" altLang="cs-CZ" dirty="0" err="1">
                <a:latin typeface="Times New Roman" panose="02020603050405020304" pitchFamily="18" charset="0"/>
              </a:rPr>
              <a:t>Rollen</a:t>
            </a:r>
            <a:r>
              <a:rPr lang="cs-CZ" altLang="cs-CZ" dirty="0">
                <a:latin typeface="Times New Roman" panose="02020603050405020304" pitchFamily="18" charset="0"/>
              </a:rPr>
              <a:t> in der </a:t>
            </a:r>
            <a:r>
              <a:rPr lang="cs-CZ" altLang="cs-CZ" dirty="0" err="1">
                <a:latin typeface="Times New Roman" panose="02020603050405020304" pitchFamily="18" charset="0"/>
              </a:rPr>
              <a:t>jeweiligen</a:t>
            </a:r>
            <a:r>
              <a:rPr lang="cs-CZ" altLang="cs-CZ" dirty="0">
                <a:latin typeface="Times New Roman" panose="02020603050405020304" pitchFamily="18" charset="0"/>
              </a:rPr>
              <a:t> </a:t>
            </a:r>
            <a:r>
              <a:rPr lang="cs-CZ" altLang="cs-CZ" dirty="0" err="1">
                <a:latin typeface="Times New Roman" panose="02020603050405020304" pitchFamily="18" charset="0"/>
              </a:rPr>
              <a:t>Landessprache</a:t>
            </a:r>
            <a:r>
              <a:rPr lang="cs-CZ" altLang="cs-CZ" dirty="0">
                <a:latin typeface="Times New Roman" panose="02020603050405020304" pitchFamily="18" charset="0"/>
              </a:rPr>
              <a:t> vor.</a:t>
            </a:r>
          </a:p>
          <a:p>
            <a:pPr marL="0" indent="0">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dirty="0">
                <a:latin typeface="Times New Roman" panose="02020603050405020304" pitchFamily="18" charset="0"/>
              </a:rPr>
              <a:t>Jean-Luc </a:t>
            </a:r>
            <a:r>
              <a:rPr lang="cs-CZ" altLang="cs-CZ" dirty="0" err="1">
                <a:latin typeface="Times New Roman" panose="02020603050405020304" pitchFamily="18" charset="0"/>
              </a:rPr>
              <a:t>Godards</a:t>
            </a:r>
            <a:r>
              <a:rPr lang="cs-CZ" altLang="cs-CZ" dirty="0">
                <a:latin typeface="Times New Roman" panose="02020603050405020304" pitchFamily="18" charset="0"/>
              </a:rPr>
              <a:t> ALLEMAGNE NEUF ZERO (DEUTSCHLAND NEU(N) NULL, 1991</a:t>
            </a:r>
          </a:p>
          <a:p>
            <a:pPr marL="0" indent="0">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dirty="0" err="1">
                <a:latin typeface="Times New Roman" panose="02020603050405020304" pitchFamily="18" charset="0"/>
              </a:rPr>
              <a:t>beide</a:t>
            </a:r>
            <a:r>
              <a:rPr lang="cs-CZ" altLang="cs-CZ" dirty="0">
                <a:latin typeface="Times New Roman" panose="02020603050405020304" pitchFamily="18" charset="0"/>
              </a:rPr>
              <a:t> </a:t>
            </a:r>
            <a:r>
              <a:rPr lang="cs-CZ" altLang="cs-CZ" dirty="0" err="1">
                <a:latin typeface="Times New Roman" panose="02020603050405020304" pitchFamily="18" charset="0"/>
              </a:rPr>
              <a:t>Stimmen</a:t>
            </a:r>
            <a:r>
              <a:rPr lang="cs-CZ" altLang="cs-CZ" dirty="0">
                <a:latin typeface="Times New Roman" panose="02020603050405020304" pitchFamily="18" charset="0"/>
              </a:rPr>
              <a:t> </a:t>
            </a:r>
            <a:r>
              <a:rPr lang="cs-CZ" altLang="cs-CZ" dirty="0" err="1">
                <a:latin typeface="Times New Roman" panose="02020603050405020304" pitchFamily="18" charset="0"/>
              </a:rPr>
              <a:t>gleich</a:t>
            </a:r>
            <a:r>
              <a:rPr lang="cs-CZ" altLang="cs-CZ" dirty="0">
                <a:latin typeface="Times New Roman" panose="02020603050405020304" pitchFamily="18" charset="0"/>
              </a:rPr>
              <a:t> </a:t>
            </a:r>
            <a:r>
              <a:rPr lang="cs-CZ" altLang="cs-CZ" dirty="0" err="1">
                <a:latin typeface="Times New Roman" panose="02020603050405020304" pitchFamily="18" charset="0"/>
              </a:rPr>
              <a:t>laut</a:t>
            </a:r>
            <a:r>
              <a:rPr lang="cs-CZ" altLang="cs-CZ" dirty="0">
                <a:latin typeface="Times New Roman" panose="02020603050405020304" pitchFamily="18" charset="0"/>
              </a:rPr>
              <a:t>, </a:t>
            </a:r>
            <a:r>
              <a:rPr lang="cs-CZ" altLang="cs-CZ" dirty="0" err="1">
                <a:latin typeface="Times New Roman" panose="02020603050405020304" pitchFamily="18" charset="0"/>
              </a:rPr>
              <a:t>damit</a:t>
            </a:r>
            <a:r>
              <a:rPr lang="cs-CZ" altLang="cs-CZ" dirty="0">
                <a:latin typeface="Times New Roman" panose="02020603050405020304" pitchFamily="18" charset="0"/>
              </a:rPr>
              <a:t> der </a:t>
            </a:r>
            <a:r>
              <a:rPr lang="cs-CZ" altLang="cs-CZ" dirty="0" err="1">
                <a:latin typeface="Times New Roman" panose="02020603050405020304" pitchFamily="18" charset="0"/>
              </a:rPr>
              <a:t>Zuschauer</a:t>
            </a:r>
            <a:r>
              <a:rPr lang="cs-CZ" altLang="cs-CZ" dirty="0">
                <a:latin typeface="Times New Roman" panose="02020603050405020304" pitchFamily="18" charset="0"/>
              </a:rPr>
              <a:t> </a:t>
            </a:r>
            <a:r>
              <a:rPr lang="cs-CZ" altLang="cs-CZ" dirty="0" err="1">
                <a:latin typeface="Times New Roman" panose="02020603050405020304" pitchFamily="18" charset="0"/>
              </a:rPr>
              <a:t>die</a:t>
            </a:r>
            <a:r>
              <a:rPr lang="cs-CZ" altLang="cs-CZ" dirty="0">
                <a:latin typeface="Times New Roman" panose="02020603050405020304" pitchFamily="18" charset="0"/>
              </a:rPr>
              <a:t> Kontraste </a:t>
            </a:r>
            <a:r>
              <a:rPr lang="cs-CZ" altLang="cs-CZ" dirty="0" err="1">
                <a:latin typeface="Times New Roman" panose="02020603050405020304" pitchFamily="18" charset="0"/>
              </a:rPr>
              <a:t>zwischen</a:t>
            </a:r>
            <a:r>
              <a:rPr lang="cs-CZ" altLang="cs-CZ" dirty="0">
                <a:latin typeface="Times New Roman" panose="02020603050405020304" pitchFamily="18" charset="0"/>
              </a:rPr>
              <a:t> </a:t>
            </a:r>
            <a:r>
              <a:rPr lang="cs-CZ" altLang="cs-CZ" dirty="0" err="1">
                <a:latin typeface="Times New Roman" panose="02020603050405020304" pitchFamily="18" charset="0"/>
              </a:rPr>
              <a:t>deutschen</a:t>
            </a:r>
            <a:r>
              <a:rPr lang="cs-CZ" altLang="cs-CZ" dirty="0">
                <a:latin typeface="Times New Roman" panose="02020603050405020304" pitchFamily="18" charset="0"/>
              </a:rPr>
              <a:t> </a:t>
            </a:r>
            <a:r>
              <a:rPr lang="cs-CZ" altLang="cs-CZ" dirty="0" err="1">
                <a:latin typeface="Times New Roman" panose="02020603050405020304" pitchFamily="18" charset="0"/>
              </a:rPr>
              <a:t>und</a:t>
            </a:r>
            <a:r>
              <a:rPr lang="cs-CZ" altLang="cs-CZ" dirty="0">
                <a:latin typeface="Times New Roman" panose="02020603050405020304" pitchFamily="18" charset="0"/>
              </a:rPr>
              <a:t> </a:t>
            </a:r>
            <a:r>
              <a:rPr lang="cs-CZ" altLang="cs-CZ" dirty="0" err="1">
                <a:latin typeface="Times New Roman" panose="02020603050405020304" pitchFamily="18" charset="0"/>
              </a:rPr>
              <a:t>französischen</a:t>
            </a:r>
            <a:r>
              <a:rPr lang="cs-CZ" altLang="cs-CZ" dirty="0">
                <a:latin typeface="Times New Roman" panose="02020603050405020304" pitchFamily="18" charset="0"/>
              </a:rPr>
              <a:t> </a:t>
            </a:r>
            <a:r>
              <a:rPr lang="cs-CZ" altLang="cs-CZ" dirty="0" err="1">
                <a:latin typeface="Times New Roman" panose="02020603050405020304" pitchFamily="18" charset="0"/>
              </a:rPr>
              <a:t>Sätzen</a:t>
            </a:r>
            <a:r>
              <a:rPr lang="cs-CZ" altLang="cs-CZ" dirty="0">
                <a:latin typeface="Times New Roman" panose="02020603050405020304" pitchFamily="18" charset="0"/>
              </a:rPr>
              <a:t>  </a:t>
            </a:r>
            <a:r>
              <a:rPr lang="cs-CZ" altLang="cs-CZ" dirty="0" err="1">
                <a:latin typeface="Times New Roman" panose="02020603050405020304" pitchFamily="18" charset="0"/>
              </a:rPr>
              <a:t>wahrnimmt</a:t>
            </a:r>
            <a:r>
              <a:rPr lang="cs-CZ" altLang="cs-CZ" dirty="0">
                <a:latin typeface="Times New Roman" panose="02020603050405020304" pitchFamily="18" charset="0"/>
              </a:rPr>
              <a:t>. </a:t>
            </a:r>
            <a:r>
              <a:rPr lang="en-US" altLang="cs-CZ" dirty="0">
                <a:latin typeface="Times New Roman" panose="02020603050405020304" pitchFamily="18" charset="0"/>
              </a:rPr>
              <a:t>An </a:t>
            </a:r>
            <a:r>
              <a:rPr lang="en-US" altLang="cs-CZ" dirty="0" err="1">
                <a:latin typeface="Times New Roman" panose="02020603050405020304" pitchFamily="18" charset="0"/>
              </a:rPr>
              <a:t>einer</a:t>
            </a:r>
            <a:r>
              <a:rPr lang="en-US" altLang="cs-CZ" dirty="0">
                <a:latin typeface="Times New Roman" panose="02020603050405020304" pitchFamily="18" charset="0"/>
              </a:rPr>
              <a:t> Stelle des Films </a:t>
            </a:r>
            <a:r>
              <a:rPr lang="en-US" altLang="cs-CZ" dirty="0" err="1">
                <a:latin typeface="Times New Roman" panose="02020603050405020304" pitchFamily="18" charset="0"/>
              </a:rPr>
              <a:t>werden</a:t>
            </a:r>
            <a:r>
              <a:rPr lang="en-US" altLang="cs-CZ" dirty="0">
                <a:latin typeface="Times New Roman" panose="02020603050405020304" pitchFamily="18" charset="0"/>
              </a:rPr>
              <a:t> Hegel-</a:t>
            </a:r>
            <a:r>
              <a:rPr lang="en-US" altLang="cs-CZ" dirty="0" err="1">
                <a:latin typeface="Times New Roman" panose="02020603050405020304" pitchFamily="18" charset="0"/>
              </a:rPr>
              <a:t>Passagen</a:t>
            </a:r>
            <a:r>
              <a:rPr lang="en-US" altLang="cs-CZ" dirty="0">
                <a:latin typeface="Times New Roman" panose="02020603050405020304" pitchFamily="18" charset="0"/>
              </a:rPr>
              <a:t> </a:t>
            </a:r>
            <a:r>
              <a:rPr lang="en-US" altLang="cs-CZ" dirty="0" err="1">
                <a:latin typeface="Times New Roman" panose="02020603050405020304" pitchFamily="18" charset="0"/>
              </a:rPr>
              <a:t>gleichzeitig</a:t>
            </a:r>
            <a:r>
              <a:rPr lang="en-US" altLang="cs-CZ" dirty="0">
                <a:latin typeface="Times New Roman" panose="02020603050405020304" pitchFamily="18" charset="0"/>
              </a:rPr>
              <a:t> auf</a:t>
            </a:r>
          </a:p>
          <a:p>
            <a:pPr marL="0" indent="0">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dirty="0" err="1">
                <a:latin typeface="Times New Roman" panose="02020603050405020304" pitchFamily="18" charset="0"/>
              </a:rPr>
              <a:t>Deutsch</a:t>
            </a:r>
            <a:r>
              <a:rPr lang="cs-CZ" altLang="cs-CZ" dirty="0">
                <a:latin typeface="Times New Roman" panose="02020603050405020304" pitchFamily="18" charset="0"/>
              </a:rPr>
              <a:t> </a:t>
            </a:r>
            <a:r>
              <a:rPr lang="cs-CZ" altLang="cs-CZ" dirty="0" err="1">
                <a:latin typeface="Times New Roman" panose="02020603050405020304" pitchFamily="18" charset="0"/>
              </a:rPr>
              <a:t>und</a:t>
            </a:r>
            <a:r>
              <a:rPr lang="cs-CZ" altLang="cs-CZ" dirty="0">
                <a:latin typeface="Times New Roman" panose="02020603050405020304" pitchFamily="18" charset="0"/>
              </a:rPr>
              <a:t> </a:t>
            </a:r>
            <a:r>
              <a:rPr lang="cs-CZ" altLang="cs-CZ" dirty="0" err="1">
                <a:latin typeface="Times New Roman" panose="02020603050405020304" pitchFamily="18" charset="0"/>
              </a:rPr>
              <a:t>auf</a:t>
            </a:r>
            <a:r>
              <a:rPr lang="cs-CZ" altLang="cs-CZ" dirty="0">
                <a:latin typeface="Times New Roman" panose="02020603050405020304" pitchFamily="18" charset="0"/>
              </a:rPr>
              <a:t> </a:t>
            </a:r>
            <a:r>
              <a:rPr lang="cs-CZ" altLang="cs-CZ" dirty="0" err="1">
                <a:latin typeface="Times New Roman" panose="02020603050405020304" pitchFamily="18" charset="0"/>
              </a:rPr>
              <a:t>Französisch</a:t>
            </a:r>
            <a:r>
              <a:rPr lang="cs-CZ" altLang="cs-CZ" dirty="0">
                <a:latin typeface="Times New Roman" panose="02020603050405020304" pitchFamily="18" charset="0"/>
              </a:rPr>
              <a:t> </a:t>
            </a:r>
            <a:r>
              <a:rPr lang="cs-CZ" altLang="cs-CZ" dirty="0" err="1">
                <a:latin typeface="Times New Roman" panose="02020603050405020304" pitchFamily="18" charset="0"/>
              </a:rPr>
              <a:t>gelesen</a:t>
            </a:r>
            <a:r>
              <a:rPr lang="cs-CZ" altLang="cs-CZ" dirty="0">
                <a:latin typeface="Times New Roman" panose="02020603050405020304" pitchFamily="18" charset="0"/>
              </a:rPr>
              <a:t>, so </a:t>
            </a:r>
            <a:r>
              <a:rPr lang="cs-CZ" altLang="cs-CZ" dirty="0" err="1">
                <a:latin typeface="Times New Roman" panose="02020603050405020304" pitchFamily="18" charset="0"/>
              </a:rPr>
              <a:t>daß</a:t>
            </a:r>
            <a:r>
              <a:rPr lang="cs-CZ" altLang="cs-CZ" dirty="0">
                <a:latin typeface="Times New Roman" panose="02020603050405020304" pitchFamily="18" charset="0"/>
              </a:rPr>
              <a:t> </a:t>
            </a:r>
            <a:r>
              <a:rPr lang="cs-CZ" altLang="cs-CZ" dirty="0" err="1">
                <a:latin typeface="Times New Roman" panose="02020603050405020304" pitchFamily="18" charset="0"/>
              </a:rPr>
              <a:t>selbst</a:t>
            </a:r>
            <a:r>
              <a:rPr lang="cs-CZ" altLang="cs-CZ" dirty="0">
                <a:latin typeface="Times New Roman" panose="02020603050405020304" pitchFamily="18" charset="0"/>
              </a:rPr>
              <a:t> </a:t>
            </a:r>
            <a:r>
              <a:rPr lang="cs-CZ" altLang="cs-CZ" dirty="0" err="1">
                <a:latin typeface="Times New Roman" panose="02020603050405020304" pitchFamily="18" charset="0"/>
              </a:rPr>
              <a:t>Hegel-Kenner</a:t>
            </a:r>
            <a:r>
              <a:rPr lang="cs-CZ" altLang="cs-CZ" dirty="0">
                <a:latin typeface="Times New Roman" panose="02020603050405020304" pitchFamily="18" charset="0"/>
              </a:rPr>
              <a:t> </a:t>
            </a:r>
            <a:r>
              <a:rPr lang="cs-CZ" altLang="cs-CZ" dirty="0" err="1">
                <a:latin typeface="Times New Roman" panose="02020603050405020304" pitchFamily="18" charset="0"/>
              </a:rPr>
              <a:t>nicht</a:t>
            </a:r>
            <a:r>
              <a:rPr lang="cs-CZ" altLang="cs-CZ" dirty="0">
                <a:latin typeface="Times New Roman" panose="02020603050405020304" pitchFamily="18" charset="0"/>
              </a:rPr>
              <a:t> </a:t>
            </a:r>
            <a:r>
              <a:rPr lang="cs-CZ" altLang="cs-CZ" dirty="0" err="1">
                <a:latin typeface="Times New Roman" panose="02020603050405020304" pitchFamily="18" charset="0"/>
              </a:rPr>
              <a:t>mehr</a:t>
            </a:r>
            <a:r>
              <a:rPr lang="cs-CZ" altLang="cs-CZ" dirty="0">
                <a:latin typeface="Times New Roman" panose="02020603050405020304" pitchFamily="18" charset="0"/>
              </a:rPr>
              <a:t> </a:t>
            </a:r>
            <a:r>
              <a:rPr lang="cs-CZ" altLang="cs-CZ" dirty="0" err="1">
                <a:latin typeface="Times New Roman" panose="02020603050405020304" pitchFamily="18" charset="0"/>
              </a:rPr>
              <a:t>folgen</a:t>
            </a:r>
            <a:r>
              <a:rPr lang="cs-CZ" altLang="cs-CZ" dirty="0">
                <a:latin typeface="Times New Roman" panose="02020603050405020304" pitchFamily="18" charset="0"/>
              </a:rPr>
              <a:t> </a:t>
            </a:r>
            <a:r>
              <a:rPr lang="cs-CZ" altLang="cs-CZ" dirty="0" err="1">
                <a:latin typeface="Times New Roman" panose="02020603050405020304" pitchFamily="18" charset="0"/>
              </a:rPr>
              <a:t>können</a:t>
            </a:r>
            <a:r>
              <a:rPr lang="cs-CZ" altLang="cs-CZ" dirty="0">
                <a:latin typeface="Times New Roman" panose="02020603050405020304" pitchFamily="18" charset="0"/>
              </a:rPr>
              <a:t>.</a:t>
            </a:r>
          </a:p>
          <a:p>
            <a:pPr marL="0" indent="0" algn="ctr">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cs-CZ" altLang="cs-CZ" dirty="0">
              <a:latin typeface="Times New Roman" panose="02020603050405020304" pitchFamily="18" charset="0"/>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1"/>
          <p:cNvSpPr>
            <a:spLocks noGrp="1" noChangeArrowheads="1"/>
          </p:cNvSpPr>
          <p:nvPr>
            <p:ph type="title"/>
          </p:nvPr>
        </p:nvSpPr>
        <p:spPr>
          <a:xfrm>
            <a:off x="503238" y="307975"/>
            <a:ext cx="9069387" cy="1246188"/>
          </a:xfrm>
          <a:ln/>
        </p:spPr>
        <p:txBody>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sz="2800"/>
              <a:t>Untertitel als ein zusätzlicher intralingualer Kanal im Film</a:t>
            </a:r>
          </a:p>
        </p:txBody>
      </p:sp>
      <p:sp>
        <p:nvSpPr>
          <p:cNvPr id="24578" name="Rectangle 2"/>
          <p:cNvSpPr>
            <a:spLocks noGrp="1" noChangeArrowheads="1"/>
          </p:cNvSpPr>
          <p:nvPr>
            <p:ph type="subTitle" idx="4294967295"/>
          </p:nvPr>
        </p:nvSpPr>
        <p:spPr bwMode="auto">
          <a:xfrm>
            <a:off x="503238" y="1770063"/>
            <a:ext cx="9069387" cy="498633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pPr marL="0" indent="0" algn="ctr">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a:latin typeface="Times New Roman" panose="02020603050405020304" pitchFamily="18" charset="0"/>
              </a:rPr>
              <a:t>Sichtbarmachung von Gedanken </a:t>
            </a:r>
          </a:p>
          <a:p>
            <a:pPr marL="0" indent="0" algn="ctr">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a:latin typeface="Times New Roman" panose="02020603050405020304" pitchFamily="18" charset="0"/>
              </a:rPr>
              <a:t>Woody Allens ANNIE HALL (DER STADTNEUROTIKER,1977)</a:t>
            </a:r>
          </a:p>
          <a:p>
            <a:pPr marL="0" indent="0" algn="ctr">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a:latin typeface="Times New Roman" panose="02020603050405020304" pitchFamily="18" charset="0"/>
              </a:rPr>
              <a:t>was Annie und Alvy wirklich denken, während sie eine etwas gezwungene Unterhaltung über Kunst führen. </a:t>
            </a:r>
          </a:p>
          <a:p>
            <a:pPr marL="0" indent="0" algn="ctr">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a:latin typeface="Times New Roman" panose="02020603050405020304" pitchFamily="18" charset="0"/>
              </a:rPr>
              <a:t>VIVRE SA VIE (DIE GESCHICHTE DER NANA S., 1962, Jean-Luc Godard) </a:t>
            </a:r>
          </a:p>
          <a:p>
            <a:pPr marL="0" indent="0" algn="ctr">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a:latin typeface="Times New Roman" panose="02020603050405020304" pitchFamily="18" charset="0"/>
              </a:rPr>
              <a:t>eine Sequenz ohne Ton, in der Nana und ein junger Mann sich im Zimmer eines Stundenhotels bewegen und umarmen: Untertitel zeigen an, was die beiden denken oder sagen könnten.</a:t>
            </a:r>
          </a:p>
        </p:txBody>
      </p:sp>
    </p:spTree>
    <p:extLst>
      <p:ext uri="{BB962C8B-B14F-4D97-AF65-F5344CB8AC3E}">
        <p14:creationId xmlns:p14="http://schemas.microsoft.com/office/powerpoint/2010/main" val="255413772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xfrm>
            <a:off x="503238" y="346075"/>
            <a:ext cx="9069387" cy="1169988"/>
          </a:xfrm>
          <a:ln/>
        </p:spPr>
        <p:txBody>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cs-CZ" sz="3200">
                <a:latin typeface="Times New Roman" panose="02020603050405020304" pitchFamily="18" charset="0"/>
              </a:rPr>
              <a:t>Audiodeskription</a:t>
            </a:r>
          </a:p>
        </p:txBody>
      </p:sp>
      <p:sp>
        <p:nvSpPr>
          <p:cNvPr id="8194" name="Rectangle 2"/>
          <p:cNvSpPr>
            <a:spLocks noGrp="1" noChangeArrowheads="1"/>
          </p:cNvSpPr>
          <p:nvPr>
            <p:ph type="subTitle" idx="4294967295"/>
          </p:nvPr>
        </p:nvSpPr>
        <p:spPr bwMode="auto">
          <a:xfrm>
            <a:off x="503238" y="1812925"/>
            <a:ext cx="9069387" cy="48990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pPr marL="0" indent="0" algn="ctr">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a:t>ein Verfahren, welches Blinden und Sehbehinderten ermöglichen soll, visuelle Vorgänge besser wahrnehmen zu können.</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Rectangle 1"/>
          <p:cNvSpPr>
            <a:spLocks noGrp="1" noChangeArrowheads="1"/>
          </p:cNvSpPr>
          <p:nvPr>
            <p:ph type="title"/>
          </p:nvPr>
        </p:nvSpPr>
        <p:spPr>
          <a:xfrm>
            <a:off x="503238" y="346075"/>
            <a:ext cx="9069387" cy="1169988"/>
          </a:xfrm>
          <a:ln/>
        </p:spPr>
        <p:txBody>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a:t>Untertitelung</a:t>
            </a:r>
          </a:p>
        </p:txBody>
      </p:sp>
      <p:sp>
        <p:nvSpPr>
          <p:cNvPr id="9218" name="Rectangle 2"/>
          <p:cNvSpPr>
            <a:spLocks noGrp="1" noChangeArrowheads="1"/>
          </p:cNvSpPr>
          <p:nvPr>
            <p:ph type="subTitle" idx="4294967295"/>
          </p:nvPr>
        </p:nvSpPr>
        <p:spPr bwMode="auto">
          <a:xfrm>
            <a:off x="539750" y="1439863"/>
            <a:ext cx="9032875" cy="527208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pPr marL="0" indent="0">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cs-CZ" dirty="0"/>
              <a:t>Das </a:t>
            </a:r>
            <a:r>
              <a:rPr lang="en-US" altLang="cs-CZ" b="1" dirty="0" err="1"/>
              <a:t>Einätzen</a:t>
            </a:r>
            <a:r>
              <a:rPr lang="en-US" altLang="cs-CZ" dirty="0"/>
              <a:t> der </a:t>
            </a:r>
            <a:r>
              <a:rPr lang="en-US" altLang="cs-CZ" dirty="0" err="1"/>
              <a:t>Titel</a:t>
            </a:r>
            <a:r>
              <a:rPr lang="en-US" altLang="cs-CZ" dirty="0"/>
              <a:t> auf </a:t>
            </a:r>
            <a:r>
              <a:rPr lang="en-US" altLang="cs-CZ" dirty="0" err="1"/>
              <a:t>Grund</a:t>
            </a:r>
            <a:r>
              <a:rPr lang="en-US" altLang="cs-CZ" dirty="0"/>
              <a:t> von </a:t>
            </a:r>
            <a:r>
              <a:rPr lang="en-US" altLang="cs-CZ" dirty="0" err="1"/>
              <a:t>Klischees</a:t>
            </a:r>
            <a:r>
              <a:rPr lang="en-US" altLang="cs-CZ" dirty="0"/>
              <a:t> </a:t>
            </a:r>
            <a:r>
              <a:rPr lang="en-US" altLang="cs-CZ" dirty="0" err="1"/>
              <a:t>ist</a:t>
            </a:r>
            <a:r>
              <a:rPr lang="en-US" altLang="cs-CZ" dirty="0"/>
              <a:t> 1993 der </a:t>
            </a:r>
            <a:r>
              <a:rPr lang="en-US" altLang="cs-CZ" dirty="0" err="1"/>
              <a:t>teureren</a:t>
            </a:r>
            <a:r>
              <a:rPr lang="en-US" altLang="cs-CZ" dirty="0"/>
              <a:t>, </a:t>
            </a:r>
            <a:r>
              <a:rPr lang="en-US" altLang="cs-CZ" dirty="0" err="1"/>
              <a:t>aber</a:t>
            </a:r>
            <a:r>
              <a:rPr lang="en-US" altLang="cs-CZ" dirty="0"/>
              <a:t> </a:t>
            </a:r>
            <a:r>
              <a:rPr lang="en-US" altLang="cs-CZ" dirty="0" err="1"/>
              <a:t>sichereren</a:t>
            </a:r>
            <a:r>
              <a:rPr lang="en-US" altLang="cs-CZ" dirty="0"/>
              <a:t> Laser-</a:t>
            </a:r>
            <a:r>
              <a:rPr lang="en-US" altLang="cs-CZ" dirty="0" err="1"/>
              <a:t>technologie</a:t>
            </a:r>
            <a:r>
              <a:rPr lang="en-US" altLang="cs-CZ" dirty="0"/>
              <a:t> </a:t>
            </a:r>
            <a:r>
              <a:rPr lang="en-US" altLang="cs-CZ" dirty="0" err="1"/>
              <a:t>gewichen</a:t>
            </a:r>
            <a:r>
              <a:rPr lang="en-US" altLang="cs-CZ" dirty="0"/>
              <a:t>. </a:t>
            </a:r>
          </a:p>
          <a:p>
            <a:pPr marL="0" indent="0">
              <a:spcAft>
                <a:spcPct val="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cs-CZ" dirty="0"/>
              <a:t>Das </a:t>
            </a:r>
            <a:r>
              <a:rPr lang="en-US" altLang="cs-CZ" b="1" dirty="0"/>
              <a:t>Spotting:</a:t>
            </a:r>
            <a:r>
              <a:rPr lang="en-US" altLang="cs-CZ" dirty="0"/>
              <a:t> das </a:t>
            </a:r>
            <a:r>
              <a:rPr lang="en-US" altLang="cs-CZ" dirty="0" err="1"/>
              <a:t>Festlegen</a:t>
            </a:r>
            <a:r>
              <a:rPr lang="en-US" altLang="cs-CZ" dirty="0"/>
              <a:t> der </a:t>
            </a:r>
            <a:r>
              <a:rPr lang="en-US" altLang="cs-CZ" dirty="0" err="1"/>
              <a:t>Stellen</a:t>
            </a:r>
            <a:r>
              <a:rPr lang="en-US" altLang="cs-CZ" dirty="0"/>
              <a:t>, an </a:t>
            </a:r>
            <a:r>
              <a:rPr lang="en-US" altLang="cs-CZ" dirty="0" err="1"/>
              <a:t>denen</a:t>
            </a:r>
            <a:r>
              <a:rPr lang="en-US" altLang="cs-CZ" dirty="0"/>
              <a:t> die </a:t>
            </a:r>
            <a:r>
              <a:rPr lang="en-US" altLang="cs-CZ" dirty="0" err="1"/>
              <a:t>Titel</a:t>
            </a:r>
            <a:r>
              <a:rPr lang="en-US" altLang="cs-CZ" dirty="0"/>
              <a:t> </a:t>
            </a:r>
            <a:r>
              <a:rPr lang="en-US" altLang="cs-CZ" dirty="0" err="1"/>
              <a:t>erscheinen</a:t>
            </a:r>
            <a:r>
              <a:rPr lang="en-US" altLang="cs-CZ" dirty="0"/>
              <a:t> </a:t>
            </a:r>
            <a:r>
              <a:rPr lang="en-US" altLang="cs-CZ" dirty="0" err="1"/>
              <a:t>sollen</a:t>
            </a:r>
            <a:r>
              <a:rPr lang="en-US" altLang="cs-CZ" dirty="0"/>
              <a:t>. Ein Film </a:t>
            </a:r>
            <a:r>
              <a:rPr lang="en-US" altLang="cs-CZ" dirty="0" err="1"/>
              <a:t>besteht</a:t>
            </a:r>
            <a:r>
              <a:rPr lang="en-US" altLang="cs-CZ" dirty="0"/>
              <a:t> </a:t>
            </a:r>
            <a:r>
              <a:rPr lang="en-US" altLang="cs-CZ" dirty="0" err="1"/>
              <a:t>durchschnittlich</a:t>
            </a:r>
            <a:r>
              <a:rPr lang="en-US" altLang="cs-CZ" dirty="0"/>
              <a:t> </a:t>
            </a:r>
            <a:r>
              <a:rPr lang="en-US" altLang="cs-CZ" dirty="0" err="1"/>
              <a:t>aus</a:t>
            </a:r>
            <a:r>
              <a:rPr lang="en-US" altLang="cs-CZ" dirty="0"/>
              <a:t> </a:t>
            </a:r>
            <a:r>
              <a:rPr lang="en-US" altLang="cs-CZ" dirty="0" err="1"/>
              <a:t>ungefähr</a:t>
            </a:r>
            <a:r>
              <a:rPr lang="en-US" altLang="cs-CZ" dirty="0"/>
              <a:t> 700 </a:t>
            </a:r>
            <a:r>
              <a:rPr lang="en-US" altLang="cs-CZ" dirty="0" err="1"/>
              <a:t>Untertiteln</a:t>
            </a:r>
            <a:r>
              <a:rPr lang="en-US" altLang="cs-CZ" dirty="0"/>
              <a:t>  Ein </a:t>
            </a:r>
            <a:r>
              <a:rPr lang="en-US" altLang="cs-CZ" dirty="0" err="1"/>
              <a:t>Untertitel</a:t>
            </a:r>
            <a:r>
              <a:rPr lang="en-US" altLang="cs-CZ" dirty="0"/>
              <a:t> hat in der Regel 37, max. 40 </a:t>
            </a:r>
            <a:r>
              <a:rPr lang="en-US" altLang="cs-CZ" dirty="0" err="1"/>
              <a:t>Anschläge</a:t>
            </a:r>
            <a:r>
              <a:rPr lang="en-US" altLang="cs-CZ" dirty="0"/>
              <a:t> je </a:t>
            </a:r>
            <a:r>
              <a:rPr lang="en-US" altLang="cs-CZ" dirty="0" err="1"/>
              <a:t>Zeile</a:t>
            </a:r>
            <a:r>
              <a:rPr lang="en-US" altLang="cs-CZ" dirty="0"/>
              <a:t>; </a:t>
            </a:r>
            <a:r>
              <a:rPr lang="en-US" altLang="cs-CZ" dirty="0" err="1"/>
              <a:t>ein</a:t>
            </a:r>
            <a:r>
              <a:rPr lang="en-US" altLang="cs-CZ" dirty="0"/>
              <a:t> </a:t>
            </a:r>
            <a:r>
              <a:rPr lang="en-US" altLang="cs-CZ" dirty="0" err="1"/>
              <a:t>einzeiliger</a:t>
            </a:r>
            <a:r>
              <a:rPr lang="en-US" altLang="cs-CZ" dirty="0"/>
              <a:t> </a:t>
            </a:r>
            <a:r>
              <a:rPr lang="en-US" altLang="cs-CZ" dirty="0" err="1"/>
              <a:t>Untertitel</a:t>
            </a:r>
            <a:r>
              <a:rPr lang="en-US" altLang="cs-CZ" dirty="0"/>
              <a:t> </a:t>
            </a:r>
            <a:r>
              <a:rPr lang="en-US" altLang="cs-CZ" dirty="0" err="1"/>
              <a:t>erscheint</a:t>
            </a:r>
            <a:r>
              <a:rPr lang="en-US" altLang="cs-CZ" dirty="0"/>
              <a:t> </a:t>
            </a:r>
            <a:r>
              <a:rPr lang="en-US" altLang="cs-CZ" dirty="0" err="1"/>
              <a:t>knapp</a:t>
            </a:r>
            <a:r>
              <a:rPr lang="en-US" altLang="cs-CZ" dirty="0"/>
              <a:t> </a:t>
            </a:r>
            <a:r>
              <a:rPr lang="en-US" altLang="cs-CZ" dirty="0" err="1"/>
              <a:t>drei</a:t>
            </a:r>
            <a:r>
              <a:rPr lang="en-US" altLang="cs-CZ" dirty="0"/>
              <a:t> </a:t>
            </a:r>
            <a:r>
              <a:rPr lang="en-US" altLang="cs-CZ" dirty="0" err="1"/>
              <a:t>Sekunden</a:t>
            </a:r>
            <a:r>
              <a:rPr lang="en-US" altLang="cs-CZ" dirty="0"/>
              <a:t> </a:t>
            </a:r>
            <a:r>
              <a:rPr lang="en-US" altLang="cs-CZ" dirty="0" err="1"/>
              <a:t>im</a:t>
            </a:r>
            <a:r>
              <a:rPr lang="en-US" altLang="cs-CZ" dirty="0"/>
              <a:t> </a:t>
            </a:r>
            <a:r>
              <a:rPr lang="en-US" altLang="cs-CZ" dirty="0" err="1"/>
              <a:t>Bild</a:t>
            </a:r>
            <a:r>
              <a:rPr lang="en-US" altLang="cs-CZ" dirty="0"/>
              <a:t>, </a:t>
            </a:r>
            <a:r>
              <a:rPr lang="en-US" altLang="cs-CZ" dirty="0" err="1"/>
              <a:t>ein</a:t>
            </a:r>
            <a:r>
              <a:rPr lang="en-US" altLang="cs-CZ" dirty="0"/>
              <a:t> </a:t>
            </a:r>
            <a:r>
              <a:rPr lang="en-US" altLang="cs-CZ" dirty="0" err="1"/>
              <a:t>zweizeiliger</a:t>
            </a:r>
            <a:r>
              <a:rPr lang="en-US" altLang="cs-CZ" dirty="0"/>
              <a:t> </a:t>
            </a:r>
            <a:r>
              <a:rPr lang="en-US" altLang="cs-CZ" dirty="0" err="1"/>
              <a:t>rund</a:t>
            </a:r>
            <a:r>
              <a:rPr lang="en-US" altLang="cs-CZ" dirty="0"/>
              <a:t> </a:t>
            </a:r>
            <a:r>
              <a:rPr lang="en-US" altLang="cs-CZ" dirty="0" err="1"/>
              <a:t>fünf</a:t>
            </a:r>
            <a:r>
              <a:rPr lang="en-US" altLang="cs-CZ" dirty="0"/>
              <a:t> </a:t>
            </a:r>
            <a:r>
              <a:rPr lang="en-US" altLang="cs-CZ" dirty="0" err="1"/>
              <a:t>Sekunden</a:t>
            </a:r>
            <a:r>
              <a:rPr lang="en-US" altLang="cs-CZ" dirty="0"/>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Výchozí návrh">
  <a:themeElements>
    <a:clrScheme name="Výchozí návrh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Výchozí návrh">
      <a:majorFont>
        <a:latin typeface="Arial"/>
        <a:ea typeface=""/>
        <a:cs typeface="Lucida Sans Unicode"/>
      </a:majorFont>
      <a:minorFont>
        <a:latin typeface="Arial"/>
        <a:ea typeface=""/>
        <a:cs typeface="Lucida Sans Unicode"/>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93000"/>
          </a:lnSpc>
          <a:spcBef>
            <a:spcPct val="0"/>
          </a:spcBef>
          <a:spcAft>
            <a:spcPct val="0"/>
          </a:spcAft>
          <a:buClr>
            <a:srgbClr val="000000"/>
          </a:buClr>
          <a:buSzPct val="100000"/>
          <a:buFont typeface="Times New Roman" panose="02020603050405020304" pitchFamily="18" charset="0"/>
          <a:buNone/>
          <a:tabLst/>
          <a:defRPr kumimoji="0" lang="en-GB" altLang="cs-CZ" sz="1800" b="0" i="0" u="none" strike="noStrike" cap="none" normalizeH="0" baseline="0" smtClean="0">
            <a:ln>
              <a:noFill/>
            </a:ln>
            <a:solidFill>
              <a:schemeClr val="bg1"/>
            </a:solidFill>
            <a:effectLst/>
            <a:latin typeface="Arial" panose="020B0604020202020204" pitchFamily="34" charset="0"/>
            <a:cs typeface="Lucida Sans Unicode" panose="020B0602030504020204" pitchFamily="34"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93000"/>
          </a:lnSpc>
          <a:spcBef>
            <a:spcPct val="0"/>
          </a:spcBef>
          <a:spcAft>
            <a:spcPct val="0"/>
          </a:spcAft>
          <a:buClr>
            <a:srgbClr val="000000"/>
          </a:buClr>
          <a:buSzPct val="100000"/>
          <a:buFont typeface="Times New Roman" panose="02020603050405020304" pitchFamily="18" charset="0"/>
          <a:buNone/>
          <a:tabLst/>
          <a:defRPr kumimoji="0" lang="en-GB" altLang="cs-CZ" sz="1800" b="0" i="0" u="none" strike="noStrike" cap="none" normalizeH="0" baseline="0" smtClean="0">
            <a:ln>
              <a:noFill/>
            </a:ln>
            <a:solidFill>
              <a:schemeClr val="bg1"/>
            </a:solidFill>
            <a:effectLst/>
            <a:latin typeface="Arial" panose="020B0604020202020204" pitchFamily="34" charset="0"/>
            <a:cs typeface="Lucida Sans Unicode" panose="020B0602030504020204" pitchFamily="34" charset="0"/>
          </a:defRPr>
        </a:defPPr>
      </a:lstStyle>
    </a:lnDef>
  </a:objectDefaults>
  <a:extraClrSchemeLst>
    <a:extraClrScheme>
      <a:clrScheme name="Výchozí návrh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Výchozí návrh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Výchozí návrh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Výchozí návrh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Výchozí návrh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Výchozí návrh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Výchozí návrh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iv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34997</TotalTime>
  <Words>2254</Words>
  <Application>Microsoft Office PowerPoint</Application>
  <PresentationFormat>Vlastní</PresentationFormat>
  <Paragraphs>208</Paragraphs>
  <Slides>36</Slides>
  <Notes>31</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36</vt:i4>
      </vt:variant>
    </vt:vector>
  </HeadingPairs>
  <TitlesOfParts>
    <vt:vector size="41" baseType="lpstr">
      <vt:lpstr>Arial</vt:lpstr>
      <vt:lpstr>ArialMT</vt:lpstr>
      <vt:lpstr>CourierNewPS-ItalicMT</vt:lpstr>
      <vt:lpstr>Times New Roman</vt:lpstr>
      <vt:lpstr>Výchozí návrh</vt:lpstr>
      <vt:lpstr>Synchronisation und Untertitelung</vt:lpstr>
      <vt:lpstr>Informationskanäle im Film</vt:lpstr>
      <vt:lpstr>Nachsynchronisation</vt:lpstr>
      <vt:lpstr>Synchronisation in der EU abgelehnt</vt:lpstr>
      <vt:lpstr>Welche zusätzliche Funktion können audiovisuelle Übersetzungen im Film bekommen?</vt:lpstr>
      <vt:lpstr>Voice-Over, revoicing</vt:lpstr>
      <vt:lpstr>Untertitel als ein zusätzlicher intralingualer Kanal im Film</vt:lpstr>
      <vt:lpstr>Audiodeskription</vt:lpstr>
      <vt:lpstr>Untertitelung</vt:lpstr>
      <vt:lpstr>Untertitelung</vt:lpstr>
      <vt:lpstr>Untertitelung ist Kürzung</vt:lpstr>
      <vt:lpstr>Untertitelung ist Kürzung</vt:lpstr>
      <vt:lpstr>Untertitelung ist Kürzung</vt:lpstr>
      <vt:lpstr>Untertitelung ist Kürzung</vt:lpstr>
      <vt:lpstr>Untertitelung ist Kürzung</vt:lpstr>
      <vt:lpstr>Sonderformen der Untertitelung</vt:lpstr>
      <vt:lpstr>Kostendruck bei der Untertitelung</vt:lpstr>
      <vt:lpstr>Kosten in Tschechien</vt:lpstr>
      <vt:lpstr>Vorteile der Untertitelung</vt:lpstr>
      <vt:lpstr>Untertitelung als politische Entscheidung</vt:lpstr>
      <vt:lpstr>Untertitelung als politische Entscheidung</vt:lpstr>
      <vt:lpstr>Untertitelung für Schwerhörige und Gehörlose (SDH)</vt:lpstr>
      <vt:lpstr>Untertitelung ist eine politische Entscheidung</vt:lpstr>
      <vt:lpstr>Untertitelung über Teletext</vt:lpstr>
      <vt:lpstr>Was muss ein audiovisueller Übersetzer beherrschen, damit nicht die Gleichung gilt traduttore – traditore/Verräter</vt:lpstr>
      <vt:lpstr>Synchronisation</vt:lpstr>
      <vt:lpstr>Synchronisation</vt:lpstr>
      <vt:lpstr>Synchronisation</vt:lpstr>
      <vt:lpstr>Synchronisation</vt:lpstr>
      <vt:lpstr>Synchronisation als Verzerrung</vt:lpstr>
      <vt:lpstr>FSK (Freiwillige Selbstkontrolle der Filmwirtschaft)</vt:lpstr>
      <vt:lpstr>Synchronisation</vt:lpstr>
      <vt:lpstr>Übertitelung</vt:lpstr>
      <vt:lpstr>Übertitelung</vt:lpstr>
      <vt:lpstr>Übertitelung</vt:lpstr>
      <vt:lpstr>Übertitelung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Synchronisation und Untertitelung</dc:title>
  <dc:creator>Zdenek Marecek</dc:creator>
  <cp:lastModifiedBy>Zdeněk Mareček</cp:lastModifiedBy>
  <cp:revision>11</cp:revision>
  <cp:lastPrinted>2020-02-24T12:55:13Z</cp:lastPrinted>
  <dcterms:created xsi:type="dcterms:W3CDTF">2011-04-05T21:34:45Z</dcterms:created>
  <dcterms:modified xsi:type="dcterms:W3CDTF">2021-03-02T08:13:10Z</dcterms:modified>
</cp:coreProperties>
</file>