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8" r:id="rId7"/>
    <p:sldId id="277" r:id="rId8"/>
    <p:sldId id="258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63" r:id="rId19"/>
    <p:sldId id="287" r:id="rId20"/>
    <p:sldId id="288" r:id="rId21"/>
    <p:sldId id="289" r:id="rId22"/>
    <p:sldId id="270" r:id="rId23"/>
    <p:sldId id="290" r:id="rId24"/>
    <p:sldId id="295" r:id="rId25"/>
    <p:sldId id="291" r:id="rId26"/>
    <p:sldId id="292" r:id="rId27"/>
    <p:sldId id="293" r:id="rId28"/>
    <p:sldId id="265" r:id="rId29"/>
    <p:sldId id="267" r:id="rId30"/>
    <p:sldId id="294" r:id="rId31"/>
    <p:sldId id="296" r:id="rId32"/>
    <p:sldId id="29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4"/>
    <p:restoredTop sz="94672"/>
  </p:normalViewPr>
  <p:slideViewPr>
    <p:cSldViewPr snapToGrid="0" snapToObjects="1">
      <p:cViewPr varScale="1">
        <p:scale>
          <a:sx n="134" d="100"/>
          <a:sy n="134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FA7966-F09A-4D36-805A-61C9187BDB2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5A1EA8B-AD8A-4CF0-94FB-5B2D65D79F9E}">
      <dgm:prSet phldrT="[Text]"/>
      <dgm:spPr/>
      <dgm:t>
        <a:bodyPr/>
        <a:lstStyle/>
        <a:p>
          <a:r>
            <a:rPr lang="es-ES"/>
            <a:t>Español mexicano-centroamericano</a:t>
          </a:r>
          <a:endParaRPr lang="cs-CZ"/>
        </a:p>
      </dgm:t>
    </dgm:pt>
    <dgm:pt modelId="{F364A57C-BF70-4443-BF3F-816A97AD33FA}" type="parTrans" cxnId="{21D0FA3C-A24C-466D-8B39-F80F303FCD5E}">
      <dgm:prSet/>
      <dgm:spPr/>
      <dgm:t>
        <a:bodyPr/>
        <a:lstStyle/>
        <a:p>
          <a:endParaRPr lang="cs-CZ"/>
        </a:p>
      </dgm:t>
    </dgm:pt>
    <dgm:pt modelId="{5A562135-8B43-48DF-8F5E-196AFBF44A27}" type="sibTrans" cxnId="{21D0FA3C-A24C-466D-8B39-F80F303FCD5E}">
      <dgm:prSet/>
      <dgm:spPr/>
      <dgm:t>
        <a:bodyPr/>
        <a:lstStyle/>
        <a:p>
          <a:endParaRPr lang="cs-CZ"/>
        </a:p>
      </dgm:t>
    </dgm:pt>
    <dgm:pt modelId="{A674FD29-14DA-40CC-B66F-82EDBC8DA455}">
      <dgm:prSet phldrT="[Text]"/>
      <dgm:spPr/>
      <dgm:t>
        <a:bodyPr/>
        <a:lstStyle/>
        <a:p>
          <a:r>
            <a:rPr lang="es-ES"/>
            <a:t>Mexicano</a:t>
          </a:r>
          <a:endParaRPr lang="cs-CZ"/>
        </a:p>
      </dgm:t>
    </dgm:pt>
    <dgm:pt modelId="{4AB2A208-F2C8-4188-A939-DEBBBD62466D}" type="parTrans" cxnId="{BB370659-557E-46BF-A7EA-A406052DB511}">
      <dgm:prSet/>
      <dgm:spPr/>
      <dgm:t>
        <a:bodyPr/>
        <a:lstStyle/>
        <a:p>
          <a:endParaRPr lang="cs-CZ"/>
        </a:p>
      </dgm:t>
    </dgm:pt>
    <dgm:pt modelId="{EBB9B681-9025-4C1D-91A8-6082BFC9A4F0}" type="sibTrans" cxnId="{BB370659-557E-46BF-A7EA-A406052DB511}">
      <dgm:prSet/>
      <dgm:spPr/>
      <dgm:t>
        <a:bodyPr/>
        <a:lstStyle/>
        <a:p>
          <a:endParaRPr lang="cs-CZ"/>
        </a:p>
      </dgm:t>
    </dgm:pt>
    <dgm:pt modelId="{CC29500B-0A32-4092-BE1D-6B5A4FD2DA5D}">
      <dgm:prSet phldrT="[Text]"/>
      <dgm:spPr/>
      <dgm:t>
        <a:bodyPr/>
        <a:lstStyle/>
        <a:p>
          <a:r>
            <a:rPr lang="es-ES"/>
            <a:t>Norteño</a:t>
          </a:r>
          <a:endParaRPr lang="cs-CZ"/>
        </a:p>
      </dgm:t>
    </dgm:pt>
    <dgm:pt modelId="{0BB31EC2-84E8-41D1-ABCB-690F67157414}" type="parTrans" cxnId="{2D4D2797-BE25-4928-906B-377551063925}">
      <dgm:prSet/>
      <dgm:spPr/>
      <dgm:t>
        <a:bodyPr/>
        <a:lstStyle/>
        <a:p>
          <a:endParaRPr lang="cs-CZ"/>
        </a:p>
      </dgm:t>
    </dgm:pt>
    <dgm:pt modelId="{9C82617B-11E9-405C-BCC2-D68A58334B33}" type="sibTrans" cxnId="{2D4D2797-BE25-4928-906B-377551063925}">
      <dgm:prSet/>
      <dgm:spPr/>
      <dgm:t>
        <a:bodyPr/>
        <a:lstStyle/>
        <a:p>
          <a:endParaRPr lang="cs-CZ"/>
        </a:p>
      </dgm:t>
    </dgm:pt>
    <dgm:pt modelId="{A4ABD5F0-8E9C-4A3B-A5EA-3516CFDB8AA0}">
      <dgm:prSet phldrT="[Text]"/>
      <dgm:spPr/>
      <dgm:t>
        <a:bodyPr/>
        <a:lstStyle/>
        <a:p>
          <a:r>
            <a:rPr lang="es-ES"/>
            <a:t>Central</a:t>
          </a:r>
          <a:endParaRPr lang="cs-CZ"/>
        </a:p>
      </dgm:t>
    </dgm:pt>
    <dgm:pt modelId="{23F2CF40-2584-4BEE-9B97-70FCF575148E}" type="parTrans" cxnId="{5340FDD3-91FE-4835-B1B7-8FAFA88A7DE0}">
      <dgm:prSet/>
      <dgm:spPr/>
      <dgm:t>
        <a:bodyPr/>
        <a:lstStyle/>
        <a:p>
          <a:endParaRPr lang="cs-CZ"/>
        </a:p>
      </dgm:t>
    </dgm:pt>
    <dgm:pt modelId="{B1F5A3DA-765B-4EB7-B645-D55A56986C25}" type="sibTrans" cxnId="{5340FDD3-91FE-4835-B1B7-8FAFA88A7DE0}">
      <dgm:prSet/>
      <dgm:spPr/>
      <dgm:t>
        <a:bodyPr/>
        <a:lstStyle/>
        <a:p>
          <a:endParaRPr lang="cs-CZ"/>
        </a:p>
      </dgm:t>
    </dgm:pt>
    <dgm:pt modelId="{EDA06466-3325-43D3-82EC-E4E37E27AAE6}">
      <dgm:prSet phldrT="[Text]"/>
      <dgm:spPr/>
      <dgm:t>
        <a:bodyPr/>
        <a:lstStyle/>
        <a:p>
          <a:r>
            <a:rPr lang="es-ES"/>
            <a:t>Mayense-centroamericano</a:t>
          </a:r>
          <a:endParaRPr lang="cs-CZ"/>
        </a:p>
      </dgm:t>
    </dgm:pt>
    <dgm:pt modelId="{12608203-2894-4DB2-9152-06C6CD6245C1}" type="parTrans" cxnId="{BACDE929-B960-47C1-B041-58061C57567F}">
      <dgm:prSet/>
      <dgm:spPr/>
      <dgm:t>
        <a:bodyPr/>
        <a:lstStyle/>
        <a:p>
          <a:endParaRPr lang="cs-CZ"/>
        </a:p>
      </dgm:t>
    </dgm:pt>
    <dgm:pt modelId="{2DBD70DD-1B73-4796-BA87-B417572BC8D8}" type="sibTrans" cxnId="{BACDE929-B960-47C1-B041-58061C57567F}">
      <dgm:prSet/>
      <dgm:spPr/>
      <dgm:t>
        <a:bodyPr/>
        <a:lstStyle/>
        <a:p>
          <a:endParaRPr lang="cs-CZ"/>
        </a:p>
      </dgm:t>
    </dgm:pt>
    <dgm:pt modelId="{C7A81AFD-AB5B-447D-BE5A-29AB7C657689}">
      <dgm:prSet phldrT="[Text]"/>
      <dgm:spPr/>
      <dgm:t>
        <a:bodyPr/>
        <a:lstStyle/>
        <a:p>
          <a:r>
            <a:rPr lang="es-ES"/>
            <a:t>Yucateco</a:t>
          </a:r>
          <a:endParaRPr lang="cs-CZ"/>
        </a:p>
      </dgm:t>
    </dgm:pt>
    <dgm:pt modelId="{AA5B8842-BBE3-47B8-B987-3ED82CE3FDFD}" type="parTrans" cxnId="{3A986606-98D2-410F-8C52-2D3E6959EAE2}">
      <dgm:prSet/>
      <dgm:spPr/>
      <dgm:t>
        <a:bodyPr/>
        <a:lstStyle/>
        <a:p>
          <a:endParaRPr lang="cs-CZ"/>
        </a:p>
      </dgm:t>
    </dgm:pt>
    <dgm:pt modelId="{FE45FE4A-4CD9-4D6F-864A-5183AC0447CB}" type="sibTrans" cxnId="{3A986606-98D2-410F-8C52-2D3E6959EAE2}">
      <dgm:prSet/>
      <dgm:spPr/>
      <dgm:t>
        <a:bodyPr/>
        <a:lstStyle/>
        <a:p>
          <a:endParaRPr lang="cs-CZ"/>
        </a:p>
      </dgm:t>
    </dgm:pt>
    <dgm:pt modelId="{994A4CDC-FE6F-4520-AE88-D0DDDD7F9940}">
      <dgm:prSet/>
      <dgm:spPr/>
      <dgm:t>
        <a:bodyPr/>
        <a:lstStyle/>
        <a:p>
          <a:r>
            <a:rPr lang="es-ES"/>
            <a:t>Costeño</a:t>
          </a:r>
          <a:endParaRPr lang="cs-CZ"/>
        </a:p>
      </dgm:t>
    </dgm:pt>
    <dgm:pt modelId="{0310F610-F46E-4893-A7B9-0F2E49647483}" type="parTrans" cxnId="{952605F4-3C1B-410C-A5C6-3A8160B7313C}">
      <dgm:prSet/>
      <dgm:spPr/>
      <dgm:t>
        <a:bodyPr/>
        <a:lstStyle/>
        <a:p>
          <a:endParaRPr lang="cs-CZ"/>
        </a:p>
      </dgm:t>
    </dgm:pt>
    <dgm:pt modelId="{160FA1A9-B060-4277-956B-DBCFE327377F}" type="sibTrans" cxnId="{952605F4-3C1B-410C-A5C6-3A8160B7313C}">
      <dgm:prSet/>
      <dgm:spPr/>
      <dgm:t>
        <a:bodyPr/>
        <a:lstStyle/>
        <a:p>
          <a:endParaRPr lang="cs-CZ"/>
        </a:p>
      </dgm:t>
    </dgm:pt>
    <dgm:pt modelId="{531E51F4-E7C2-49CD-87DE-6A714C2EF4CA}">
      <dgm:prSet/>
      <dgm:spPr/>
      <dgm:t>
        <a:bodyPr/>
        <a:lstStyle/>
        <a:p>
          <a:r>
            <a:rPr lang="es-ES"/>
            <a:t>Centroamericano</a:t>
          </a:r>
          <a:endParaRPr lang="cs-CZ"/>
        </a:p>
      </dgm:t>
    </dgm:pt>
    <dgm:pt modelId="{098F4917-A385-4948-84B9-24664577A2E0}" type="parTrans" cxnId="{FCAE2DCE-E904-4FE2-8F7D-7A604DF48B86}">
      <dgm:prSet/>
      <dgm:spPr/>
      <dgm:t>
        <a:bodyPr/>
        <a:lstStyle/>
        <a:p>
          <a:endParaRPr lang="cs-CZ"/>
        </a:p>
      </dgm:t>
    </dgm:pt>
    <dgm:pt modelId="{1549821F-06BC-45D5-A1FB-D5AEE04B3ED3}" type="sibTrans" cxnId="{FCAE2DCE-E904-4FE2-8F7D-7A604DF48B86}">
      <dgm:prSet/>
      <dgm:spPr/>
      <dgm:t>
        <a:bodyPr/>
        <a:lstStyle/>
        <a:p>
          <a:endParaRPr lang="cs-CZ"/>
        </a:p>
      </dgm:t>
    </dgm:pt>
    <dgm:pt modelId="{2A6A9415-5E2F-4283-A24C-86202B9E4F4B}">
      <dgm:prSet/>
      <dgm:spPr/>
      <dgm:t>
        <a:bodyPr/>
        <a:lstStyle/>
        <a:p>
          <a:r>
            <a:rPr lang="es-ES"/>
            <a:t>Mayense de bilingües</a:t>
          </a:r>
          <a:endParaRPr lang="cs-CZ"/>
        </a:p>
      </dgm:t>
    </dgm:pt>
    <dgm:pt modelId="{24A0F140-B887-4FA2-8222-14D08E1D45E0}" type="parTrans" cxnId="{FAFDEE1A-9E73-4CAC-8F6F-CFCF70E5B9D8}">
      <dgm:prSet/>
      <dgm:spPr/>
      <dgm:t>
        <a:bodyPr/>
        <a:lstStyle/>
        <a:p>
          <a:endParaRPr lang="cs-CZ"/>
        </a:p>
      </dgm:t>
    </dgm:pt>
    <dgm:pt modelId="{36CD8AB7-DC6F-42B5-84D5-270233118287}" type="sibTrans" cxnId="{FAFDEE1A-9E73-4CAC-8F6F-CFCF70E5B9D8}">
      <dgm:prSet/>
      <dgm:spPr/>
      <dgm:t>
        <a:bodyPr/>
        <a:lstStyle/>
        <a:p>
          <a:endParaRPr lang="cs-CZ"/>
        </a:p>
      </dgm:t>
    </dgm:pt>
    <dgm:pt modelId="{6576860B-BCCD-4C16-826A-329A5FD109CB}" type="pres">
      <dgm:prSet presAssocID="{90FA7966-F09A-4D36-805A-61C9187BDB2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907D648-C576-43B0-9960-B1FBA571D051}" type="pres">
      <dgm:prSet presAssocID="{D5A1EA8B-AD8A-4CF0-94FB-5B2D65D79F9E}" presName="hierRoot1" presStyleCnt="0"/>
      <dgm:spPr/>
    </dgm:pt>
    <dgm:pt modelId="{1A9FCB29-1200-4FFC-81F7-06D3018DD05B}" type="pres">
      <dgm:prSet presAssocID="{D5A1EA8B-AD8A-4CF0-94FB-5B2D65D79F9E}" presName="composite" presStyleCnt="0"/>
      <dgm:spPr/>
    </dgm:pt>
    <dgm:pt modelId="{8CBDF7E7-3F2A-4BF1-8E46-87F8967EE304}" type="pres">
      <dgm:prSet presAssocID="{D5A1EA8B-AD8A-4CF0-94FB-5B2D65D79F9E}" presName="background" presStyleLbl="node0" presStyleIdx="0" presStyleCnt="1"/>
      <dgm:spPr/>
    </dgm:pt>
    <dgm:pt modelId="{EA2C9D8A-D32A-4AAA-9684-CD5DDC480CD6}" type="pres">
      <dgm:prSet presAssocID="{D5A1EA8B-AD8A-4CF0-94FB-5B2D65D79F9E}" presName="text" presStyleLbl="fgAcc0" presStyleIdx="0" presStyleCnt="1">
        <dgm:presLayoutVars>
          <dgm:chPref val="3"/>
        </dgm:presLayoutVars>
      </dgm:prSet>
      <dgm:spPr/>
    </dgm:pt>
    <dgm:pt modelId="{EF70AAE4-4B1F-4F5E-BF2A-C226BE780211}" type="pres">
      <dgm:prSet presAssocID="{D5A1EA8B-AD8A-4CF0-94FB-5B2D65D79F9E}" presName="hierChild2" presStyleCnt="0"/>
      <dgm:spPr/>
    </dgm:pt>
    <dgm:pt modelId="{4CB90D5D-F00A-4E30-A7B2-A0F2A9C9E0FD}" type="pres">
      <dgm:prSet presAssocID="{4AB2A208-F2C8-4188-A939-DEBBBD62466D}" presName="Name10" presStyleLbl="parChTrans1D2" presStyleIdx="0" presStyleCnt="2"/>
      <dgm:spPr/>
    </dgm:pt>
    <dgm:pt modelId="{86FF39D6-2C85-4B94-A41C-63466A932316}" type="pres">
      <dgm:prSet presAssocID="{A674FD29-14DA-40CC-B66F-82EDBC8DA455}" presName="hierRoot2" presStyleCnt="0"/>
      <dgm:spPr/>
    </dgm:pt>
    <dgm:pt modelId="{3814055C-67BC-4B34-BA49-FF135EC9E5F4}" type="pres">
      <dgm:prSet presAssocID="{A674FD29-14DA-40CC-B66F-82EDBC8DA455}" presName="composite2" presStyleCnt="0"/>
      <dgm:spPr/>
    </dgm:pt>
    <dgm:pt modelId="{CEC73275-A39A-42C2-A312-7E0F0FDD12C7}" type="pres">
      <dgm:prSet presAssocID="{A674FD29-14DA-40CC-B66F-82EDBC8DA455}" presName="background2" presStyleLbl="node2" presStyleIdx="0" presStyleCnt="2"/>
      <dgm:spPr/>
    </dgm:pt>
    <dgm:pt modelId="{B81BA348-2B2F-4484-8F24-13E9EE09B173}" type="pres">
      <dgm:prSet presAssocID="{A674FD29-14DA-40CC-B66F-82EDBC8DA455}" presName="text2" presStyleLbl="fgAcc2" presStyleIdx="0" presStyleCnt="2">
        <dgm:presLayoutVars>
          <dgm:chPref val="3"/>
        </dgm:presLayoutVars>
      </dgm:prSet>
      <dgm:spPr/>
    </dgm:pt>
    <dgm:pt modelId="{8224A082-9390-4EF8-A8D6-B2C6C5303526}" type="pres">
      <dgm:prSet presAssocID="{A674FD29-14DA-40CC-B66F-82EDBC8DA455}" presName="hierChild3" presStyleCnt="0"/>
      <dgm:spPr/>
    </dgm:pt>
    <dgm:pt modelId="{998DE86A-47BD-4803-9EF4-0F328A561042}" type="pres">
      <dgm:prSet presAssocID="{0BB31EC2-84E8-41D1-ABCB-690F67157414}" presName="Name17" presStyleLbl="parChTrans1D3" presStyleIdx="0" presStyleCnt="6"/>
      <dgm:spPr/>
    </dgm:pt>
    <dgm:pt modelId="{9F463DD2-EF93-40D6-9E3D-D7107181C18F}" type="pres">
      <dgm:prSet presAssocID="{CC29500B-0A32-4092-BE1D-6B5A4FD2DA5D}" presName="hierRoot3" presStyleCnt="0"/>
      <dgm:spPr/>
    </dgm:pt>
    <dgm:pt modelId="{8E08F3A2-EB8B-4AA0-BE17-EDDAC1E783CB}" type="pres">
      <dgm:prSet presAssocID="{CC29500B-0A32-4092-BE1D-6B5A4FD2DA5D}" presName="composite3" presStyleCnt="0"/>
      <dgm:spPr/>
    </dgm:pt>
    <dgm:pt modelId="{0BE7766E-C77F-49D3-A25F-751253F48F02}" type="pres">
      <dgm:prSet presAssocID="{CC29500B-0A32-4092-BE1D-6B5A4FD2DA5D}" presName="background3" presStyleLbl="node3" presStyleIdx="0" presStyleCnt="6"/>
      <dgm:spPr/>
    </dgm:pt>
    <dgm:pt modelId="{53705171-29BA-4B5A-AFAA-911A43335FB8}" type="pres">
      <dgm:prSet presAssocID="{CC29500B-0A32-4092-BE1D-6B5A4FD2DA5D}" presName="text3" presStyleLbl="fgAcc3" presStyleIdx="0" presStyleCnt="6">
        <dgm:presLayoutVars>
          <dgm:chPref val="3"/>
        </dgm:presLayoutVars>
      </dgm:prSet>
      <dgm:spPr/>
    </dgm:pt>
    <dgm:pt modelId="{6070A202-9EE0-4A2B-86CD-461A6D1223EE}" type="pres">
      <dgm:prSet presAssocID="{CC29500B-0A32-4092-BE1D-6B5A4FD2DA5D}" presName="hierChild4" presStyleCnt="0"/>
      <dgm:spPr/>
    </dgm:pt>
    <dgm:pt modelId="{F24B9059-DA82-4A2E-ADF1-75242270CA20}" type="pres">
      <dgm:prSet presAssocID="{23F2CF40-2584-4BEE-9B97-70FCF575148E}" presName="Name17" presStyleLbl="parChTrans1D3" presStyleIdx="1" presStyleCnt="6"/>
      <dgm:spPr/>
    </dgm:pt>
    <dgm:pt modelId="{14921A34-D2D6-4AE5-8CB1-E794D3AFFA65}" type="pres">
      <dgm:prSet presAssocID="{A4ABD5F0-8E9C-4A3B-A5EA-3516CFDB8AA0}" presName="hierRoot3" presStyleCnt="0"/>
      <dgm:spPr/>
    </dgm:pt>
    <dgm:pt modelId="{6041C47B-D5B5-4A27-AE37-AE3DB5B1073E}" type="pres">
      <dgm:prSet presAssocID="{A4ABD5F0-8E9C-4A3B-A5EA-3516CFDB8AA0}" presName="composite3" presStyleCnt="0"/>
      <dgm:spPr/>
    </dgm:pt>
    <dgm:pt modelId="{69D0D3DA-3C1A-4543-B427-B60466557F44}" type="pres">
      <dgm:prSet presAssocID="{A4ABD5F0-8E9C-4A3B-A5EA-3516CFDB8AA0}" presName="background3" presStyleLbl="node3" presStyleIdx="1" presStyleCnt="6"/>
      <dgm:spPr/>
    </dgm:pt>
    <dgm:pt modelId="{F7645034-4806-426E-A0E2-4F161BC9E684}" type="pres">
      <dgm:prSet presAssocID="{A4ABD5F0-8E9C-4A3B-A5EA-3516CFDB8AA0}" presName="text3" presStyleLbl="fgAcc3" presStyleIdx="1" presStyleCnt="6">
        <dgm:presLayoutVars>
          <dgm:chPref val="3"/>
        </dgm:presLayoutVars>
      </dgm:prSet>
      <dgm:spPr/>
    </dgm:pt>
    <dgm:pt modelId="{5EB5A2DD-610E-4CB6-8E06-BFB6322F7807}" type="pres">
      <dgm:prSet presAssocID="{A4ABD5F0-8E9C-4A3B-A5EA-3516CFDB8AA0}" presName="hierChild4" presStyleCnt="0"/>
      <dgm:spPr/>
    </dgm:pt>
    <dgm:pt modelId="{BFA98DA3-FFAF-43D8-A631-B6194CA0C62D}" type="pres">
      <dgm:prSet presAssocID="{0310F610-F46E-4893-A7B9-0F2E49647483}" presName="Name17" presStyleLbl="parChTrans1D3" presStyleIdx="2" presStyleCnt="6"/>
      <dgm:spPr/>
    </dgm:pt>
    <dgm:pt modelId="{CB6E7271-2F9B-4D84-84B2-03D1A247AC8F}" type="pres">
      <dgm:prSet presAssocID="{994A4CDC-FE6F-4520-AE88-D0DDDD7F9940}" presName="hierRoot3" presStyleCnt="0"/>
      <dgm:spPr/>
    </dgm:pt>
    <dgm:pt modelId="{43EE118F-CD1A-4107-8173-074B69414149}" type="pres">
      <dgm:prSet presAssocID="{994A4CDC-FE6F-4520-AE88-D0DDDD7F9940}" presName="composite3" presStyleCnt="0"/>
      <dgm:spPr/>
    </dgm:pt>
    <dgm:pt modelId="{23E9B59D-45D8-4264-8D85-A8D1AB3511D5}" type="pres">
      <dgm:prSet presAssocID="{994A4CDC-FE6F-4520-AE88-D0DDDD7F9940}" presName="background3" presStyleLbl="node3" presStyleIdx="2" presStyleCnt="6"/>
      <dgm:spPr/>
    </dgm:pt>
    <dgm:pt modelId="{F4AE1D7F-AA26-4932-9DC3-BF98DC0E001B}" type="pres">
      <dgm:prSet presAssocID="{994A4CDC-FE6F-4520-AE88-D0DDDD7F9940}" presName="text3" presStyleLbl="fgAcc3" presStyleIdx="2" presStyleCnt="6">
        <dgm:presLayoutVars>
          <dgm:chPref val="3"/>
        </dgm:presLayoutVars>
      </dgm:prSet>
      <dgm:spPr/>
    </dgm:pt>
    <dgm:pt modelId="{95CE845C-13E0-430F-9DD0-322488917870}" type="pres">
      <dgm:prSet presAssocID="{994A4CDC-FE6F-4520-AE88-D0DDDD7F9940}" presName="hierChild4" presStyleCnt="0"/>
      <dgm:spPr/>
    </dgm:pt>
    <dgm:pt modelId="{357D7A1D-E479-4CFC-9AE3-4D6193E28E2F}" type="pres">
      <dgm:prSet presAssocID="{12608203-2894-4DB2-9152-06C6CD6245C1}" presName="Name10" presStyleLbl="parChTrans1D2" presStyleIdx="1" presStyleCnt="2"/>
      <dgm:spPr/>
    </dgm:pt>
    <dgm:pt modelId="{1136B921-86DD-4FC2-9A6C-F8D5BEE83A0B}" type="pres">
      <dgm:prSet presAssocID="{EDA06466-3325-43D3-82EC-E4E37E27AAE6}" presName="hierRoot2" presStyleCnt="0"/>
      <dgm:spPr/>
    </dgm:pt>
    <dgm:pt modelId="{B27A745D-746D-4F5F-BAEC-8830060E45C9}" type="pres">
      <dgm:prSet presAssocID="{EDA06466-3325-43D3-82EC-E4E37E27AAE6}" presName="composite2" presStyleCnt="0"/>
      <dgm:spPr/>
    </dgm:pt>
    <dgm:pt modelId="{EDD5414E-5A22-44F0-A027-AF553983780A}" type="pres">
      <dgm:prSet presAssocID="{EDA06466-3325-43D3-82EC-E4E37E27AAE6}" presName="background2" presStyleLbl="node2" presStyleIdx="1" presStyleCnt="2"/>
      <dgm:spPr/>
    </dgm:pt>
    <dgm:pt modelId="{48268D9F-943E-4965-AF32-93A148B0C699}" type="pres">
      <dgm:prSet presAssocID="{EDA06466-3325-43D3-82EC-E4E37E27AAE6}" presName="text2" presStyleLbl="fgAcc2" presStyleIdx="1" presStyleCnt="2">
        <dgm:presLayoutVars>
          <dgm:chPref val="3"/>
        </dgm:presLayoutVars>
      </dgm:prSet>
      <dgm:spPr/>
    </dgm:pt>
    <dgm:pt modelId="{9D5D3BC1-BE0D-4C88-8377-B841994C7B1E}" type="pres">
      <dgm:prSet presAssocID="{EDA06466-3325-43D3-82EC-E4E37E27AAE6}" presName="hierChild3" presStyleCnt="0"/>
      <dgm:spPr/>
    </dgm:pt>
    <dgm:pt modelId="{94A10A4F-3264-4266-A529-8573F8F1FF5B}" type="pres">
      <dgm:prSet presAssocID="{AA5B8842-BBE3-47B8-B987-3ED82CE3FDFD}" presName="Name17" presStyleLbl="parChTrans1D3" presStyleIdx="3" presStyleCnt="6"/>
      <dgm:spPr/>
    </dgm:pt>
    <dgm:pt modelId="{FB154A58-08D2-43FD-B3B3-BEA83696544C}" type="pres">
      <dgm:prSet presAssocID="{C7A81AFD-AB5B-447D-BE5A-29AB7C657689}" presName="hierRoot3" presStyleCnt="0"/>
      <dgm:spPr/>
    </dgm:pt>
    <dgm:pt modelId="{C44CF2B8-5AE0-4F3D-A98E-9EA0726F8C09}" type="pres">
      <dgm:prSet presAssocID="{C7A81AFD-AB5B-447D-BE5A-29AB7C657689}" presName="composite3" presStyleCnt="0"/>
      <dgm:spPr/>
    </dgm:pt>
    <dgm:pt modelId="{C099EDD2-314C-429D-8B3C-096515369FD0}" type="pres">
      <dgm:prSet presAssocID="{C7A81AFD-AB5B-447D-BE5A-29AB7C657689}" presName="background3" presStyleLbl="node3" presStyleIdx="3" presStyleCnt="6"/>
      <dgm:spPr/>
    </dgm:pt>
    <dgm:pt modelId="{62C8135A-CF10-4728-B1B9-BF0C8BC676C8}" type="pres">
      <dgm:prSet presAssocID="{C7A81AFD-AB5B-447D-BE5A-29AB7C657689}" presName="text3" presStyleLbl="fgAcc3" presStyleIdx="3" presStyleCnt="6">
        <dgm:presLayoutVars>
          <dgm:chPref val="3"/>
        </dgm:presLayoutVars>
      </dgm:prSet>
      <dgm:spPr/>
    </dgm:pt>
    <dgm:pt modelId="{9116099F-B1DB-4934-80A7-551CBEEAA499}" type="pres">
      <dgm:prSet presAssocID="{C7A81AFD-AB5B-447D-BE5A-29AB7C657689}" presName="hierChild4" presStyleCnt="0"/>
      <dgm:spPr/>
    </dgm:pt>
    <dgm:pt modelId="{60768A4A-508A-47BD-A999-F277AC55A58B}" type="pres">
      <dgm:prSet presAssocID="{098F4917-A385-4948-84B9-24664577A2E0}" presName="Name17" presStyleLbl="parChTrans1D3" presStyleIdx="4" presStyleCnt="6"/>
      <dgm:spPr/>
    </dgm:pt>
    <dgm:pt modelId="{CBC96700-9E95-4B4F-A740-6D141562916C}" type="pres">
      <dgm:prSet presAssocID="{531E51F4-E7C2-49CD-87DE-6A714C2EF4CA}" presName="hierRoot3" presStyleCnt="0"/>
      <dgm:spPr/>
    </dgm:pt>
    <dgm:pt modelId="{90ED4AC1-C3C0-4D06-B7C3-1DADAE08E2A5}" type="pres">
      <dgm:prSet presAssocID="{531E51F4-E7C2-49CD-87DE-6A714C2EF4CA}" presName="composite3" presStyleCnt="0"/>
      <dgm:spPr/>
    </dgm:pt>
    <dgm:pt modelId="{91EC476F-1F0C-48E4-AC79-1910E423B518}" type="pres">
      <dgm:prSet presAssocID="{531E51F4-E7C2-49CD-87DE-6A714C2EF4CA}" presName="background3" presStyleLbl="node3" presStyleIdx="4" presStyleCnt="6"/>
      <dgm:spPr/>
    </dgm:pt>
    <dgm:pt modelId="{A1186F4C-ED60-4AC2-B570-10218AEA619A}" type="pres">
      <dgm:prSet presAssocID="{531E51F4-E7C2-49CD-87DE-6A714C2EF4CA}" presName="text3" presStyleLbl="fgAcc3" presStyleIdx="4" presStyleCnt="6">
        <dgm:presLayoutVars>
          <dgm:chPref val="3"/>
        </dgm:presLayoutVars>
      </dgm:prSet>
      <dgm:spPr/>
    </dgm:pt>
    <dgm:pt modelId="{CDBA0471-A444-413A-9FA9-13B4806CE6AC}" type="pres">
      <dgm:prSet presAssocID="{531E51F4-E7C2-49CD-87DE-6A714C2EF4CA}" presName="hierChild4" presStyleCnt="0"/>
      <dgm:spPr/>
    </dgm:pt>
    <dgm:pt modelId="{0BF11DCF-37F2-4660-BF84-B430AF00298B}" type="pres">
      <dgm:prSet presAssocID="{24A0F140-B887-4FA2-8222-14D08E1D45E0}" presName="Name17" presStyleLbl="parChTrans1D3" presStyleIdx="5" presStyleCnt="6"/>
      <dgm:spPr/>
    </dgm:pt>
    <dgm:pt modelId="{857CA6F1-E48A-44D5-A4C6-F9EE56B765DD}" type="pres">
      <dgm:prSet presAssocID="{2A6A9415-5E2F-4283-A24C-86202B9E4F4B}" presName="hierRoot3" presStyleCnt="0"/>
      <dgm:spPr/>
    </dgm:pt>
    <dgm:pt modelId="{806BFC84-D1CA-4770-A864-26C8F0942617}" type="pres">
      <dgm:prSet presAssocID="{2A6A9415-5E2F-4283-A24C-86202B9E4F4B}" presName="composite3" presStyleCnt="0"/>
      <dgm:spPr/>
    </dgm:pt>
    <dgm:pt modelId="{58ECEAA2-654F-4379-80E1-1BF6A9FE63CA}" type="pres">
      <dgm:prSet presAssocID="{2A6A9415-5E2F-4283-A24C-86202B9E4F4B}" presName="background3" presStyleLbl="node3" presStyleIdx="5" presStyleCnt="6"/>
      <dgm:spPr/>
    </dgm:pt>
    <dgm:pt modelId="{52C9E9FA-FF4F-435E-ABB8-A6E2B19770AF}" type="pres">
      <dgm:prSet presAssocID="{2A6A9415-5E2F-4283-A24C-86202B9E4F4B}" presName="text3" presStyleLbl="fgAcc3" presStyleIdx="5" presStyleCnt="6">
        <dgm:presLayoutVars>
          <dgm:chPref val="3"/>
        </dgm:presLayoutVars>
      </dgm:prSet>
      <dgm:spPr/>
    </dgm:pt>
    <dgm:pt modelId="{509D3D56-3423-4C5D-9EA3-4F676734A4F7}" type="pres">
      <dgm:prSet presAssocID="{2A6A9415-5E2F-4283-A24C-86202B9E4F4B}" presName="hierChild4" presStyleCnt="0"/>
      <dgm:spPr/>
    </dgm:pt>
  </dgm:ptLst>
  <dgm:cxnLst>
    <dgm:cxn modelId="{3A986606-98D2-410F-8C52-2D3E6959EAE2}" srcId="{EDA06466-3325-43D3-82EC-E4E37E27AAE6}" destId="{C7A81AFD-AB5B-447D-BE5A-29AB7C657689}" srcOrd="0" destOrd="0" parTransId="{AA5B8842-BBE3-47B8-B987-3ED82CE3FDFD}" sibTransId="{FE45FE4A-4CD9-4D6F-864A-5183AC0447CB}"/>
    <dgm:cxn modelId="{592CD513-2203-4D6D-8B43-BF15AAA50023}" type="presOf" srcId="{90FA7966-F09A-4D36-805A-61C9187BDB2B}" destId="{6576860B-BCCD-4C16-826A-329A5FD109CB}" srcOrd="0" destOrd="0" presId="urn:microsoft.com/office/officeart/2005/8/layout/hierarchy1"/>
    <dgm:cxn modelId="{F954C715-3B8C-4B18-AE69-C6DCF44FE7C4}" type="presOf" srcId="{EDA06466-3325-43D3-82EC-E4E37E27AAE6}" destId="{48268D9F-943E-4965-AF32-93A148B0C699}" srcOrd="0" destOrd="0" presId="urn:microsoft.com/office/officeart/2005/8/layout/hierarchy1"/>
    <dgm:cxn modelId="{FAFDEE1A-9E73-4CAC-8F6F-CFCF70E5B9D8}" srcId="{EDA06466-3325-43D3-82EC-E4E37E27AAE6}" destId="{2A6A9415-5E2F-4283-A24C-86202B9E4F4B}" srcOrd="2" destOrd="0" parTransId="{24A0F140-B887-4FA2-8222-14D08E1D45E0}" sibTransId="{36CD8AB7-DC6F-42B5-84D5-270233118287}"/>
    <dgm:cxn modelId="{77D13720-E8C8-46D1-B625-2893908219F1}" type="presOf" srcId="{531E51F4-E7C2-49CD-87DE-6A714C2EF4CA}" destId="{A1186F4C-ED60-4AC2-B570-10218AEA619A}" srcOrd="0" destOrd="0" presId="urn:microsoft.com/office/officeart/2005/8/layout/hierarchy1"/>
    <dgm:cxn modelId="{1D045322-9301-4680-BB29-003BA21DF955}" type="presOf" srcId="{A4ABD5F0-8E9C-4A3B-A5EA-3516CFDB8AA0}" destId="{F7645034-4806-426E-A0E2-4F161BC9E684}" srcOrd="0" destOrd="0" presId="urn:microsoft.com/office/officeart/2005/8/layout/hierarchy1"/>
    <dgm:cxn modelId="{5BE07E25-E620-4BD7-996E-0F4058DCC42D}" type="presOf" srcId="{4AB2A208-F2C8-4188-A939-DEBBBD62466D}" destId="{4CB90D5D-F00A-4E30-A7B2-A0F2A9C9E0FD}" srcOrd="0" destOrd="0" presId="urn:microsoft.com/office/officeart/2005/8/layout/hierarchy1"/>
    <dgm:cxn modelId="{BACDE929-B960-47C1-B041-58061C57567F}" srcId="{D5A1EA8B-AD8A-4CF0-94FB-5B2D65D79F9E}" destId="{EDA06466-3325-43D3-82EC-E4E37E27AAE6}" srcOrd="1" destOrd="0" parTransId="{12608203-2894-4DB2-9152-06C6CD6245C1}" sibTransId="{2DBD70DD-1B73-4796-BA87-B417572BC8D8}"/>
    <dgm:cxn modelId="{0F60CA2E-52B1-400C-BC0B-0D9C79F97DB2}" type="presOf" srcId="{C7A81AFD-AB5B-447D-BE5A-29AB7C657689}" destId="{62C8135A-CF10-4728-B1B9-BF0C8BC676C8}" srcOrd="0" destOrd="0" presId="urn:microsoft.com/office/officeart/2005/8/layout/hierarchy1"/>
    <dgm:cxn modelId="{2F099730-E2A8-48B1-8797-45D80DDC141A}" type="presOf" srcId="{23F2CF40-2584-4BEE-9B97-70FCF575148E}" destId="{F24B9059-DA82-4A2E-ADF1-75242270CA20}" srcOrd="0" destOrd="0" presId="urn:microsoft.com/office/officeart/2005/8/layout/hierarchy1"/>
    <dgm:cxn modelId="{6367D430-FF33-4169-8E45-DA9333E0702D}" type="presOf" srcId="{CC29500B-0A32-4092-BE1D-6B5A4FD2DA5D}" destId="{53705171-29BA-4B5A-AFAA-911A43335FB8}" srcOrd="0" destOrd="0" presId="urn:microsoft.com/office/officeart/2005/8/layout/hierarchy1"/>
    <dgm:cxn modelId="{21D0FA3C-A24C-466D-8B39-F80F303FCD5E}" srcId="{90FA7966-F09A-4D36-805A-61C9187BDB2B}" destId="{D5A1EA8B-AD8A-4CF0-94FB-5B2D65D79F9E}" srcOrd="0" destOrd="0" parTransId="{F364A57C-BF70-4443-BF3F-816A97AD33FA}" sibTransId="{5A562135-8B43-48DF-8F5E-196AFBF44A27}"/>
    <dgm:cxn modelId="{F0072C3D-5E35-4EA7-8B3D-3F9C4B6FB3BF}" type="presOf" srcId="{A674FD29-14DA-40CC-B66F-82EDBC8DA455}" destId="{B81BA348-2B2F-4484-8F24-13E9EE09B173}" srcOrd="0" destOrd="0" presId="urn:microsoft.com/office/officeart/2005/8/layout/hierarchy1"/>
    <dgm:cxn modelId="{05C49142-C81E-4E7C-933D-D4A96180D472}" type="presOf" srcId="{12608203-2894-4DB2-9152-06C6CD6245C1}" destId="{357D7A1D-E479-4CFC-9AE3-4D6193E28E2F}" srcOrd="0" destOrd="0" presId="urn:microsoft.com/office/officeart/2005/8/layout/hierarchy1"/>
    <dgm:cxn modelId="{1F4CC74C-6034-4394-9870-3857066F8945}" type="presOf" srcId="{098F4917-A385-4948-84B9-24664577A2E0}" destId="{60768A4A-508A-47BD-A999-F277AC55A58B}" srcOrd="0" destOrd="0" presId="urn:microsoft.com/office/officeart/2005/8/layout/hierarchy1"/>
    <dgm:cxn modelId="{BB370659-557E-46BF-A7EA-A406052DB511}" srcId="{D5A1EA8B-AD8A-4CF0-94FB-5B2D65D79F9E}" destId="{A674FD29-14DA-40CC-B66F-82EDBC8DA455}" srcOrd="0" destOrd="0" parTransId="{4AB2A208-F2C8-4188-A939-DEBBBD62466D}" sibTransId="{EBB9B681-9025-4C1D-91A8-6082BFC9A4F0}"/>
    <dgm:cxn modelId="{FAF8CE74-A207-4454-A7EA-B91ECBB9292A}" type="presOf" srcId="{994A4CDC-FE6F-4520-AE88-D0DDDD7F9940}" destId="{F4AE1D7F-AA26-4932-9DC3-BF98DC0E001B}" srcOrd="0" destOrd="0" presId="urn:microsoft.com/office/officeart/2005/8/layout/hierarchy1"/>
    <dgm:cxn modelId="{1833B67B-9AF0-4B66-B2C1-E1042C870FA4}" type="presOf" srcId="{24A0F140-B887-4FA2-8222-14D08E1D45E0}" destId="{0BF11DCF-37F2-4660-BF84-B430AF00298B}" srcOrd="0" destOrd="0" presId="urn:microsoft.com/office/officeart/2005/8/layout/hierarchy1"/>
    <dgm:cxn modelId="{DD087E81-2AD7-4542-897E-D183F47A66B4}" type="presOf" srcId="{2A6A9415-5E2F-4283-A24C-86202B9E4F4B}" destId="{52C9E9FA-FF4F-435E-ABB8-A6E2B19770AF}" srcOrd="0" destOrd="0" presId="urn:microsoft.com/office/officeart/2005/8/layout/hierarchy1"/>
    <dgm:cxn modelId="{2D4D2797-BE25-4928-906B-377551063925}" srcId="{A674FD29-14DA-40CC-B66F-82EDBC8DA455}" destId="{CC29500B-0A32-4092-BE1D-6B5A4FD2DA5D}" srcOrd="0" destOrd="0" parTransId="{0BB31EC2-84E8-41D1-ABCB-690F67157414}" sibTransId="{9C82617B-11E9-405C-BCC2-D68A58334B33}"/>
    <dgm:cxn modelId="{A6C20FAC-918D-4546-BF7F-0832A2EF2D16}" type="presOf" srcId="{0310F610-F46E-4893-A7B9-0F2E49647483}" destId="{BFA98DA3-FFAF-43D8-A631-B6194CA0C62D}" srcOrd="0" destOrd="0" presId="urn:microsoft.com/office/officeart/2005/8/layout/hierarchy1"/>
    <dgm:cxn modelId="{24917AB2-196B-4B3C-99C1-0D29753D23A5}" type="presOf" srcId="{D5A1EA8B-AD8A-4CF0-94FB-5B2D65D79F9E}" destId="{EA2C9D8A-D32A-4AAA-9684-CD5DDC480CD6}" srcOrd="0" destOrd="0" presId="urn:microsoft.com/office/officeart/2005/8/layout/hierarchy1"/>
    <dgm:cxn modelId="{2902FBBB-38DB-4627-9EC1-25336A6D197A}" type="presOf" srcId="{AA5B8842-BBE3-47B8-B987-3ED82CE3FDFD}" destId="{94A10A4F-3264-4266-A529-8573F8F1FF5B}" srcOrd="0" destOrd="0" presId="urn:microsoft.com/office/officeart/2005/8/layout/hierarchy1"/>
    <dgm:cxn modelId="{FCAE2DCE-E904-4FE2-8F7D-7A604DF48B86}" srcId="{EDA06466-3325-43D3-82EC-E4E37E27AAE6}" destId="{531E51F4-E7C2-49CD-87DE-6A714C2EF4CA}" srcOrd="1" destOrd="0" parTransId="{098F4917-A385-4948-84B9-24664577A2E0}" sibTransId="{1549821F-06BC-45D5-A1FB-D5AEE04B3ED3}"/>
    <dgm:cxn modelId="{5340FDD3-91FE-4835-B1B7-8FAFA88A7DE0}" srcId="{A674FD29-14DA-40CC-B66F-82EDBC8DA455}" destId="{A4ABD5F0-8E9C-4A3B-A5EA-3516CFDB8AA0}" srcOrd="1" destOrd="0" parTransId="{23F2CF40-2584-4BEE-9B97-70FCF575148E}" sibTransId="{B1F5A3DA-765B-4EB7-B645-D55A56986C25}"/>
    <dgm:cxn modelId="{952605F4-3C1B-410C-A5C6-3A8160B7313C}" srcId="{A674FD29-14DA-40CC-B66F-82EDBC8DA455}" destId="{994A4CDC-FE6F-4520-AE88-D0DDDD7F9940}" srcOrd="2" destOrd="0" parTransId="{0310F610-F46E-4893-A7B9-0F2E49647483}" sibTransId="{160FA1A9-B060-4277-956B-DBCFE327377F}"/>
    <dgm:cxn modelId="{D08A8CF5-1490-4BEC-97E8-8220749831E4}" type="presOf" srcId="{0BB31EC2-84E8-41D1-ABCB-690F67157414}" destId="{998DE86A-47BD-4803-9EF4-0F328A561042}" srcOrd="0" destOrd="0" presId="urn:microsoft.com/office/officeart/2005/8/layout/hierarchy1"/>
    <dgm:cxn modelId="{A6E77A2A-6737-45FD-AB67-8EA2BA63A2AE}" type="presParOf" srcId="{6576860B-BCCD-4C16-826A-329A5FD109CB}" destId="{2907D648-C576-43B0-9960-B1FBA571D051}" srcOrd="0" destOrd="0" presId="urn:microsoft.com/office/officeart/2005/8/layout/hierarchy1"/>
    <dgm:cxn modelId="{D762135C-4B68-436A-B999-FDCC9D03DE14}" type="presParOf" srcId="{2907D648-C576-43B0-9960-B1FBA571D051}" destId="{1A9FCB29-1200-4FFC-81F7-06D3018DD05B}" srcOrd="0" destOrd="0" presId="urn:microsoft.com/office/officeart/2005/8/layout/hierarchy1"/>
    <dgm:cxn modelId="{BDDF9ABE-6D9E-419F-95DA-D8346F9EE58D}" type="presParOf" srcId="{1A9FCB29-1200-4FFC-81F7-06D3018DD05B}" destId="{8CBDF7E7-3F2A-4BF1-8E46-87F8967EE304}" srcOrd="0" destOrd="0" presId="urn:microsoft.com/office/officeart/2005/8/layout/hierarchy1"/>
    <dgm:cxn modelId="{6E002FD3-D3FC-4BB0-A188-8992A05E30EB}" type="presParOf" srcId="{1A9FCB29-1200-4FFC-81F7-06D3018DD05B}" destId="{EA2C9D8A-D32A-4AAA-9684-CD5DDC480CD6}" srcOrd="1" destOrd="0" presId="urn:microsoft.com/office/officeart/2005/8/layout/hierarchy1"/>
    <dgm:cxn modelId="{E43DCB48-E72C-4708-89AF-1B44F07B9DAE}" type="presParOf" srcId="{2907D648-C576-43B0-9960-B1FBA571D051}" destId="{EF70AAE4-4B1F-4F5E-BF2A-C226BE780211}" srcOrd="1" destOrd="0" presId="urn:microsoft.com/office/officeart/2005/8/layout/hierarchy1"/>
    <dgm:cxn modelId="{38FDE44D-DF3A-4103-929C-9F9FBE2778B4}" type="presParOf" srcId="{EF70AAE4-4B1F-4F5E-BF2A-C226BE780211}" destId="{4CB90D5D-F00A-4E30-A7B2-A0F2A9C9E0FD}" srcOrd="0" destOrd="0" presId="urn:microsoft.com/office/officeart/2005/8/layout/hierarchy1"/>
    <dgm:cxn modelId="{923655AB-C5E2-418F-B925-29BDA233BE76}" type="presParOf" srcId="{EF70AAE4-4B1F-4F5E-BF2A-C226BE780211}" destId="{86FF39D6-2C85-4B94-A41C-63466A932316}" srcOrd="1" destOrd="0" presId="urn:microsoft.com/office/officeart/2005/8/layout/hierarchy1"/>
    <dgm:cxn modelId="{34CF544E-DDB0-4CD6-9F28-7824A5206D10}" type="presParOf" srcId="{86FF39D6-2C85-4B94-A41C-63466A932316}" destId="{3814055C-67BC-4B34-BA49-FF135EC9E5F4}" srcOrd="0" destOrd="0" presId="urn:microsoft.com/office/officeart/2005/8/layout/hierarchy1"/>
    <dgm:cxn modelId="{BDF091C3-8688-4DF5-B67D-E9561D724FA4}" type="presParOf" srcId="{3814055C-67BC-4B34-BA49-FF135EC9E5F4}" destId="{CEC73275-A39A-42C2-A312-7E0F0FDD12C7}" srcOrd="0" destOrd="0" presId="urn:microsoft.com/office/officeart/2005/8/layout/hierarchy1"/>
    <dgm:cxn modelId="{760D929F-420B-4656-AB9B-FE05A76DD2BE}" type="presParOf" srcId="{3814055C-67BC-4B34-BA49-FF135EC9E5F4}" destId="{B81BA348-2B2F-4484-8F24-13E9EE09B173}" srcOrd="1" destOrd="0" presId="urn:microsoft.com/office/officeart/2005/8/layout/hierarchy1"/>
    <dgm:cxn modelId="{39065912-43BA-4100-B215-5A448DBA4578}" type="presParOf" srcId="{86FF39D6-2C85-4B94-A41C-63466A932316}" destId="{8224A082-9390-4EF8-A8D6-B2C6C5303526}" srcOrd="1" destOrd="0" presId="urn:microsoft.com/office/officeart/2005/8/layout/hierarchy1"/>
    <dgm:cxn modelId="{BE212E97-E50D-4E90-9267-C7D86744E399}" type="presParOf" srcId="{8224A082-9390-4EF8-A8D6-B2C6C5303526}" destId="{998DE86A-47BD-4803-9EF4-0F328A561042}" srcOrd="0" destOrd="0" presId="urn:microsoft.com/office/officeart/2005/8/layout/hierarchy1"/>
    <dgm:cxn modelId="{E9A11D60-86A4-4F04-916E-1DF914D72937}" type="presParOf" srcId="{8224A082-9390-4EF8-A8D6-B2C6C5303526}" destId="{9F463DD2-EF93-40D6-9E3D-D7107181C18F}" srcOrd="1" destOrd="0" presId="urn:microsoft.com/office/officeart/2005/8/layout/hierarchy1"/>
    <dgm:cxn modelId="{61F0AB71-65B1-4C0E-BBFA-EA0483DC2699}" type="presParOf" srcId="{9F463DD2-EF93-40D6-9E3D-D7107181C18F}" destId="{8E08F3A2-EB8B-4AA0-BE17-EDDAC1E783CB}" srcOrd="0" destOrd="0" presId="urn:microsoft.com/office/officeart/2005/8/layout/hierarchy1"/>
    <dgm:cxn modelId="{4A17886A-98E1-488C-82B3-701BB44B199B}" type="presParOf" srcId="{8E08F3A2-EB8B-4AA0-BE17-EDDAC1E783CB}" destId="{0BE7766E-C77F-49D3-A25F-751253F48F02}" srcOrd="0" destOrd="0" presId="urn:microsoft.com/office/officeart/2005/8/layout/hierarchy1"/>
    <dgm:cxn modelId="{842A890C-CA0D-4820-8205-2666E8FF5AF5}" type="presParOf" srcId="{8E08F3A2-EB8B-4AA0-BE17-EDDAC1E783CB}" destId="{53705171-29BA-4B5A-AFAA-911A43335FB8}" srcOrd="1" destOrd="0" presId="urn:microsoft.com/office/officeart/2005/8/layout/hierarchy1"/>
    <dgm:cxn modelId="{A026103B-E413-427D-8908-AA495D6E098E}" type="presParOf" srcId="{9F463DD2-EF93-40D6-9E3D-D7107181C18F}" destId="{6070A202-9EE0-4A2B-86CD-461A6D1223EE}" srcOrd="1" destOrd="0" presId="urn:microsoft.com/office/officeart/2005/8/layout/hierarchy1"/>
    <dgm:cxn modelId="{6DD18387-7A7C-4FDB-95A2-6545EBA6129F}" type="presParOf" srcId="{8224A082-9390-4EF8-A8D6-B2C6C5303526}" destId="{F24B9059-DA82-4A2E-ADF1-75242270CA20}" srcOrd="2" destOrd="0" presId="urn:microsoft.com/office/officeart/2005/8/layout/hierarchy1"/>
    <dgm:cxn modelId="{43355E7B-A3E8-4D8E-B7AB-628A67E015E1}" type="presParOf" srcId="{8224A082-9390-4EF8-A8D6-B2C6C5303526}" destId="{14921A34-D2D6-4AE5-8CB1-E794D3AFFA65}" srcOrd="3" destOrd="0" presId="urn:microsoft.com/office/officeart/2005/8/layout/hierarchy1"/>
    <dgm:cxn modelId="{97F9ADE1-4E18-4104-8E1B-CF352F4F12D7}" type="presParOf" srcId="{14921A34-D2D6-4AE5-8CB1-E794D3AFFA65}" destId="{6041C47B-D5B5-4A27-AE37-AE3DB5B1073E}" srcOrd="0" destOrd="0" presId="urn:microsoft.com/office/officeart/2005/8/layout/hierarchy1"/>
    <dgm:cxn modelId="{3F4ACB7B-2080-4A88-998B-EB0B04A09B9E}" type="presParOf" srcId="{6041C47B-D5B5-4A27-AE37-AE3DB5B1073E}" destId="{69D0D3DA-3C1A-4543-B427-B60466557F44}" srcOrd="0" destOrd="0" presId="urn:microsoft.com/office/officeart/2005/8/layout/hierarchy1"/>
    <dgm:cxn modelId="{D8EBAFDE-5B50-4A0F-8F2E-34B71994288A}" type="presParOf" srcId="{6041C47B-D5B5-4A27-AE37-AE3DB5B1073E}" destId="{F7645034-4806-426E-A0E2-4F161BC9E684}" srcOrd="1" destOrd="0" presId="urn:microsoft.com/office/officeart/2005/8/layout/hierarchy1"/>
    <dgm:cxn modelId="{3C6DA2B1-8C6E-4F24-B142-CE151352AA36}" type="presParOf" srcId="{14921A34-D2D6-4AE5-8CB1-E794D3AFFA65}" destId="{5EB5A2DD-610E-4CB6-8E06-BFB6322F7807}" srcOrd="1" destOrd="0" presId="urn:microsoft.com/office/officeart/2005/8/layout/hierarchy1"/>
    <dgm:cxn modelId="{741E770B-16CB-4561-B8D8-63572C36DBBF}" type="presParOf" srcId="{8224A082-9390-4EF8-A8D6-B2C6C5303526}" destId="{BFA98DA3-FFAF-43D8-A631-B6194CA0C62D}" srcOrd="4" destOrd="0" presId="urn:microsoft.com/office/officeart/2005/8/layout/hierarchy1"/>
    <dgm:cxn modelId="{D034723E-7F0D-4DEE-B347-FDA93DEEF0CF}" type="presParOf" srcId="{8224A082-9390-4EF8-A8D6-B2C6C5303526}" destId="{CB6E7271-2F9B-4D84-84B2-03D1A247AC8F}" srcOrd="5" destOrd="0" presId="urn:microsoft.com/office/officeart/2005/8/layout/hierarchy1"/>
    <dgm:cxn modelId="{4D6B464C-5DC8-4FD8-BEEC-9FD346E0F681}" type="presParOf" srcId="{CB6E7271-2F9B-4D84-84B2-03D1A247AC8F}" destId="{43EE118F-CD1A-4107-8173-074B69414149}" srcOrd="0" destOrd="0" presId="urn:microsoft.com/office/officeart/2005/8/layout/hierarchy1"/>
    <dgm:cxn modelId="{79271DD3-0BCF-48EC-AC1A-3981A84B9AD0}" type="presParOf" srcId="{43EE118F-CD1A-4107-8173-074B69414149}" destId="{23E9B59D-45D8-4264-8D85-A8D1AB3511D5}" srcOrd="0" destOrd="0" presId="urn:microsoft.com/office/officeart/2005/8/layout/hierarchy1"/>
    <dgm:cxn modelId="{B4DD1583-40E1-40DE-8332-B5FA427BCB8C}" type="presParOf" srcId="{43EE118F-CD1A-4107-8173-074B69414149}" destId="{F4AE1D7F-AA26-4932-9DC3-BF98DC0E001B}" srcOrd="1" destOrd="0" presId="urn:microsoft.com/office/officeart/2005/8/layout/hierarchy1"/>
    <dgm:cxn modelId="{FF0F6142-1E86-4A26-A6FC-EA88DF33C587}" type="presParOf" srcId="{CB6E7271-2F9B-4D84-84B2-03D1A247AC8F}" destId="{95CE845C-13E0-430F-9DD0-322488917870}" srcOrd="1" destOrd="0" presId="urn:microsoft.com/office/officeart/2005/8/layout/hierarchy1"/>
    <dgm:cxn modelId="{EAEC36CA-A92B-4E1E-AFCF-31F52AF60AE3}" type="presParOf" srcId="{EF70AAE4-4B1F-4F5E-BF2A-C226BE780211}" destId="{357D7A1D-E479-4CFC-9AE3-4D6193E28E2F}" srcOrd="2" destOrd="0" presId="urn:microsoft.com/office/officeart/2005/8/layout/hierarchy1"/>
    <dgm:cxn modelId="{1F89C36B-853D-4C76-B6EF-6F3E195FBF74}" type="presParOf" srcId="{EF70AAE4-4B1F-4F5E-BF2A-C226BE780211}" destId="{1136B921-86DD-4FC2-9A6C-F8D5BEE83A0B}" srcOrd="3" destOrd="0" presId="urn:microsoft.com/office/officeart/2005/8/layout/hierarchy1"/>
    <dgm:cxn modelId="{3C12FB39-099F-4536-BE80-B9FD9B7BB29D}" type="presParOf" srcId="{1136B921-86DD-4FC2-9A6C-F8D5BEE83A0B}" destId="{B27A745D-746D-4F5F-BAEC-8830060E45C9}" srcOrd="0" destOrd="0" presId="urn:microsoft.com/office/officeart/2005/8/layout/hierarchy1"/>
    <dgm:cxn modelId="{76CBB562-A298-4F8E-857E-16BA824042DF}" type="presParOf" srcId="{B27A745D-746D-4F5F-BAEC-8830060E45C9}" destId="{EDD5414E-5A22-44F0-A027-AF553983780A}" srcOrd="0" destOrd="0" presId="urn:microsoft.com/office/officeart/2005/8/layout/hierarchy1"/>
    <dgm:cxn modelId="{44E71809-513F-4CC4-B409-DEB621AB4A5C}" type="presParOf" srcId="{B27A745D-746D-4F5F-BAEC-8830060E45C9}" destId="{48268D9F-943E-4965-AF32-93A148B0C699}" srcOrd="1" destOrd="0" presId="urn:microsoft.com/office/officeart/2005/8/layout/hierarchy1"/>
    <dgm:cxn modelId="{4413CD5F-F290-4911-9E24-A74367598956}" type="presParOf" srcId="{1136B921-86DD-4FC2-9A6C-F8D5BEE83A0B}" destId="{9D5D3BC1-BE0D-4C88-8377-B841994C7B1E}" srcOrd="1" destOrd="0" presId="urn:microsoft.com/office/officeart/2005/8/layout/hierarchy1"/>
    <dgm:cxn modelId="{004742E8-25FD-40B6-8D82-F2D87B0E6E49}" type="presParOf" srcId="{9D5D3BC1-BE0D-4C88-8377-B841994C7B1E}" destId="{94A10A4F-3264-4266-A529-8573F8F1FF5B}" srcOrd="0" destOrd="0" presId="urn:microsoft.com/office/officeart/2005/8/layout/hierarchy1"/>
    <dgm:cxn modelId="{EEB9BBC4-A89B-47FF-B809-E630FB7FACE0}" type="presParOf" srcId="{9D5D3BC1-BE0D-4C88-8377-B841994C7B1E}" destId="{FB154A58-08D2-43FD-B3B3-BEA83696544C}" srcOrd="1" destOrd="0" presId="urn:microsoft.com/office/officeart/2005/8/layout/hierarchy1"/>
    <dgm:cxn modelId="{D7494411-60E2-422C-A1F0-EA26378B0404}" type="presParOf" srcId="{FB154A58-08D2-43FD-B3B3-BEA83696544C}" destId="{C44CF2B8-5AE0-4F3D-A98E-9EA0726F8C09}" srcOrd="0" destOrd="0" presId="urn:microsoft.com/office/officeart/2005/8/layout/hierarchy1"/>
    <dgm:cxn modelId="{0D455C52-67B8-4103-8C75-5AF1A890ADCC}" type="presParOf" srcId="{C44CF2B8-5AE0-4F3D-A98E-9EA0726F8C09}" destId="{C099EDD2-314C-429D-8B3C-096515369FD0}" srcOrd="0" destOrd="0" presId="urn:microsoft.com/office/officeart/2005/8/layout/hierarchy1"/>
    <dgm:cxn modelId="{5F5E4EB7-33A7-4BD1-ABCE-AAF1B5DD9CD8}" type="presParOf" srcId="{C44CF2B8-5AE0-4F3D-A98E-9EA0726F8C09}" destId="{62C8135A-CF10-4728-B1B9-BF0C8BC676C8}" srcOrd="1" destOrd="0" presId="urn:microsoft.com/office/officeart/2005/8/layout/hierarchy1"/>
    <dgm:cxn modelId="{863F518B-7541-47F9-8665-D9315F76BF71}" type="presParOf" srcId="{FB154A58-08D2-43FD-B3B3-BEA83696544C}" destId="{9116099F-B1DB-4934-80A7-551CBEEAA499}" srcOrd="1" destOrd="0" presId="urn:microsoft.com/office/officeart/2005/8/layout/hierarchy1"/>
    <dgm:cxn modelId="{14B996DC-C2CE-420F-8B74-39034E99E21E}" type="presParOf" srcId="{9D5D3BC1-BE0D-4C88-8377-B841994C7B1E}" destId="{60768A4A-508A-47BD-A999-F277AC55A58B}" srcOrd="2" destOrd="0" presId="urn:microsoft.com/office/officeart/2005/8/layout/hierarchy1"/>
    <dgm:cxn modelId="{CA1FBAEE-4F81-4272-9A12-E6D61508CDFF}" type="presParOf" srcId="{9D5D3BC1-BE0D-4C88-8377-B841994C7B1E}" destId="{CBC96700-9E95-4B4F-A740-6D141562916C}" srcOrd="3" destOrd="0" presId="urn:microsoft.com/office/officeart/2005/8/layout/hierarchy1"/>
    <dgm:cxn modelId="{EA08FA05-80AD-4497-B619-3FE82FC0E527}" type="presParOf" srcId="{CBC96700-9E95-4B4F-A740-6D141562916C}" destId="{90ED4AC1-C3C0-4D06-B7C3-1DADAE08E2A5}" srcOrd="0" destOrd="0" presId="urn:microsoft.com/office/officeart/2005/8/layout/hierarchy1"/>
    <dgm:cxn modelId="{3D9CF7C5-B824-4724-9CC7-D06800C45A0E}" type="presParOf" srcId="{90ED4AC1-C3C0-4D06-B7C3-1DADAE08E2A5}" destId="{91EC476F-1F0C-48E4-AC79-1910E423B518}" srcOrd="0" destOrd="0" presId="urn:microsoft.com/office/officeart/2005/8/layout/hierarchy1"/>
    <dgm:cxn modelId="{F3A4BEBC-8CCF-4A12-A639-CA5747E0BB52}" type="presParOf" srcId="{90ED4AC1-C3C0-4D06-B7C3-1DADAE08E2A5}" destId="{A1186F4C-ED60-4AC2-B570-10218AEA619A}" srcOrd="1" destOrd="0" presId="urn:microsoft.com/office/officeart/2005/8/layout/hierarchy1"/>
    <dgm:cxn modelId="{33B2A89B-4A00-44C5-AD80-D645F4CA7CCC}" type="presParOf" srcId="{CBC96700-9E95-4B4F-A740-6D141562916C}" destId="{CDBA0471-A444-413A-9FA9-13B4806CE6AC}" srcOrd="1" destOrd="0" presId="urn:microsoft.com/office/officeart/2005/8/layout/hierarchy1"/>
    <dgm:cxn modelId="{46417684-214A-4982-8904-5DF4FEED307D}" type="presParOf" srcId="{9D5D3BC1-BE0D-4C88-8377-B841994C7B1E}" destId="{0BF11DCF-37F2-4660-BF84-B430AF00298B}" srcOrd="4" destOrd="0" presId="urn:microsoft.com/office/officeart/2005/8/layout/hierarchy1"/>
    <dgm:cxn modelId="{8C50275F-B01F-4245-9D97-70C33B80F664}" type="presParOf" srcId="{9D5D3BC1-BE0D-4C88-8377-B841994C7B1E}" destId="{857CA6F1-E48A-44D5-A4C6-F9EE56B765DD}" srcOrd="5" destOrd="0" presId="urn:microsoft.com/office/officeart/2005/8/layout/hierarchy1"/>
    <dgm:cxn modelId="{4597C118-D824-49CC-A083-6A58A600F15D}" type="presParOf" srcId="{857CA6F1-E48A-44D5-A4C6-F9EE56B765DD}" destId="{806BFC84-D1CA-4770-A864-26C8F0942617}" srcOrd="0" destOrd="0" presId="urn:microsoft.com/office/officeart/2005/8/layout/hierarchy1"/>
    <dgm:cxn modelId="{C4BD64C5-E350-403E-A142-356825D1D85D}" type="presParOf" srcId="{806BFC84-D1CA-4770-A864-26C8F0942617}" destId="{58ECEAA2-654F-4379-80E1-1BF6A9FE63CA}" srcOrd="0" destOrd="0" presId="urn:microsoft.com/office/officeart/2005/8/layout/hierarchy1"/>
    <dgm:cxn modelId="{E08B8F27-A35B-4288-A068-77A49B025EE7}" type="presParOf" srcId="{806BFC84-D1CA-4770-A864-26C8F0942617}" destId="{52C9E9FA-FF4F-435E-ABB8-A6E2B19770AF}" srcOrd="1" destOrd="0" presId="urn:microsoft.com/office/officeart/2005/8/layout/hierarchy1"/>
    <dgm:cxn modelId="{6FE8FC41-AD9E-440F-92AE-155175CD8C99}" type="presParOf" srcId="{857CA6F1-E48A-44D5-A4C6-F9EE56B765DD}" destId="{509D3D56-3423-4C5D-9EA3-4F676734A4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0903C8-15A9-4C84-A68A-449BC2AE41AC}" type="doc">
      <dgm:prSet loTypeId="urn:microsoft.com/office/officeart/2005/8/layout/hierarchy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84EE695A-AB98-4ED0-80AC-6C5ADE4A7D7D}">
      <dgm:prSet phldrT="[Text]"/>
      <dgm:spPr/>
      <dgm:t>
        <a:bodyPr/>
        <a:lstStyle/>
        <a:p>
          <a:r>
            <a:rPr lang="es-ES"/>
            <a:t>español andino</a:t>
          </a:r>
          <a:endParaRPr lang="cs-CZ"/>
        </a:p>
      </dgm:t>
    </dgm:pt>
    <dgm:pt modelId="{8DB13F80-E245-46AA-8AEE-5A230002FD68}" type="parTrans" cxnId="{7678ABF3-18A6-4FC3-AD63-FACB76DA8A16}">
      <dgm:prSet/>
      <dgm:spPr/>
      <dgm:t>
        <a:bodyPr/>
        <a:lstStyle/>
        <a:p>
          <a:endParaRPr lang="cs-CZ"/>
        </a:p>
      </dgm:t>
    </dgm:pt>
    <dgm:pt modelId="{E0FB42F4-4198-402D-A978-393329EA9591}" type="sibTrans" cxnId="{7678ABF3-18A6-4FC3-AD63-FACB76DA8A16}">
      <dgm:prSet/>
      <dgm:spPr/>
      <dgm:t>
        <a:bodyPr/>
        <a:lstStyle/>
        <a:p>
          <a:endParaRPr lang="cs-CZ"/>
        </a:p>
      </dgm:t>
    </dgm:pt>
    <dgm:pt modelId="{E0611BED-E42D-494B-BBA3-5AA9E12B47A4}">
      <dgm:prSet phldrT="[Text]"/>
      <dgm:spPr/>
      <dgm:t>
        <a:bodyPr/>
        <a:lstStyle/>
        <a:p>
          <a:r>
            <a:rPr lang="es-ES"/>
            <a:t>serrano</a:t>
          </a:r>
          <a:endParaRPr lang="cs-CZ"/>
        </a:p>
      </dgm:t>
    </dgm:pt>
    <dgm:pt modelId="{253CB909-DC46-4B07-AF44-8D436D91C4D1}" type="parTrans" cxnId="{1F22396B-C854-4C64-A4E2-88BA1724AEF4}">
      <dgm:prSet/>
      <dgm:spPr/>
      <dgm:t>
        <a:bodyPr/>
        <a:lstStyle/>
        <a:p>
          <a:endParaRPr lang="cs-CZ"/>
        </a:p>
      </dgm:t>
    </dgm:pt>
    <dgm:pt modelId="{547BE04B-CF5C-44D9-97E1-48749C498CAB}" type="sibTrans" cxnId="{1F22396B-C854-4C64-A4E2-88BA1724AEF4}">
      <dgm:prSet/>
      <dgm:spPr/>
      <dgm:t>
        <a:bodyPr/>
        <a:lstStyle/>
        <a:p>
          <a:endParaRPr lang="cs-CZ"/>
        </a:p>
      </dgm:t>
    </dgm:pt>
    <dgm:pt modelId="{8C6EC46C-B5B7-4FFD-862E-99AC11969C9D}">
      <dgm:prSet phldrT="[Text]"/>
      <dgm:spPr/>
      <dgm:t>
        <a:bodyPr/>
        <a:lstStyle/>
        <a:p>
          <a:r>
            <a:rPr lang="es-ES"/>
            <a:t>colombo-ecuatoriano</a:t>
          </a:r>
          <a:endParaRPr lang="cs-CZ"/>
        </a:p>
      </dgm:t>
    </dgm:pt>
    <dgm:pt modelId="{D00734A1-439A-4644-97B5-579F331C21DE}" type="parTrans" cxnId="{7912CA70-76EC-499D-AD38-DC44950715B8}">
      <dgm:prSet/>
      <dgm:spPr/>
      <dgm:t>
        <a:bodyPr/>
        <a:lstStyle/>
        <a:p>
          <a:endParaRPr lang="cs-CZ"/>
        </a:p>
      </dgm:t>
    </dgm:pt>
    <dgm:pt modelId="{0C3CF0DC-0A7C-4C23-A524-B83D7290CCA6}" type="sibTrans" cxnId="{7912CA70-76EC-499D-AD38-DC44950715B8}">
      <dgm:prSet/>
      <dgm:spPr/>
      <dgm:t>
        <a:bodyPr/>
        <a:lstStyle/>
        <a:p>
          <a:endParaRPr lang="cs-CZ"/>
        </a:p>
      </dgm:t>
    </dgm:pt>
    <dgm:pt modelId="{73C8AE2B-AFBF-488E-ABCC-4C30E34E580D}">
      <dgm:prSet phldrT="[Text]"/>
      <dgm:spPr/>
      <dgm:t>
        <a:bodyPr/>
        <a:lstStyle/>
        <a:p>
          <a:r>
            <a:rPr lang="es-ES"/>
            <a:t>peru-boliviano</a:t>
          </a:r>
          <a:endParaRPr lang="cs-CZ"/>
        </a:p>
      </dgm:t>
    </dgm:pt>
    <dgm:pt modelId="{78A8C01F-0EEE-4225-A5F9-6D7BAAB83353}" type="parTrans" cxnId="{80A2EE8C-92DC-45D8-8E3C-FCA28F213301}">
      <dgm:prSet/>
      <dgm:spPr/>
      <dgm:t>
        <a:bodyPr/>
        <a:lstStyle/>
        <a:p>
          <a:endParaRPr lang="cs-CZ"/>
        </a:p>
      </dgm:t>
    </dgm:pt>
    <dgm:pt modelId="{02435EFB-BEC6-4B3E-91E8-EEF875E11427}" type="sibTrans" cxnId="{80A2EE8C-92DC-45D8-8E3C-FCA28F213301}">
      <dgm:prSet/>
      <dgm:spPr/>
      <dgm:t>
        <a:bodyPr/>
        <a:lstStyle/>
        <a:p>
          <a:endParaRPr lang="cs-CZ"/>
        </a:p>
      </dgm:t>
    </dgm:pt>
    <dgm:pt modelId="{99F5CDEC-46AA-421C-A52F-4D2E55C7E40A}">
      <dgm:prSet phldrT="[Text]"/>
      <dgm:spPr/>
      <dgm:t>
        <a:bodyPr/>
        <a:lstStyle/>
        <a:p>
          <a:r>
            <a:rPr lang="es-ES"/>
            <a:t>costeño</a:t>
          </a:r>
          <a:endParaRPr lang="cs-CZ"/>
        </a:p>
      </dgm:t>
    </dgm:pt>
    <dgm:pt modelId="{CF6CB0F0-4FE1-4136-A9C0-165ADF5D5D73}" type="parTrans" cxnId="{31460B84-2FDD-4261-BC54-4BDC46FBA723}">
      <dgm:prSet/>
      <dgm:spPr/>
      <dgm:t>
        <a:bodyPr/>
        <a:lstStyle/>
        <a:p>
          <a:endParaRPr lang="cs-CZ"/>
        </a:p>
      </dgm:t>
    </dgm:pt>
    <dgm:pt modelId="{50A0A357-2342-4585-93FA-BF6AFC5CA046}" type="sibTrans" cxnId="{31460B84-2FDD-4261-BC54-4BDC46FBA723}">
      <dgm:prSet/>
      <dgm:spPr/>
      <dgm:t>
        <a:bodyPr/>
        <a:lstStyle/>
        <a:p>
          <a:endParaRPr lang="cs-CZ"/>
        </a:p>
      </dgm:t>
    </dgm:pt>
    <dgm:pt modelId="{5A4B58B0-6210-436E-B55C-BFF7557CEA15}">
      <dgm:prSet/>
      <dgm:spPr/>
      <dgm:t>
        <a:bodyPr/>
        <a:lstStyle/>
        <a:p>
          <a:r>
            <a:rPr lang="es-ES"/>
            <a:t>andino de bilingües</a:t>
          </a:r>
          <a:endParaRPr lang="cs-CZ"/>
        </a:p>
      </dgm:t>
    </dgm:pt>
    <dgm:pt modelId="{A44289F2-2B52-41C6-9970-D68DF2D22E58}" type="parTrans" cxnId="{46E47F7C-8C0A-4C96-9450-E5B971599E3E}">
      <dgm:prSet/>
      <dgm:spPr/>
      <dgm:t>
        <a:bodyPr/>
        <a:lstStyle/>
        <a:p>
          <a:endParaRPr lang="cs-CZ"/>
        </a:p>
      </dgm:t>
    </dgm:pt>
    <dgm:pt modelId="{9C0ED4C1-38ED-4272-8C79-CC6F9CB11D49}" type="sibTrans" cxnId="{46E47F7C-8C0A-4C96-9450-E5B971599E3E}">
      <dgm:prSet/>
      <dgm:spPr/>
      <dgm:t>
        <a:bodyPr/>
        <a:lstStyle/>
        <a:p>
          <a:endParaRPr lang="cs-CZ"/>
        </a:p>
      </dgm:t>
    </dgm:pt>
    <dgm:pt modelId="{08272747-7AF9-43B1-B268-992E9D5E66C5}">
      <dgm:prSet/>
      <dgm:spPr/>
      <dgm:t>
        <a:bodyPr/>
        <a:lstStyle/>
        <a:p>
          <a:r>
            <a:rPr lang="es-ES"/>
            <a:t>amazónico</a:t>
          </a:r>
          <a:endParaRPr lang="cs-CZ"/>
        </a:p>
      </dgm:t>
    </dgm:pt>
    <dgm:pt modelId="{FB9C7D9A-3ED8-4CD2-A5A3-F656612581D9}" type="parTrans" cxnId="{9A95BBB4-6BED-494B-BC47-2A9EAFE89872}">
      <dgm:prSet/>
      <dgm:spPr/>
      <dgm:t>
        <a:bodyPr/>
        <a:lstStyle/>
        <a:p>
          <a:endParaRPr lang="cs-CZ"/>
        </a:p>
      </dgm:t>
    </dgm:pt>
    <dgm:pt modelId="{8B972A1A-7DCE-45D3-A1C1-67D815E6F038}" type="sibTrans" cxnId="{9A95BBB4-6BED-494B-BC47-2A9EAFE89872}">
      <dgm:prSet/>
      <dgm:spPr/>
      <dgm:t>
        <a:bodyPr/>
        <a:lstStyle/>
        <a:p>
          <a:endParaRPr lang="cs-CZ"/>
        </a:p>
      </dgm:t>
    </dgm:pt>
    <dgm:pt modelId="{1443986C-348E-45D7-8227-BF350DDD547D}">
      <dgm:prSet/>
      <dgm:spPr/>
      <dgm:t>
        <a:bodyPr/>
        <a:lstStyle/>
        <a:p>
          <a:r>
            <a:rPr lang="es-ES"/>
            <a:t>llanero</a:t>
          </a:r>
          <a:endParaRPr lang="cs-CZ"/>
        </a:p>
      </dgm:t>
    </dgm:pt>
    <dgm:pt modelId="{567ABD66-FFBE-4AC0-ACC8-C24BE35FCBAB}" type="parTrans" cxnId="{80E4A45C-EE11-4FEE-A0BE-75F11A37F0AF}">
      <dgm:prSet/>
      <dgm:spPr/>
      <dgm:t>
        <a:bodyPr/>
        <a:lstStyle/>
        <a:p>
          <a:endParaRPr lang="cs-CZ"/>
        </a:p>
      </dgm:t>
    </dgm:pt>
    <dgm:pt modelId="{F29F8CE2-9A3C-4200-9BA6-FDFA608844A5}" type="sibTrans" cxnId="{80E4A45C-EE11-4FEE-A0BE-75F11A37F0AF}">
      <dgm:prSet/>
      <dgm:spPr/>
      <dgm:t>
        <a:bodyPr/>
        <a:lstStyle/>
        <a:p>
          <a:endParaRPr lang="cs-CZ"/>
        </a:p>
      </dgm:t>
    </dgm:pt>
    <dgm:pt modelId="{0DB90F12-E125-8E40-BC99-7B2ABE22DDDE}" type="pres">
      <dgm:prSet presAssocID="{5B0903C8-15A9-4C84-A68A-449BC2AE41A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D4500B2-7B1D-2A4D-9DBF-D021510542F1}" type="pres">
      <dgm:prSet presAssocID="{84EE695A-AB98-4ED0-80AC-6C5ADE4A7D7D}" presName="hierRoot1" presStyleCnt="0"/>
      <dgm:spPr/>
    </dgm:pt>
    <dgm:pt modelId="{89E216F2-ACD1-7D42-82D3-C3C13466B70F}" type="pres">
      <dgm:prSet presAssocID="{84EE695A-AB98-4ED0-80AC-6C5ADE4A7D7D}" presName="composite" presStyleCnt="0"/>
      <dgm:spPr/>
    </dgm:pt>
    <dgm:pt modelId="{202131A6-7E5C-734F-8B6A-8155D0AF1EED}" type="pres">
      <dgm:prSet presAssocID="{84EE695A-AB98-4ED0-80AC-6C5ADE4A7D7D}" presName="background" presStyleLbl="node0" presStyleIdx="0" presStyleCnt="1"/>
      <dgm:spPr/>
    </dgm:pt>
    <dgm:pt modelId="{C875A4AC-A16E-2543-985B-987CB775EA36}" type="pres">
      <dgm:prSet presAssocID="{84EE695A-AB98-4ED0-80AC-6C5ADE4A7D7D}" presName="text" presStyleLbl="fgAcc0" presStyleIdx="0" presStyleCnt="1">
        <dgm:presLayoutVars>
          <dgm:chPref val="3"/>
        </dgm:presLayoutVars>
      </dgm:prSet>
      <dgm:spPr/>
    </dgm:pt>
    <dgm:pt modelId="{27FA571D-B33B-1F48-A9AF-B3FD9D4F6326}" type="pres">
      <dgm:prSet presAssocID="{84EE695A-AB98-4ED0-80AC-6C5ADE4A7D7D}" presName="hierChild2" presStyleCnt="0"/>
      <dgm:spPr/>
    </dgm:pt>
    <dgm:pt modelId="{92A3E519-13EE-384F-A16F-D5A39E8A0A58}" type="pres">
      <dgm:prSet presAssocID="{253CB909-DC46-4B07-AF44-8D436D91C4D1}" presName="Name10" presStyleLbl="parChTrans1D2" presStyleIdx="0" presStyleCnt="4"/>
      <dgm:spPr/>
    </dgm:pt>
    <dgm:pt modelId="{1919B14D-F584-E449-A794-2F4CF0BE25AB}" type="pres">
      <dgm:prSet presAssocID="{E0611BED-E42D-494B-BBA3-5AA9E12B47A4}" presName="hierRoot2" presStyleCnt="0"/>
      <dgm:spPr/>
    </dgm:pt>
    <dgm:pt modelId="{354A0820-0AC6-8E40-BBA7-0CD5CEB71C60}" type="pres">
      <dgm:prSet presAssocID="{E0611BED-E42D-494B-BBA3-5AA9E12B47A4}" presName="composite2" presStyleCnt="0"/>
      <dgm:spPr/>
    </dgm:pt>
    <dgm:pt modelId="{E5CFC9E2-99FC-5F44-90E9-310E1AC1D651}" type="pres">
      <dgm:prSet presAssocID="{E0611BED-E42D-494B-BBA3-5AA9E12B47A4}" presName="background2" presStyleLbl="node2" presStyleIdx="0" presStyleCnt="4"/>
      <dgm:spPr/>
    </dgm:pt>
    <dgm:pt modelId="{39E85860-59C8-F342-A18A-D28322160ABF}" type="pres">
      <dgm:prSet presAssocID="{E0611BED-E42D-494B-BBA3-5AA9E12B47A4}" presName="text2" presStyleLbl="fgAcc2" presStyleIdx="0" presStyleCnt="4">
        <dgm:presLayoutVars>
          <dgm:chPref val="3"/>
        </dgm:presLayoutVars>
      </dgm:prSet>
      <dgm:spPr/>
    </dgm:pt>
    <dgm:pt modelId="{1C7006F8-803F-9F45-95FB-963790B3A0C7}" type="pres">
      <dgm:prSet presAssocID="{E0611BED-E42D-494B-BBA3-5AA9E12B47A4}" presName="hierChild3" presStyleCnt="0"/>
      <dgm:spPr/>
    </dgm:pt>
    <dgm:pt modelId="{57DE6ADB-7015-6F4F-A03C-4BB952DCBC82}" type="pres">
      <dgm:prSet presAssocID="{D00734A1-439A-4644-97B5-579F331C21DE}" presName="Name17" presStyleLbl="parChTrans1D3" presStyleIdx="0" presStyleCnt="3"/>
      <dgm:spPr/>
    </dgm:pt>
    <dgm:pt modelId="{6E1482E7-351A-3B44-BD04-EDF67BCA5150}" type="pres">
      <dgm:prSet presAssocID="{8C6EC46C-B5B7-4FFD-862E-99AC11969C9D}" presName="hierRoot3" presStyleCnt="0"/>
      <dgm:spPr/>
    </dgm:pt>
    <dgm:pt modelId="{79D15DCE-033F-7A4A-BB50-F62593B9A1CD}" type="pres">
      <dgm:prSet presAssocID="{8C6EC46C-B5B7-4FFD-862E-99AC11969C9D}" presName="composite3" presStyleCnt="0"/>
      <dgm:spPr/>
    </dgm:pt>
    <dgm:pt modelId="{4C69D767-B36D-EF4A-8A22-99B60F4F01F5}" type="pres">
      <dgm:prSet presAssocID="{8C6EC46C-B5B7-4FFD-862E-99AC11969C9D}" presName="background3" presStyleLbl="node3" presStyleIdx="0" presStyleCnt="3"/>
      <dgm:spPr/>
    </dgm:pt>
    <dgm:pt modelId="{3094E683-2709-ED4C-BA30-EF070345ACAC}" type="pres">
      <dgm:prSet presAssocID="{8C6EC46C-B5B7-4FFD-862E-99AC11969C9D}" presName="text3" presStyleLbl="fgAcc3" presStyleIdx="0" presStyleCnt="3">
        <dgm:presLayoutVars>
          <dgm:chPref val="3"/>
        </dgm:presLayoutVars>
      </dgm:prSet>
      <dgm:spPr/>
    </dgm:pt>
    <dgm:pt modelId="{E472C326-113C-D845-BF73-DC19D44E3D5B}" type="pres">
      <dgm:prSet presAssocID="{8C6EC46C-B5B7-4FFD-862E-99AC11969C9D}" presName="hierChild4" presStyleCnt="0"/>
      <dgm:spPr/>
    </dgm:pt>
    <dgm:pt modelId="{211F7808-A296-284F-A98D-5288B6F1DB97}" type="pres">
      <dgm:prSet presAssocID="{78A8C01F-0EEE-4225-A5F9-6D7BAAB83353}" presName="Name17" presStyleLbl="parChTrans1D3" presStyleIdx="1" presStyleCnt="3"/>
      <dgm:spPr/>
    </dgm:pt>
    <dgm:pt modelId="{7364B577-E094-AC4C-8A2A-E4672D79D446}" type="pres">
      <dgm:prSet presAssocID="{73C8AE2B-AFBF-488E-ABCC-4C30E34E580D}" presName="hierRoot3" presStyleCnt="0"/>
      <dgm:spPr/>
    </dgm:pt>
    <dgm:pt modelId="{453E3775-0961-8E44-8896-6971D7352FA6}" type="pres">
      <dgm:prSet presAssocID="{73C8AE2B-AFBF-488E-ABCC-4C30E34E580D}" presName="composite3" presStyleCnt="0"/>
      <dgm:spPr/>
    </dgm:pt>
    <dgm:pt modelId="{CAB5D647-037D-644B-BF9D-ADC3233020E5}" type="pres">
      <dgm:prSet presAssocID="{73C8AE2B-AFBF-488E-ABCC-4C30E34E580D}" presName="background3" presStyleLbl="node3" presStyleIdx="1" presStyleCnt="3"/>
      <dgm:spPr/>
    </dgm:pt>
    <dgm:pt modelId="{BCC5240E-5664-0C4F-A2C8-A623081BA735}" type="pres">
      <dgm:prSet presAssocID="{73C8AE2B-AFBF-488E-ABCC-4C30E34E580D}" presName="text3" presStyleLbl="fgAcc3" presStyleIdx="1" presStyleCnt="3">
        <dgm:presLayoutVars>
          <dgm:chPref val="3"/>
        </dgm:presLayoutVars>
      </dgm:prSet>
      <dgm:spPr/>
    </dgm:pt>
    <dgm:pt modelId="{7C623202-A7B7-8D46-A01E-F07062604F46}" type="pres">
      <dgm:prSet presAssocID="{73C8AE2B-AFBF-488E-ABCC-4C30E34E580D}" presName="hierChild4" presStyleCnt="0"/>
      <dgm:spPr/>
    </dgm:pt>
    <dgm:pt modelId="{110BFA29-5DBD-124E-B991-9E2E029FFCF7}" type="pres">
      <dgm:prSet presAssocID="{A44289F2-2B52-41C6-9970-D68DF2D22E58}" presName="Name17" presStyleLbl="parChTrans1D3" presStyleIdx="2" presStyleCnt="3"/>
      <dgm:spPr/>
    </dgm:pt>
    <dgm:pt modelId="{4F9A65F0-6184-0F43-9887-EE5CC7EE2D4F}" type="pres">
      <dgm:prSet presAssocID="{5A4B58B0-6210-436E-B55C-BFF7557CEA15}" presName="hierRoot3" presStyleCnt="0"/>
      <dgm:spPr/>
    </dgm:pt>
    <dgm:pt modelId="{11EBB302-41F6-FC48-A128-EA9B94D55109}" type="pres">
      <dgm:prSet presAssocID="{5A4B58B0-6210-436E-B55C-BFF7557CEA15}" presName="composite3" presStyleCnt="0"/>
      <dgm:spPr/>
    </dgm:pt>
    <dgm:pt modelId="{21731FFE-F665-4543-995D-D9E749942A27}" type="pres">
      <dgm:prSet presAssocID="{5A4B58B0-6210-436E-B55C-BFF7557CEA15}" presName="background3" presStyleLbl="node3" presStyleIdx="2" presStyleCnt="3"/>
      <dgm:spPr/>
    </dgm:pt>
    <dgm:pt modelId="{CFA20FCA-D1C9-A944-AE5C-D2853490BAA8}" type="pres">
      <dgm:prSet presAssocID="{5A4B58B0-6210-436E-B55C-BFF7557CEA15}" presName="text3" presStyleLbl="fgAcc3" presStyleIdx="2" presStyleCnt="3">
        <dgm:presLayoutVars>
          <dgm:chPref val="3"/>
        </dgm:presLayoutVars>
      </dgm:prSet>
      <dgm:spPr/>
    </dgm:pt>
    <dgm:pt modelId="{29D51114-F84B-464B-9A32-3B64AC571523}" type="pres">
      <dgm:prSet presAssocID="{5A4B58B0-6210-436E-B55C-BFF7557CEA15}" presName="hierChild4" presStyleCnt="0"/>
      <dgm:spPr/>
    </dgm:pt>
    <dgm:pt modelId="{B26FD3AE-3DD2-DA4F-AF9E-8FA54772BB71}" type="pres">
      <dgm:prSet presAssocID="{CF6CB0F0-4FE1-4136-A9C0-165ADF5D5D73}" presName="Name10" presStyleLbl="parChTrans1D2" presStyleIdx="1" presStyleCnt="4"/>
      <dgm:spPr/>
    </dgm:pt>
    <dgm:pt modelId="{A1DE7552-8248-3749-97A5-311E7521B6C2}" type="pres">
      <dgm:prSet presAssocID="{99F5CDEC-46AA-421C-A52F-4D2E55C7E40A}" presName="hierRoot2" presStyleCnt="0"/>
      <dgm:spPr/>
    </dgm:pt>
    <dgm:pt modelId="{D2F41FE8-AAFE-0940-A804-B7244C497871}" type="pres">
      <dgm:prSet presAssocID="{99F5CDEC-46AA-421C-A52F-4D2E55C7E40A}" presName="composite2" presStyleCnt="0"/>
      <dgm:spPr/>
    </dgm:pt>
    <dgm:pt modelId="{EFF0F42E-FC88-AA4C-AFCF-F85C0F189194}" type="pres">
      <dgm:prSet presAssocID="{99F5CDEC-46AA-421C-A52F-4D2E55C7E40A}" presName="background2" presStyleLbl="node2" presStyleIdx="1" presStyleCnt="4"/>
      <dgm:spPr/>
    </dgm:pt>
    <dgm:pt modelId="{D1451B20-05C6-1848-985F-3E8515193EBB}" type="pres">
      <dgm:prSet presAssocID="{99F5CDEC-46AA-421C-A52F-4D2E55C7E40A}" presName="text2" presStyleLbl="fgAcc2" presStyleIdx="1" presStyleCnt="4">
        <dgm:presLayoutVars>
          <dgm:chPref val="3"/>
        </dgm:presLayoutVars>
      </dgm:prSet>
      <dgm:spPr/>
    </dgm:pt>
    <dgm:pt modelId="{DD3FCB36-53F7-0B41-AFF4-99DE2B14372E}" type="pres">
      <dgm:prSet presAssocID="{99F5CDEC-46AA-421C-A52F-4D2E55C7E40A}" presName="hierChild3" presStyleCnt="0"/>
      <dgm:spPr/>
    </dgm:pt>
    <dgm:pt modelId="{2FBDE1F1-A0CD-4C43-A6DB-52C2579E3F9D}" type="pres">
      <dgm:prSet presAssocID="{FB9C7D9A-3ED8-4CD2-A5A3-F656612581D9}" presName="Name10" presStyleLbl="parChTrans1D2" presStyleIdx="2" presStyleCnt="4"/>
      <dgm:spPr/>
    </dgm:pt>
    <dgm:pt modelId="{3C6F01F5-1486-6A44-8FDF-E8FDAC41CD90}" type="pres">
      <dgm:prSet presAssocID="{08272747-7AF9-43B1-B268-992E9D5E66C5}" presName="hierRoot2" presStyleCnt="0"/>
      <dgm:spPr/>
    </dgm:pt>
    <dgm:pt modelId="{CB73ECE7-7C97-6046-ADAC-ACA981C106A2}" type="pres">
      <dgm:prSet presAssocID="{08272747-7AF9-43B1-B268-992E9D5E66C5}" presName="composite2" presStyleCnt="0"/>
      <dgm:spPr/>
    </dgm:pt>
    <dgm:pt modelId="{AA0F47C0-7F3A-C74E-B2B5-C40006DA4502}" type="pres">
      <dgm:prSet presAssocID="{08272747-7AF9-43B1-B268-992E9D5E66C5}" presName="background2" presStyleLbl="node2" presStyleIdx="2" presStyleCnt="4"/>
      <dgm:spPr/>
    </dgm:pt>
    <dgm:pt modelId="{A137DFC0-34CF-EC42-AC39-C86D1E8080A5}" type="pres">
      <dgm:prSet presAssocID="{08272747-7AF9-43B1-B268-992E9D5E66C5}" presName="text2" presStyleLbl="fgAcc2" presStyleIdx="2" presStyleCnt="4">
        <dgm:presLayoutVars>
          <dgm:chPref val="3"/>
        </dgm:presLayoutVars>
      </dgm:prSet>
      <dgm:spPr/>
    </dgm:pt>
    <dgm:pt modelId="{AB515CDD-117A-3741-8E7A-D4454B05A50B}" type="pres">
      <dgm:prSet presAssocID="{08272747-7AF9-43B1-B268-992E9D5E66C5}" presName="hierChild3" presStyleCnt="0"/>
      <dgm:spPr/>
    </dgm:pt>
    <dgm:pt modelId="{C5B87E33-5846-A44C-9934-4C7DF1D82C53}" type="pres">
      <dgm:prSet presAssocID="{567ABD66-FFBE-4AC0-ACC8-C24BE35FCBAB}" presName="Name10" presStyleLbl="parChTrans1D2" presStyleIdx="3" presStyleCnt="4"/>
      <dgm:spPr/>
    </dgm:pt>
    <dgm:pt modelId="{4B8984EE-62B9-3849-A716-BACE6B1BA921}" type="pres">
      <dgm:prSet presAssocID="{1443986C-348E-45D7-8227-BF350DDD547D}" presName="hierRoot2" presStyleCnt="0"/>
      <dgm:spPr/>
    </dgm:pt>
    <dgm:pt modelId="{FD4CE2EA-D4D1-7342-90BD-E3ABB8FB6C9D}" type="pres">
      <dgm:prSet presAssocID="{1443986C-348E-45D7-8227-BF350DDD547D}" presName="composite2" presStyleCnt="0"/>
      <dgm:spPr/>
    </dgm:pt>
    <dgm:pt modelId="{6D4BC5E4-557C-3E45-AB8A-E1BB65BC7F01}" type="pres">
      <dgm:prSet presAssocID="{1443986C-348E-45D7-8227-BF350DDD547D}" presName="background2" presStyleLbl="node2" presStyleIdx="3" presStyleCnt="4"/>
      <dgm:spPr/>
    </dgm:pt>
    <dgm:pt modelId="{83A958A0-F551-C04F-AD0A-09A61685D646}" type="pres">
      <dgm:prSet presAssocID="{1443986C-348E-45D7-8227-BF350DDD547D}" presName="text2" presStyleLbl="fgAcc2" presStyleIdx="3" presStyleCnt="4">
        <dgm:presLayoutVars>
          <dgm:chPref val="3"/>
        </dgm:presLayoutVars>
      </dgm:prSet>
      <dgm:spPr/>
    </dgm:pt>
    <dgm:pt modelId="{24124C94-BEA3-E647-B2A1-1A6AE890D83E}" type="pres">
      <dgm:prSet presAssocID="{1443986C-348E-45D7-8227-BF350DDD547D}" presName="hierChild3" presStyleCnt="0"/>
      <dgm:spPr/>
    </dgm:pt>
  </dgm:ptLst>
  <dgm:cxnLst>
    <dgm:cxn modelId="{E717A601-B6F6-D04F-941F-734561EBDD50}" type="presOf" srcId="{84EE695A-AB98-4ED0-80AC-6C5ADE4A7D7D}" destId="{C875A4AC-A16E-2543-985B-987CB775EA36}" srcOrd="0" destOrd="0" presId="urn:microsoft.com/office/officeart/2005/8/layout/hierarchy1"/>
    <dgm:cxn modelId="{E38CE109-15B3-134D-9778-075C8418444E}" type="presOf" srcId="{1443986C-348E-45D7-8227-BF350DDD547D}" destId="{83A958A0-F551-C04F-AD0A-09A61685D646}" srcOrd="0" destOrd="0" presId="urn:microsoft.com/office/officeart/2005/8/layout/hierarchy1"/>
    <dgm:cxn modelId="{EAC27C1D-62E4-D049-8EE3-69D7C2D728EB}" type="presOf" srcId="{567ABD66-FFBE-4AC0-ACC8-C24BE35FCBAB}" destId="{C5B87E33-5846-A44C-9934-4C7DF1D82C53}" srcOrd="0" destOrd="0" presId="urn:microsoft.com/office/officeart/2005/8/layout/hierarchy1"/>
    <dgm:cxn modelId="{A2D8852A-CAA3-C543-B13B-D9BC275E648A}" type="presOf" srcId="{5A4B58B0-6210-436E-B55C-BFF7557CEA15}" destId="{CFA20FCA-D1C9-A944-AE5C-D2853490BAA8}" srcOrd="0" destOrd="0" presId="urn:microsoft.com/office/officeart/2005/8/layout/hierarchy1"/>
    <dgm:cxn modelId="{C22C3034-31D3-0C4A-B666-D2AD28FCBC25}" type="presOf" srcId="{08272747-7AF9-43B1-B268-992E9D5E66C5}" destId="{A137DFC0-34CF-EC42-AC39-C86D1E8080A5}" srcOrd="0" destOrd="0" presId="urn:microsoft.com/office/officeart/2005/8/layout/hierarchy1"/>
    <dgm:cxn modelId="{3F89B93A-FFE9-6545-BC8D-A7A8C265A2F2}" type="presOf" srcId="{D00734A1-439A-4644-97B5-579F331C21DE}" destId="{57DE6ADB-7015-6F4F-A03C-4BB952DCBC82}" srcOrd="0" destOrd="0" presId="urn:microsoft.com/office/officeart/2005/8/layout/hierarchy1"/>
    <dgm:cxn modelId="{B6830F3E-1D29-AA4F-B7A5-FC7AD006C112}" type="presOf" srcId="{5B0903C8-15A9-4C84-A68A-449BC2AE41AC}" destId="{0DB90F12-E125-8E40-BC99-7B2ABE22DDDE}" srcOrd="0" destOrd="0" presId="urn:microsoft.com/office/officeart/2005/8/layout/hierarchy1"/>
    <dgm:cxn modelId="{35B93348-82A1-EC46-A5FA-CBECCB0FBD06}" type="presOf" srcId="{73C8AE2B-AFBF-488E-ABCC-4C30E34E580D}" destId="{BCC5240E-5664-0C4F-A2C8-A623081BA735}" srcOrd="0" destOrd="0" presId="urn:microsoft.com/office/officeart/2005/8/layout/hierarchy1"/>
    <dgm:cxn modelId="{EA75124A-714C-F042-B365-96BAD1008921}" type="presOf" srcId="{CF6CB0F0-4FE1-4136-A9C0-165ADF5D5D73}" destId="{B26FD3AE-3DD2-DA4F-AF9E-8FA54772BB71}" srcOrd="0" destOrd="0" presId="urn:microsoft.com/office/officeart/2005/8/layout/hierarchy1"/>
    <dgm:cxn modelId="{31791C5C-651E-C843-AF8E-E58588773D25}" type="presOf" srcId="{99F5CDEC-46AA-421C-A52F-4D2E55C7E40A}" destId="{D1451B20-05C6-1848-985F-3E8515193EBB}" srcOrd="0" destOrd="0" presId="urn:microsoft.com/office/officeart/2005/8/layout/hierarchy1"/>
    <dgm:cxn modelId="{80E4A45C-EE11-4FEE-A0BE-75F11A37F0AF}" srcId="{84EE695A-AB98-4ED0-80AC-6C5ADE4A7D7D}" destId="{1443986C-348E-45D7-8227-BF350DDD547D}" srcOrd="3" destOrd="0" parTransId="{567ABD66-FFBE-4AC0-ACC8-C24BE35FCBAB}" sibTransId="{F29F8CE2-9A3C-4200-9BA6-FDFA608844A5}"/>
    <dgm:cxn modelId="{1F22396B-C854-4C64-A4E2-88BA1724AEF4}" srcId="{84EE695A-AB98-4ED0-80AC-6C5ADE4A7D7D}" destId="{E0611BED-E42D-494B-BBA3-5AA9E12B47A4}" srcOrd="0" destOrd="0" parTransId="{253CB909-DC46-4B07-AF44-8D436D91C4D1}" sibTransId="{547BE04B-CF5C-44D9-97E1-48749C498CAB}"/>
    <dgm:cxn modelId="{7912CA70-76EC-499D-AD38-DC44950715B8}" srcId="{E0611BED-E42D-494B-BBA3-5AA9E12B47A4}" destId="{8C6EC46C-B5B7-4FFD-862E-99AC11969C9D}" srcOrd="0" destOrd="0" parTransId="{D00734A1-439A-4644-97B5-579F331C21DE}" sibTransId="{0C3CF0DC-0A7C-4C23-A524-B83D7290CCA6}"/>
    <dgm:cxn modelId="{46E47F7C-8C0A-4C96-9450-E5B971599E3E}" srcId="{E0611BED-E42D-494B-BBA3-5AA9E12B47A4}" destId="{5A4B58B0-6210-436E-B55C-BFF7557CEA15}" srcOrd="2" destOrd="0" parTransId="{A44289F2-2B52-41C6-9970-D68DF2D22E58}" sibTransId="{9C0ED4C1-38ED-4272-8C79-CC6F9CB11D49}"/>
    <dgm:cxn modelId="{C4B07E81-2B7D-F941-B2B9-B07F1908A6B5}" type="presOf" srcId="{78A8C01F-0EEE-4225-A5F9-6D7BAAB83353}" destId="{211F7808-A296-284F-A98D-5288B6F1DB97}" srcOrd="0" destOrd="0" presId="urn:microsoft.com/office/officeart/2005/8/layout/hierarchy1"/>
    <dgm:cxn modelId="{31460B84-2FDD-4261-BC54-4BDC46FBA723}" srcId="{84EE695A-AB98-4ED0-80AC-6C5ADE4A7D7D}" destId="{99F5CDEC-46AA-421C-A52F-4D2E55C7E40A}" srcOrd="1" destOrd="0" parTransId="{CF6CB0F0-4FE1-4136-A9C0-165ADF5D5D73}" sibTransId="{50A0A357-2342-4585-93FA-BF6AFC5CA046}"/>
    <dgm:cxn modelId="{80A2EE8C-92DC-45D8-8E3C-FCA28F213301}" srcId="{E0611BED-E42D-494B-BBA3-5AA9E12B47A4}" destId="{73C8AE2B-AFBF-488E-ABCC-4C30E34E580D}" srcOrd="1" destOrd="0" parTransId="{78A8C01F-0EEE-4225-A5F9-6D7BAAB83353}" sibTransId="{02435EFB-BEC6-4B3E-91E8-EEF875E11427}"/>
    <dgm:cxn modelId="{61FF6C96-7E03-8243-B454-82B7B1BBC4D4}" type="presOf" srcId="{A44289F2-2B52-41C6-9970-D68DF2D22E58}" destId="{110BFA29-5DBD-124E-B991-9E2E029FFCF7}" srcOrd="0" destOrd="0" presId="urn:microsoft.com/office/officeart/2005/8/layout/hierarchy1"/>
    <dgm:cxn modelId="{F8ED79B2-BCF3-104D-8498-9F503C03130C}" type="presOf" srcId="{253CB909-DC46-4B07-AF44-8D436D91C4D1}" destId="{92A3E519-13EE-384F-A16F-D5A39E8A0A58}" srcOrd="0" destOrd="0" presId="urn:microsoft.com/office/officeart/2005/8/layout/hierarchy1"/>
    <dgm:cxn modelId="{9A95BBB4-6BED-494B-BC47-2A9EAFE89872}" srcId="{84EE695A-AB98-4ED0-80AC-6C5ADE4A7D7D}" destId="{08272747-7AF9-43B1-B268-992E9D5E66C5}" srcOrd="2" destOrd="0" parTransId="{FB9C7D9A-3ED8-4CD2-A5A3-F656612581D9}" sibTransId="{8B972A1A-7DCE-45D3-A1C1-67D815E6F038}"/>
    <dgm:cxn modelId="{875348E7-DD2A-DD47-98E2-18A8CCBCE795}" type="presOf" srcId="{FB9C7D9A-3ED8-4CD2-A5A3-F656612581D9}" destId="{2FBDE1F1-A0CD-4C43-A6DB-52C2579E3F9D}" srcOrd="0" destOrd="0" presId="urn:microsoft.com/office/officeart/2005/8/layout/hierarchy1"/>
    <dgm:cxn modelId="{4BC8BEE8-2D5B-C542-8C83-05FDC8324C3A}" type="presOf" srcId="{E0611BED-E42D-494B-BBA3-5AA9E12B47A4}" destId="{39E85860-59C8-F342-A18A-D28322160ABF}" srcOrd="0" destOrd="0" presId="urn:microsoft.com/office/officeart/2005/8/layout/hierarchy1"/>
    <dgm:cxn modelId="{CC959BF3-D5A7-8C4A-B749-558D36C4927F}" type="presOf" srcId="{8C6EC46C-B5B7-4FFD-862E-99AC11969C9D}" destId="{3094E683-2709-ED4C-BA30-EF070345ACAC}" srcOrd="0" destOrd="0" presId="urn:microsoft.com/office/officeart/2005/8/layout/hierarchy1"/>
    <dgm:cxn modelId="{7678ABF3-18A6-4FC3-AD63-FACB76DA8A16}" srcId="{5B0903C8-15A9-4C84-A68A-449BC2AE41AC}" destId="{84EE695A-AB98-4ED0-80AC-6C5ADE4A7D7D}" srcOrd="0" destOrd="0" parTransId="{8DB13F80-E245-46AA-8AEE-5A230002FD68}" sibTransId="{E0FB42F4-4198-402D-A978-393329EA9591}"/>
    <dgm:cxn modelId="{21ADBE17-B184-E941-866A-7D4242BDACEF}" type="presParOf" srcId="{0DB90F12-E125-8E40-BC99-7B2ABE22DDDE}" destId="{5D4500B2-7B1D-2A4D-9DBF-D021510542F1}" srcOrd="0" destOrd="0" presId="urn:microsoft.com/office/officeart/2005/8/layout/hierarchy1"/>
    <dgm:cxn modelId="{7BA40C6F-242A-234A-89D2-65941E607D27}" type="presParOf" srcId="{5D4500B2-7B1D-2A4D-9DBF-D021510542F1}" destId="{89E216F2-ACD1-7D42-82D3-C3C13466B70F}" srcOrd="0" destOrd="0" presId="urn:microsoft.com/office/officeart/2005/8/layout/hierarchy1"/>
    <dgm:cxn modelId="{37DE2905-0300-BA46-B595-636969D031FA}" type="presParOf" srcId="{89E216F2-ACD1-7D42-82D3-C3C13466B70F}" destId="{202131A6-7E5C-734F-8B6A-8155D0AF1EED}" srcOrd="0" destOrd="0" presId="urn:microsoft.com/office/officeart/2005/8/layout/hierarchy1"/>
    <dgm:cxn modelId="{3B331CDF-F126-6044-8829-B6B76F87B8C3}" type="presParOf" srcId="{89E216F2-ACD1-7D42-82D3-C3C13466B70F}" destId="{C875A4AC-A16E-2543-985B-987CB775EA36}" srcOrd="1" destOrd="0" presId="urn:microsoft.com/office/officeart/2005/8/layout/hierarchy1"/>
    <dgm:cxn modelId="{E6FC50E5-A93E-384F-B8EF-F13BE14F394B}" type="presParOf" srcId="{5D4500B2-7B1D-2A4D-9DBF-D021510542F1}" destId="{27FA571D-B33B-1F48-A9AF-B3FD9D4F6326}" srcOrd="1" destOrd="0" presId="urn:microsoft.com/office/officeart/2005/8/layout/hierarchy1"/>
    <dgm:cxn modelId="{B64C238D-5753-FB42-B205-DEE39D7E7C1C}" type="presParOf" srcId="{27FA571D-B33B-1F48-A9AF-B3FD9D4F6326}" destId="{92A3E519-13EE-384F-A16F-D5A39E8A0A58}" srcOrd="0" destOrd="0" presId="urn:microsoft.com/office/officeart/2005/8/layout/hierarchy1"/>
    <dgm:cxn modelId="{312640C8-B1D0-7544-B41E-DCF3496005FC}" type="presParOf" srcId="{27FA571D-B33B-1F48-A9AF-B3FD9D4F6326}" destId="{1919B14D-F584-E449-A794-2F4CF0BE25AB}" srcOrd="1" destOrd="0" presId="urn:microsoft.com/office/officeart/2005/8/layout/hierarchy1"/>
    <dgm:cxn modelId="{948E32BF-3C2B-0543-AA3C-062239C0AF17}" type="presParOf" srcId="{1919B14D-F584-E449-A794-2F4CF0BE25AB}" destId="{354A0820-0AC6-8E40-BBA7-0CD5CEB71C60}" srcOrd="0" destOrd="0" presId="urn:microsoft.com/office/officeart/2005/8/layout/hierarchy1"/>
    <dgm:cxn modelId="{398B75F2-5964-664D-A1DF-9BA7FE2BF711}" type="presParOf" srcId="{354A0820-0AC6-8E40-BBA7-0CD5CEB71C60}" destId="{E5CFC9E2-99FC-5F44-90E9-310E1AC1D651}" srcOrd="0" destOrd="0" presId="urn:microsoft.com/office/officeart/2005/8/layout/hierarchy1"/>
    <dgm:cxn modelId="{76A58366-90FD-0142-8E1D-A55C04D2D1B9}" type="presParOf" srcId="{354A0820-0AC6-8E40-BBA7-0CD5CEB71C60}" destId="{39E85860-59C8-F342-A18A-D28322160ABF}" srcOrd="1" destOrd="0" presId="urn:microsoft.com/office/officeart/2005/8/layout/hierarchy1"/>
    <dgm:cxn modelId="{00A0F637-D305-0343-98EC-FCBA31FDB932}" type="presParOf" srcId="{1919B14D-F584-E449-A794-2F4CF0BE25AB}" destId="{1C7006F8-803F-9F45-95FB-963790B3A0C7}" srcOrd="1" destOrd="0" presId="urn:microsoft.com/office/officeart/2005/8/layout/hierarchy1"/>
    <dgm:cxn modelId="{99718919-884B-1643-8BFF-3A7966DF8426}" type="presParOf" srcId="{1C7006F8-803F-9F45-95FB-963790B3A0C7}" destId="{57DE6ADB-7015-6F4F-A03C-4BB952DCBC82}" srcOrd="0" destOrd="0" presId="urn:microsoft.com/office/officeart/2005/8/layout/hierarchy1"/>
    <dgm:cxn modelId="{83B3CAC3-7103-6347-83B1-0860182578A7}" type="presParOf" srcId="{1C7006F8-803F-9F45-95FB-963790B3A0C7}" destId="{6E1482E7-351A-3B44-BD04-EDF67BCA5150}" srcOrd="1" destOrd="0" presId="urn:microsoft.com/office/officeart/2005/8/layout/hierarchy1"/>
    <dgm:cxn modelId="{BBE38CB8-9DC3-7648-819E-4EA017F01F55}" type="presParOf" srcId="{6E1482E7-351A-3B44-BD04-EDF67BCA5150}" destId="{79D15DCE-033F-7A4A-BB50-F62593B9A1CD}" srcOrd="0" destOrd="0" presId="urn:microsoft.com/office/officeart/2005/8/layout/hierarchy1"/>
    <dgm:cxn modelId="{08871877-4759-CB4B-810B-130D3E05BACD}" type="presParOf" srcId="{79D15DCE-033F-7A4A-BB50-F62593B9A1CD}" destId="{4C69D767-B36D-EF4A-8A22-99B60F4F01F5}" srcOrd="0" destOrd="0" presId="urn:microsoft.com/office/officeart/2005/8/layout/hierarchy1"/>
    <dgm:cxn modelId="{EB807E40-0AD9-0C4B-A51A-588CE553A320}" type="presParOf" srcId="{79D15DCE-033F-7A4A-BB50-F62593B9A1CD}" destId="{3094E683-2709-ED4C-BA30-EF070345ACAC}" srcOrd="1" destOrd="0" presId="urn:microsoft.com/office/officeart/2005/8/layout/hierarchy1"/>
    <dgm:cxn modelId="{AC26EB51-BB74-4948-B4E3-68DF56BBF4AB}" type="presParOf" srcId="{6E1482E7-351A-3B44-BD04-EDF67BCA5150}" destId="{E472C326-113C-D845-BF73-DC19D44E3D5B}" srcOrd="1" destOrd="0" presId="urn:microsoft.com/office/officeart/2005/8/layout/hierarchy1"/>
    <dgm:cxn modelId="{3EFF4DCE-1998-A746-A7E4-2F50ED7D64F0}" type="presParOf" srcId="{1C7006F8-803F-9F45-95FB-963790B3A0C7}" destId="{211F7808-A296-284F-A98D-5288B6F1DB97}" srcOrd="2" destOrd="0" presId="urn:microsoft.com/office/officeart/2005/8/layout/hierarchy1"/>
    <dgm:cxn modelId="{56EA14D3-3F64-9849-8046-4232361ACCE5}" type="presParOf" srcId="{1C7006F8-803F-9F45-95FB-963790B3A0C7}" destId="{7364B577-E094-AC4C-8A2A-E4672D79D446}" srcOrd="3" destOrd="0" presId="urn:microsoft.com/office/officeart/2005/8/layout/hierarchy1"/>
    <dgm:cxn modelId="{2361C50A-8DA6-BE47-A2ED-AF9DA0A794A5}" type="presParOf" srcId="{7364B577-E094-AC4C-8A2A-E4672D79D446}" destId="{453E3775-0961-8E44-8896-6971D7352FA6}" srcOrd="0" destOrd="0" presId="urn:microsoft.com/office/officeart/2005/8/layout/hierarchy1"/>
    <dgm:cxn modelId="{96D2F53B-C798-7E46-9144-0789492CA220}" type="presParOf" srcId="{453E3775-0961-8E44-8896-6971D7352FA6}" destId="{CAB5D647-037D-644B-BF9D-ADC3233020E5}" srcOrd="0" destOrd="0" presId="urn:microsoft.com/office/officeart/2005/8/layout/hierarchy1"/>
    <dgm:cxn modelId="{065CFE9A-2567-2848-80F8-6D01B2437C64}" type="presParOf" srcId="{453E3775-0961-8E44-8896-6971D7352FA6}" destId="{BCC5240E-5664-0C4F-A2C8-A623081BA735}" srcOrd="1" destOrd="0" presId="urn:microsoft.com/office/officeart/2005/8/layout/hierarchy1"/>
    <dgm:cxn modelId="{72113E61-4F2C-4643-B923-4BA3A587B37A}" type="presParOf" srcId="{7364B577-E094-AC4C-8A2A-E4672D79D446}" destId="{7C623202-A7B7-8D46-A01E-F07062604F46}" srcOrd="1" destOrd="0" presId="urn:microsoft.com/office/officeart/2005/8/layout/hierarchy1"/>
    <dgm:cxn modelId="{E1661489-6C69-6747-83D7-879BD40A8EB5}" type="presParOf" srcId="{1C7006F8-803F-9F45-95FB-963790B3A0C7}" destId="{110BFA29-5DBD-124E-B991-9E2E029FFCF7}" srcOrd="4" destOrd="0" presId="urn:microsoft.com/office/officeart/2005/8/layout/hierarchy1"/>
    <dgm:cxn modelId="{C16685BD-DC50-2743-B13D-22BD4B07B338}" type="presParOf" srcId="{1C7006F8-803F-9F45-95FB-963790B3A0C7}" destId="{4F9A65F0-6184-0F43-9887-EE5CC7EE2D4F}" srcOrd="5" destOrd="0" presId="urn:microsoft.com/office/officeart/2005/8/layout/hierarchy1"/>
    <dgm:cxn modelId="{B28CC50C-80D8-9B4F-9121-8F600D4ECD07}" type="presParOf" srcId="{4F9A65F0-6184-0F43-9887-EE5CC7EE2D4F}" destId="{11EBB302-41F6-FC48-A128-EA9B94D55109}" srcOrd="0" destOrd="0" presId="urn:microsoft.com/office/officeart/2005/8/layout/hierarchy1"/>
    <dgm:cxn modelId="{DF0B66EB-9A84-334F-9E77-A445A044036C}" type="presParOf" srcId="{11EBB302-41F6-FC48-A128-EA9B94D55109}" destId="{21731FFE-F665-4543-995D-D9E749942A27}" srcOrd="0" destOrd="0" presId="urn:microsoft.com/office/officeart/2005/8/layout/hierarchy1"/>
    <dgm:cxn modelId="{A1D4BBC7-962B-054B-BF20-F93A202AD014}" type="presParOf" srcId="{11EBB302-41F6-FC48-A128-EA9B94D55109}" destId="{CFA20FCA-D1C9-A944-AE5C-D2853490BAA8}" srcOrd="1" destOrd="0" presId="urn:microsoft.com/office/officeart/2005/8/layout/hierarchy1"/>
    <dgm:cxn modelId="{E63D2430-3345-4547-A2C1-A985A2CC5A9F}" type="presParOf" srcId="{4F9A65F0-6184-0F43-9887-EE5CC7EE2D4F}" destId="{29D51114-F84B-464B-9A32-3B64AC571523}" srcOrd="1" destOrd="0" presId="urn:microsoft.com/office/officeart/2005/8/layout/hierarchy1"/>
    <dgm:cxn modelId="{449F03F7-D0A1-8E4C-9A7A-72A9CC61A38D}" type="presParOf" srcId="{27FA571D-B33B-1F48-A9AF-B3FD9D4F6326}" destId="{B26FD3AE-3DD2-DA4F-AF9E-8FA54772BB71}" srcOrd="2" destOrd="0" presId="urn:microsoft.com/office/officeart/2005/8/layout/hierarchy1"/>
    <dgm:cxn modelId="{3756ECD6-93A9-DE40-9D84-F93217179779}" type="presParOf" srcId="{27FA571D-B33B-1F48-A9AF-B3FD9D4F6326}" destId="{A1DE7552-8248-3749-97A5-311E7521B6C2}" srcOrd="3" destOrd="0" presId="urn:microsoft.com/office/officeart/2005/8/layout/hierarchy1"/>
    <dgm:cxn modelId="{AF873E5B-374D-2A4E-8020-4B47D9F486D0}" type="presParOf" srcId="{A1DE7552-8248-3749-97A5-311E7521B6C2}" destId="{D2F41FE8-AAFE-0940-A804-B7244C497871}" srcOrd="0" destOrd="0" presId="urn:microsoft.com/office/officeart/2005/8/layout/hierarchy1"/>
    <dgm:cxn modelId="{B5FCBE26-48BF-EC4D-A464-5A2CDAAB2E8F}" type="presParOf" srcId="{D2F41FE8-AAFE-0940-A804-B7244C497871}" destId="{EFF0F42E-FC88-AA4C-AFCF-F85C0F189194}" srcOrd="0" destOrd="0" presId="urn:microsoft.com/office/officeart/2005/8/layout/hierarchy1"/>
    <dgm:cxn modelId="{1B8E453C-210B-E64C-B798-0BC64A53BD13}" type="presParOf" srcId="{D2F41FE8-AAFE-0940-A804-B7244C497871}" destId="{D1451B20-05C6-1848-985F-3E8515193EBB}" srcOrd="1" destOrd="0" presId="urn:microsoft.com/office/officeart/2005/8/layout/hierarchy1"/>
    <dgm:cxn modelId="{6A584116-F847-BA4B-B479-3D28617A806B}" type="presParOf" srcId="{A1DE7552-8248-3749-97A5-311E7521B6C2}" destId="{DD3FCB36-53F7-0B41-AFF4-99DE2B14372E}" srcOrd="1" destOrd="0" presId="urn:microsoft.com/office/officeart/2005/8/layout/hierarchy1"/>
    <dgm:cxn modelId="{116BDB90-7D10-494C-96CF-551C3CE52474}" type="presParOf" srcId="{27FA571D-B33B-1F48-A9AF-B3FD9D4F6326}" destId="{2FBDE1F1-A0CD-4C43-A6DB-52C2579E3F9D}" srcOrd="4" destOrd="0" presId="urn:microsoft.com/office/officeart/2005/8/layout/hierarchy1"/>
    <dgm:cxn modelId="{9BAFC0DB-A333-3B43-AE38-58B86CABCF13}" type="presParOf" srcId="{27FA571D-B33B-1F48-A9AF-B3FD9D4F6326}" destId="{3C6F01F5-1486-6A44-8FDF-E8FDAC41CD90}" srcOrd="5" destOrd="0" presId="urn:microsoft.com/office/officeart/2005/8/layout/hierarchy1"/>
    <dgm:cxn modelId="{32DD6B85-38D8-6340-949A-B383CFF5BCBF}" type="presParOf" srcId="{3C6F01F5-1486-6A44-8FDF-E8FDAC41CD90}" destId="{CB73ECE7-7C97-6046-ADAC-ACA981C106A2}" srcOrd="0" destOrd="0" presId="urn:microsoft.com/office/officeart/2005/8/layout/hierarchy1"/>
    <dgm:cxn modelId="{C7709098-4E30-DB4B-BF10-5404E744C9A3}" type="presParOf" srcId="{CB73ECE7-7C97-6046-ADAC-ACA981C106A2}" destId="{AA0F47C0-7F3A-C74E-B2B5-C40006DA4502}" srcOrd="0" destOrd="0" presId="urn:microsoft.com/office/officeart/2005/8/layout/hierarchy1"/>
    <dgm:cxn modelId="{469B71DD-7AB9-2A42-A5BC-9EE6114109F7}" type="presParOf" srcId="{CB73ECE7-7C97-6046-ADAC-ACA981C106A2}" destId="{A137DFC0-34CF-EC42-AC39-C86D1E8080A5}" srcOrd="1" destOrd="0" presId="urn:microsoft.com/office/officeart/2005/8/layout/hierarchy1"/>
    <dgm:cxn modelId="{DF9F5034-2B5E-B944-894D-9B4D4C34FA16}" type="presParOf" srcId="{3C6F01F5-1486-6A44-8FDF-E8FDAC41CD90}" destId="{AB515CDD-117A-3741-8E7A-D4454B05A50B}" srcOrd="1" destOrd="0" presId="urn:microsoft.com/office/officeart/2005/8/layout/hierarchy1"/>
    <dgm:cxn modelId="{9A008274-EFEB-0644-A7C6-2DBE09A03FFD}" type="presParOf" srcId="{27FA571D-B33B-1F48-A9AF-B3FD9D4F6326}" destId="{C5B87E33-5846-A44C-9934-4C7DF1D82C53}" srcOrd="6" destOrd="0" presId="urn:microsoft.com/office/officeart/2005/8/layout/hierarchy1"/>
    <dgm:cxn modelId="{2DC0E567-760D-3640-8846-D263A9ACBD60}" type="presParOf" srcId="{27FA571D-B33B-1F48-A9AF-B3FD9D4F6326}" destId="{4B8984EE-62B9-3849-A716-BACE6B1BA921}" srcOrd="7" destOrd="0" presId="urn:microsoft.com/office/officeart/2005/8/layout/hierarchy1"/>
    <dgm:cxn modelId="{7370C4A6-6C89-C341-9B8E-257E71BA9C72}" type="presParOf" srcId="{4B8984EE-62B9-3849-A716-BACE6B1BA921}" destId="{FD4CE2EA-D4D1-7342-90BD-E3ABB8FB6C9D}" srcOrd="0" destOrd="0" presId="urn:microsoft.com/office/officeart/2005/8/layout/hierarchy1"/>
    <dgm:cxn modelId="{ABD40B5B-131E-5B41-9211-1FF53F33C674}" type="presParOf" srcId="{FD4CE2EA-D4D1-7342-90BD-E3ABB8FB6C9D}" destId="{6D4BC5E4-557C-3E45-AB8A-E1BB65BC7F01}" srcOrd="0" destOrd="0" presId="urn:microsoft.com/office/officeart/2005/8/layout/hierarchy1"/>
    <dgm:cxn modelId="{EF68FF26-0384-CC4A-9954-14401CFE6C7E}" type="presParOf" srcId="{FD4CE2EA-D4D1-7342-90BD-E3ABB8FB6C9D}" destId="{83A958A0-F551-C04F-AD0A-09A61685D646}" srcOrd="1" destOrd="0" presId="urn:microsoft.com/office/officeart/2005/8/layout/hierarchy1"/>
    <dgm:cxn modelId="{1E2D5463-7BBC-634E-8BBE-EFB721425E88}" type="presParOf" srcId="{4B8984EE-62B9-3849-A716-BACE6B1BA921}" destId="{24124C94-BEA3-E647-B2A1-1A6AE890D83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00BB6D-873F-430A-BB30-0C04C1747FD5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20C7C0B0-C1BE-4C32-ABA0-53A8B747A512}">
      <dgm:prSet phldrT="[Text]"/>
      <dgm:spPr/>
      <dgm:t>
        <a:bodyPr/>
        <a:lstStyle/>
        <a:p>
          <a:r>
            <a:rPr lang="es-ES"/>
            <a:t>español austral</a:t>
          </a:r>
          <a:endParaRPr lang="cs-CZ"/>
        </a:p>
      </dgm:t>
    </dgm:pt>
    <dgm:pt modelId="{5F95E897-70C1-4111-8ED6-11DD6C652E3C}" type="parTrans" cxnId="{6C9F1605-A0CD-468C-8F1E-DCE83FC6EA54}">
      <dgm:prSet/>
      <dgm:spPr/>
      <dgm:t>
        <a:bodyPr/>
        <a:lstStyle/>
        <a:p>
          <a:endParaRPr lang="cs-CZ"/>
        </a:p>
      </dgm:t>
    </dgm:pt>
    <dgm:pt modelId="{3FBB8AF2-AE04-460C-B0D4-A170D6FC2572}" type="sibTrans" cxnId="{6C9F1605-A0CD-468C-8F1E-DCE83FC6EA54}">
      <dgm:prSet/>
      <dgm:spPr/>
      <dgm:t>
        <a:bodyPr/>
        <a:lstStyle/>
        <a:p>
          <a:endParaRPr lang="cs-CZ"/>
        </a:p>
      </dgm:t>
    </dgm:pt>
    <dgm:pt modelId="{DF89EC67-D6C5-4484-87A3-5610284A6002}" type="asst">
      <dgm:prSet phldrT="[Text]"/>
      <dgm:spPr/>
      <dgm:t>
        <a:bodyPr/>
        <a:lstStyle/>
        <a:p>
          <a:r>
            <a:rPr lang="es-ES"/>
            <a:t>guaranítico </a:t>
          </a:r>
          <a:endParaRPr lang="cs-CZ"/>
        </a:p>
      </dgm:t>
    </dgm:pt>
    <dgm:pt modelId="{6449F4C2-EBE7-44FA-A6D2-08C109B1B680}" type="parTrans" cxnId="{BDDB697C-0873-4CC5-B4ED-B0B9D32CE2EC}">
      <dgm:prSet/>
      <dgm:spPr/>
      <dgm:t>
        <a:bodyPr/>
        <a:lstStyle/>
        <a:p>
          <a:endParaRPr lang="cs-CZ"/>
        </a:p>
      </dgm:t>
    </dgm:pt>
    <dgm:pt modelId="{5EDFBFF1-9ADC-44AE-90DA-70ACF8197398}" type="sibTrans" cxnId="{BDDB697C-0873-4CC5-B4ED-B0B9D32CE2EC}">
      <dgm:prSet/>
      <dgm:spPr/>
      <dgm:t>
        <a:bodyPr/>
        <a:lstStyle/>
        <a:p>
          <a:endParaRPr lang="cs-CZ"/>
        </a:p>
      </dgm:t>
    </dgm:pt>
    <dgm:pt modelId="{4AE296B7-29D4-4351-97F8-B0C16F63D62F}">
      <dgm:prSet phldrT="[Text]"/>
      <dgm:spPr/>
      <dgm:t>
        <a:bodyPr/>
        <a:lstStyle/>
        <a:p>
          <a:r>
            <a:rPr lang="es-ES"/>
            <a:t>atlántico</a:t>
          </a:r>
          <a:endParaRPr lang="cs-CZ"/>
        </a:p>
      </dgm:t>
    </dgm:pt>
    <dgm:pt modelId="{0FEDF342-D460-4A74-9CD3-6DC538752403}" type="parTrans" cxnId="{76459E7D-6890-4A7D-AF60-7E94C4C4210B}">
      <dgm:prSet/>
      <dgm:spPr/>
      <dgm:t>
        <a:bodyPr/>
        <a:lstStyle/>
        <a:p>
          <a:endParaRPr lang="cs-CZ"/>
        </a:p>
      </dgm:t>
    </dgm:pt>
    <dgm:pt modelId="{C7FBF6CE-AA4F-40C6-AFF5-28E20998CE87}" type="sibTrans" cxnId="{76459E7D-6890-4A7D-AF60-7E94C4C4210B}">
      <dgm:prSet/>
      <dgm:spPr/>
      <dgm:t>
        <a:bodyPr/>
        <a:lstStyle/>
        <a:p>
          <a:endParaRPr lang="cs-CZ"/>
        </a:p>
      </dgm:t>
    </dgm:pt>
    <dgm:pt modelId="{90A63AD7-D284-4905-BB0C-C4AAF34EC566}">
      <dgm:prSet/>
      <dgm:spPr/>
      <dgm:t>
        <a:bodyPr/>
        <a:lstStyle/>
        <a:p>
          <a:r>
            <a:rPr lang="es-ES"/>
            <a:t>paraguayo</a:t>
          </a:r>
          <a:endParaRPr lang="cs-CZ"/>
        </a:p>
      </dgm:t>
    </dgm:pt>
    <dgm:pt modelId="{5A3910FF-3F7E-4AE5-9095-0E545546A9F0}" type="parTrans" cxnId="{963FF59E-4955-4939-9111-D6F1A26223B2}">
      <dgm:prSet/>
      <dgm:spPr/>
      <dgm:t>
        <a:bodyPr/>
        <a:lstStyle/>
        <a:p>
          <a:endParaRPr lang="cs-CZ"/>
        </a:p>
      </dgm:t>
    </dgm:pt>
    <dgm:pt modelId="{54A38C38-3835-4608-8AE3-8091459B3EEA}" type="sibTrans" cxnId="{963FF59E-4955-4939-9111-D6F1A26223B2}">
      <dgm:prSet/>
      <dgm:spPr/>
      <dgm:t>
        <a:bodyPr/>
        <a:lstStyle/>
        <a:p>
          <a:endParaRPr lang="cs-CZ"/>
        </a:p>
      </dgm:t>
    </dgm:pt>
    <dgm:pt modelId="{4B660544-1C66-430B-A980-2A3E770E8477}">
      <dgm:prSet/>
      <dgm:spPr/>
      <dgm:t>
        <a:bodyPr/>
        <a:lstStyle/>
        <a:p>
          <a:r>
            <a:rPr lang="es-ES"/>
            <a:t>nordestino</a:t>
          </a:r>
          <a:endParaRPr lang="cs-CZ"/>
        </a:p>
      </dgm:t>
    </dgm:pt>
    <dgm:pt modelId="{89508E6C-EE3F-4341-9CC2-DD6A9EB190A6}" type="parTrans" cxnId="{6724B760-B44B-440E-B4B2-85B53DAD1218}">
      <dgm:prSet/>
      <dgm:spPr/>
      <dgm:t>
        <a:bodyPr/>
        <a:lstStyle/>
        <a:p>
          <a:endParaRPr lang="cs-CZ"/>
        </a:p>
      </dgm:t>
    </dgm:pt>
    <dgm:pt modelId="{23F5855F-1AF9-417E-9A00-3C811B96682C}" type="sibTrans" cxnId="{6724B760-B44B-440E-B4B2-85B53DAD1218}">
      <dgm:prSet/>
      <dgm:spPr/>
      <dgm:t>
        <a:bodyPr/>
        <a:lstStyle/>
        <a:p>
          <a:endParaRPr lang="cs-CZ"/>
        </a:p>
      </dgm:t>
    </dgm:pt>
    <dgm:pt modelId="{7C614397-7EFE-430A-9F0F-D6689FCE42C5}">
      <dgm:prSet/>
      <dgm:spPr/>
      <dgm:t>
        <a:bodyPr/>
        <a:lstStyle/>
        <a:p>
          <a:r>
            <a:rPr lang="es-ES"/>
            <a:t>interior</a:t>
          </a:r>
          <a:endParaRPr lang="cs-CZ"/>
        </a:p>
      </dgm:t>
    </dgm:pt>
    <dgm:pt modelId="{502444E9-F5D2-4F77-8563-65525C9C349A}" type="parTrans" cxnId="{B1E6DAA6-7A89-46B7-829E-3DF95BF0B22F}">
      <dgm:prSet/>
      <dgm:spPr/>
      <dgm:t>
        <a:bodyPr/>
        <a:lstStyle/>
        <a:p>
          <a:endParaRPr lang="cs-CZ"/>
        </a:p>
      </dgm:t>
    </dgm:pt>
    <dgm:pt modelId="{EE81E4E2-D7F7-4E76-BCAC-6A3B98B89F5A}" type="sibTrans" cxnId="{B1E6DAA6-7A89-46B7-829E-3DF95BF0B22F}">
      <dgm:prSet/>
      <dgm:spPr/>
      <dgm:t>
        <a:bodyPr/>
        <a:lstStyle/>
        <a:p>
          <a:endParaRPr lang="cs-CZ"/>
        </a:p>
      </dgm:t>
    </dgm:pt>
    <dgm:pt modelId="{E93BE2FE-1C13-498D-AEE8-69424ED8CEB5}">
      <dgm:prSet/>
      <dgm:spPr/>
      <dgm:t>
        <a:bodyPr/>
        <a:lstStyle/>
        <a:p>
          <a:r>
            <a:rPr lang="es-ES"/>
            <a:t>litoral</a:t>
          </a:r>
          <a:endParaRPr lang="cs-CZ"/>
        </a:p>
      </dgm:t>
    </dgm:pt>
    <dgm:pt modelId="{9EFE319A-CB78-4CC1-B185-183A4E2EFF99}" type="parTrans" cxnId="{BB0FEB30-3302-403F-9B4C-EE6D0F38DD21}">
      <dgm:prSet/>
      <dgm:spPr/>
      <dgm:t>
        <a:bodyPr/>
        <a:lstStyle/>
        <a:p>
          <a:endParaRPr lang="cs-CZ"/>
        </a:p>
      </dgm:t>
    </dgm:pt>
    <dgm:pt modelId="{D0DB35B9-8B0A-486B-A84A-0F664756F12A}" type="sibTrans" cxnId="{BB0FEB30-3302-403F-9B4C-EE6D0F38DD21}">
      <dgm:prSet/>
      <dgm:spPr/>
      <dgm:t>
        <a:bodyPr/>
        <a:lstStyle/>
        <a:p>
          <a:endParaRPr lang="cs-CZ"/>
        </a:p>
      </dgm:t>
    </dgm:pt>
    <dgm:pt modelId="{29916E55-31DB-49EF-AA2C-B45FE7503122}">
      <dgm:prSet/>
      <dgm:spPr/>
      <dgm:t>
        <a:bodyPr/>
        <a:lstStyle/>
        <a:p>
          <a:r>
            <a:rPr lang="es-ES"/>
            <a:t>cuyano</a:t>
          </a:r>
          <a:endParaRPr lang="cs-CZ"/>
        </a:p>
      </dgm:t>
    </dgm:pt>
    <dgm:pt modelId="{0ABC8D60-F179-45EB-B103-B4D0B4C16CFC}" type="parTrans" cxnId="{86C7076E-8979-4BA9-A13A-660A04AF046D}">
      <dgm:prSet/>
      <dgm:spPr/>
      <dgm:t>
        <a:bodyPr/>
        <a:lstStyle/>
        <a:p>
          <a:endParaRPr lang="cs-CZ"/>
        </a:p>
      </dgm:t>
    </dgm:pt>
    <dgm:pt modelId="{9DF87DC9-B4A8-4532-9D93-392BE0246E85}" type="sibTrans" cxnId="{86C7076E-8979-4BA9-A13A-660A04AF046D}">
      <dgm:prSet/>
      <dgm:spPr/>
      <dgm:t>
        <a:bodyPr/>
        <a:lstStyle/>
        <a:p>
          <a:endParaRPr lang="cs-CZ"/>
        </a:p>
      </dgm:t>
    </dgm:pt>
    <dgm:pt modelId="{CBAD3563-0A32-4A1C-9038-474798459093}">
      <dgm:prSet/>
      <dgm:spPr/>
      <dgm:t>
        <a:bodyPr/>
        <a:lstStyle/>
        <a:p>
          <a:r>
            <a:rPr lang="es-ES"/>
            <a:t>noroeste</a:t>
          </a:r>
          <a:endParaRPr lang="cs-CZ"/>
        </a:p>
      </dgm:t>
    </dgm:pt>
    <dgm:pt modelId="{EFFFC859-4D08-4329-B289-862AA51F250D}" type="parTrans" cxnId="{41A2C58F-B3B0-42CC-BE08-EEB2F801670B}">
      <dgm:prSet/>
      <dgm:spPr/>
      <dgm:t>
        <a:bodyPr/>
        <a:lstStyle/>
        <a:p>
          <a:endParaRPr lang="cs-CZ"/>
        </a:p>
      </dgm:t>
    </dgm:pt>
    <dgm:pt modelId="{6CA27E90-3695-473B-A35A-0780F61FB272}" type="sibTrans" cxnId="{41A2C58F-B3B0-42CC-BE08-EEB2F801670B}">
      <dgm:prSet/>
      <dgm:spPr/>
      <dgm:t>
        <a:bodyPr/>
        <a:lstStyle/>
        <a:p>
          <a:endParaRPr lang="cs-CZ"/>
        </a:p>
      </dgm:t>
    </dgm:pt>
    <dgm:pt modelId="{C75C662C-F084-4EFB-8054-97A49B34E632}">
      <dgm:prSet/>
      <dgm:spPr/>
      <dgm:t>
        <a:bodyPr/>
        <a:lstStyle/>
        <a:p>
          <a:r>
            <a:rPr lang="es-ES"/>
            <a:t>central</a:t>
          </a:r>
          <a:endParaRPr lang="cs-CZ"/>
        </a:p>
      </dgm:t>
    </dgm:pt>
    <dgm:pt modelId="{24431AAF-BF36-4A4C-AA56-27D80F27B80D}" type="parTrans" cxnId="{9E85C5E3-A7A4-44BC-92D9-37D4CCA12BBF}">
      <dgm:prSet/>
      <dgm:spPr/>
      <dgm:t>
        <a:bodyPr/>
        <a:lstStyle/>
        <a:p>
          <a:endParaRPr lang="cs-CZ"/>
        </a:p>
      </dgm:t>
    </dgm:pt>
    <dgm:pt modelId="{677CBD2B-C312-408C-9D81-A4AC40906AA8}" type="sibTrans" cxnId="{9E85C5E3-A7A4-44BC-92D9-37D4CCA12BBF}">
      <dgm:prSet/>
      <dgm:spPr/>
      <dgm:t>
        <a:bodyPr/>
        <a:lstStyle/>
        <a:p>
          <a:endParaRPr lang="cs-CZ"/>
        </a:p>
      </dgm:t>
    </dgm:pt>
    <dgm:pt modelId="{AA31CB65-6D45-4E67-94E9-7B758B091EE2}">
      <dgm:prSet/>
      <dgm:spPr/>
      <dgm:t>
        <a:bodyPr/>
        <a:lstStyle/>
        <a:p>
          <a:r>
            <a:rPr lang="es-ES"/>
            <a:t>patagón</a:t>
          </a:r>
          <a:endParaRPr lang="cs-CZ"/>
        </a:p>
      </dgm:t>
    </dgm:pt>
    <dgm:pt modelId="{1726C4BF-6324-4C58-B5D7-D33657262614}" type="parTrans" cxnId="{58D0C97D-2083-4504-BCA4-C8835500456A}">
      <dgm:prSet/>
      <dgm:spPr/>
      <dgm:t>
        <a:bodyPr/>
        <a:lstStyle/>
        <a:p>
          <a:endParaRPr lang="cs-CZ"/>
        </a:p>
      </dgm:t>
    </dgm:pt>
    <dgm:pt modelId="{BD71D8AE-6FE6-45FA-9803-F707AEFAF631}" type="sibTrans" cxnId="{58D0C97D-2083-4504-BCA4-C8835500456A}">
      <dgm:prSet/>
      <dgm:spPr/>
      <dgm:t>
        <a:bodyPr/>
        <a:lstStyle/>
        <a:p>
          <a:endParaRPr lang="cs-CZ"/>
        </a:p>
      </dgm:t>
    </dgm:pt>
    <dgm:pt modelId="{0104F7B8-C5AD-4AC0-8AB3-B3975A44A06C}">
      <dgm:prSet/>
      <dgm:spPr/>
      <dgm:t>
        <a:bodyPr/>
        <a:lstStyle/>
        <a:p>
          <a:r>
            <a:rPr lang="es-ES"/>
            <a:t>rioplatense</a:t>
          </a:r>
          <a:endParaRPr lang="cs-CZ"/>
        </a:p>
      </dgm:t>
    </dgm:pt>
    <dgm:pt modelId="{C7759916-983B-48E2-857C-3FA8BBB2158D}" type="parTrans" cxnId="{85235A4C-17C5-461A-A14C-D5F1DB645F63}">
      <dgm:prSet/>
      <dgm:spPr/>
      <dgm:t>
        <a:bodyPr/>
        <a:lstStyle/>
        <a:p>
          <a:endParaRPr lang="cs-CZ"/>
        </a:p>
      </dgm:t>
    </dgm:pt>
    <dgm:pt modelId="{20C6DB12-792A-4C49-8B69-8B3BFB3A633E}" type="sibTrans" cxnId="{85235A4C-17C5-461A-A14C-D5F1DB645F63}">
      <dgm:prSet/>
      <dgm:spPr/>
      <dgm:t>
        <a:bodyPr/>
        <a:lstStyle/>
        <a:p>
          <a:endParaRPr lang="cs-CZ"/>
        </a:p>
      </dgm:t>
    </dgm:pt>
    <dgm:pt modelId="{B795F33E-9FA4-4069-9664-BA6C849D76E3}">
      <dgm:prSet/>
      <dgm:spPr/>
      <dgm:t>
        <a:bodyPr/>
        <a:lstStyle/>
        <a:p>
          <a:r>
            <a:rPr lang="es-ES"/>
            <a:t>bonaerense</a:t>
          </a:r>
          <a:endParaRPr lang="cs-CZ"/>
        </a:p>
      </dgm:t>
    </dgm:pt>
    <dgm:pt modelId="{A349D8C4-A4B9-4C82-976D-4350CCA64336}" type="parTrans" cxnId="{A0F71D6D-6CD8-4DDF-9CF3-6D88D66888CA}">
      <dgm:prSet/>
      <dgm:spPr/>
      <dgm:t>
        <a:bodyPr/>
        <a:lstStyle/>
        <a:p>
          <a:endParaRPr lang="cs-CZ"/>
        </a:p>
      </dgm:t>
    </dgm:pt>
    <dgm:pt modelId="{0B7A5D91-92CE-4904-B544-16A0A15A0A72}" type="sibTrans" cxnId="{A0F71D6D-6CD8-4DDF-9CF3-6D88D66888CA}">
      <dgm:prSet/>
      <dgm:spPr/>
      <dgm:t>
        <a:bodyPr/>
        <a:lstStyle/>
        <a:p>
          <a:endParaRPr lang="cs-CZ"/>
        </a:p>
      </dgm:t>
    </dgm:pt>
    <dgm:pt modelId="{59472752-8D43-4F2C-9C94-EEC8F1720861}">
      <dgm:prSet/>
      <dgm:spPr/>
      <dgm:t>
        <a:bodyPr/>
        <a:lstStyle/>
        <a:p>
          <a:r>
            <a:rPr lang="es-ES"/>
            <a:t>uruguayo</a:t>
          </a:r>
          <a:endParaRPr lang="cs-CZ"/>
        </a:p>
      </dgm:t>
    </dgm:pt>
    <dgm:pt modelId="{F17DFB70-04BA-4E69-9C61-64AC36BB42EB}" type="parTrans" cxnId="{3563EE1D-A08C-4322-AA65-1554C686546B}">
      <dgm:prSet/>
      <dgm:spPr/>
      <dgm:t>
        <a:bodyPr/>
        <a:lstStyle/>
        <a:p>
          <a:endParaRPr lang="cs-CZ"/>
        </a:p>
      </dgm:t>
    </dgm:pt>
    <dgm:pt modelId="{E6782508-63C2-4D8A-8B79-02CCB5472BDF}" type="sibTrans" cxnId="{3563EE1D-A08C-4322-AA65-1554C686546B}">
      <dgm:prSet/>
      <dgm:spPr/>
      <dgm:t>
        <a:bodyPr/>
        <a:lstStyle/>
        <a:p>
          <a:endParaRPr lang="cs-CZ"/>
        </a:p>
      </dgm:t>
    </dgm:pt>
    <dgm:pt modelId="{C00572F0-B396-AE41-AE4A-5BF6D1C80A1D}" type="pres">
      <dgm:prSet presAssocID="{D800BB6D-873F-430A-BB30-0C04C1747FD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CEA6143-647E-514B-B02A-38318A923B48}" type="pres">
      <dgm:prSet presAssocID="{20C7C0B0-C1BE-4C32-ABA0-53A8B747A512}" presName="hierRoot1" presStyleCnt="0"/>
      <dgm:spPr/>
    </dgm:pt>
    <dgm:pt modelId="{AB57A66B-8547-2644-AA6E-968B4D01EC54}" type="pres">
      <dgm:prSet presAssocID="{20C7C0B0-C1BE-4C32-ABA0-53A8B747A512}" presName="composite" presStyleCnt="0"/>
      <dgm:spPr/>
    </dgm:pt>
    <dgm:pt modelId="{F3644DF2-D129-144A-B83E-F3C47D032E3D}" type="pres">
      <dgm:prSet presAssocID="{20C7C0B0-C1BE-4C32-ABA0-53A8B747A512}" presName="background" presStyleLbl="node0" presStyleIdx="0" presStyleCnt="1"/>
      <dgm:spPr/>
    </dgm:pt>
    <dgm:pt modelId="{C1C8AF9E-071C-2E4D-B199-D4B48824C909}" type="pres">
      <dgm:prSet presAssocID="{20C7C0B0-C1BE-4C32-ABA0-53A8B747A512}" presName="text" presStyleLbl="fgAcc0" presStyleIdx="0" presStyleCnt="1">
        <dgm:presLayoutVars>
          <dgm:chPref val="3"/>
        </dgm:presLayoutVars>
      </dgm:prSet>
      <dgm:spPr/>
    </dgm:pt>
    <dgm:pt modelId="{4E58967A-19F5-634A-B571-E05DC013CA95}" type="pres">
      <dgm:prSet presAssocID="{20C7C0B0-C1BE-4C32-ABA0-53A8B747A512}" presName="hierChild2" presStyleCnt="0"/>
      <dgm:spPr/>
    </dgm:pt>
    <dgm:pt modelId="{3DCFCB12-4725-5940-86E3-C6EFBE13035B}" type="pres">
      <dgm:prSet presAssocID="{6449F4C2-EBE7-44FA-A6D2-08C109B1B680}" presName="Name10" presStyleLbl="parChTrans1D2" presStyleIdx="0" presStyleCnt="2"/>
      <dgm:spPr/>
    </dgm:pt>
    <dgm:pt modelId="{6FA19DFE-4202-C44B-90CB-8697B8FE3801}" type="pres">
      <dgm:prSet presAssocID="{DF89EC67-D6C5-4484-87A3-5610284A6002}" presName="hierRoot2" presStyleCnt="0"/>
      <dgm:spPr/>
    </dgm:pt>
    <dgm:pt modelId="{2D191B61-B71B-064F-AE9B-45EDBC3AEDD2}" type="pres">
      <dgm:prSet presAssocID="{DF89EC67-D6C5-4484-87A3-5610284A6002}" presName="composite2" presStyleCnt="0"/>
      <dgm:spPr/>
    </dgm:pt>
    <dgm:pt modelId="{E4566846-0C67-D14B-B300-38FD20631C87}" type="pres">
      <dgm:prSet presAssocID="{DF89EC67-D6C5-4484-87A3-5610284A6002}" presName="background2" presStyleLbl="asst1" presStyleIdx="0" presStyleCnt="1"/>
      <dgm:spPr/>
    </dgm:pt>
    <dgm:pt modelId="{44405F51-4065-F743-BD6A-B7A609FA6FCB}" type="pres">
      <dgm:prSet presAssocID="{DF89EC67-D6C5-4484-87A3-5610284A6002}" presName="text2" presStyleLbl="fgAcc2" presStyleIdx="0" presStyleCnt="2">
        <dgm:presLayoutVars>
          <dgm:chPref val="3"/>
        </dgm:presLayoutVars>
      </dgm:prSet>
      <dgm:spPr/>
    </dgm:pt>
    <dgm:pt modelId="{4901F17D-6F2E-8749-9209-CF702EEC5FA1}" type="pres">
      <dgm:prSet presAssocID="{DF89EC67-D6C5-4484-87A3-5610284A6002}" presName="hierChild3" presStyleCnt="0"/>
      <dgm:spPr/>
    </dgm:pt>
    <dgm:pt modelId="{C247B3BF-2A2C-6044-8037-0DBFBEA873DB}" type="pres">
      <dgm:prSet presAssocID="{5A3910FF-3F7E-4AE5-9095-0E545546A9F0}" presName="Name17" presStyleLbl="parChTrans1D3" presStyleIdx="0" presStyleCnt="4"/>
      <dgm:spPr/>
    </dgm:pt>
    <dgm:pt modelId="{588C92DD-8066-4F4F-B6B5-321D766BB1E7}" type="pres">
      <dgm:prSet presAssocID="{90A63AD7-D284-4905-BB0C-C4AAF34EC566}" presName="hierRoot3" presStyleCnt="0"/>
      <dgm:spPr/>
    </dgm:pt>
    <dgm:pt modelId="{03A7F651-6691-F34A-A451-3A2DE9DDDBD3}" type="pres">
      <dgm:prSet presAssocID="{90A63AD7-D284-4905-BB0C-C4AAF34EC566}" presName="composite3" presStyleCnt="0"/>
      <dgm:spPr/>
    </dgm:pt>
    <dgm:pt modelId="{ACC15B55-EFD5-EB49-B15E-7661F64071A0}" type="pres">
      <dgm:prSet presAssocID="{90A63AD7-D284-4905-BB0C-C4AAF34EC566}" presName="background3" presStyleLbl="node3" presStyleIdx="0" presStyleCnt="4"/>
      <dgm:spPr/>
    </dgm:pt>
    <dgm:pt modelId="{F834B61B-42CA-3743-A2F2-6DA0D9808103}" type="pres">
      <dgm:prSet presAssocID="{90A63AD7-D284-4905-BB0C-C4AAF34EC566}" presName="text3" presStyleLbl="fgAcc3" presStyleIdx="0" presStyleCnt="4">
        <dgm:presLayoutVars>
          <dgm:chPref val="3"/>
        </dgm:presLayoutVars>
      </dgm:prSet>
      <dgm:spPr/>
    </dgm:pt>
    <dgm:pt modelId="{E7C94456-A360-174C-A1C1-0A4CE3DCA1D5}" type="pres">
      <dgm:prSet presAssocID="{90A63AD7-D284-4905-BB0C-C4AAF34EC566}" presName="hierChild4" presStyleCnt="0"/>
      <dgm:spPr/>
    </dgm:pt>
    <dgm:pt modelId="{04AA2368-F90E-7F42-910F-0BC9741574E4}" type="pres">
      <dgm:prSet presAssocID="{89508E6C-EE3F-4341-9CC2-DD6A9EB190A6}" presName="Name17" presStyleLbl="parChTrans1D3" presStyleIdx="1" presStyleCnt="4"/>
      <dgm:spPr/>
    </dgm:pt>
    <dgm:pt modelId="{C663F472-25E5-D849-9828-0DA14131D32F}" type="pres">
      <dgm:prSet presAssocID="{4B660544-1C66-430B-A980-2A3E770E8477}" presName="hierRoot3" presStyleCnt="0"/>
      <dgm:spPr/>
    </dgm:pt>
    <dgm:pt modelId="{1492DD9E-A370-4141-B2D6-ABCAB1FAB443}" type="pres">
      <dgm:prSet presAssocID="{4B660544-1C66-430B-A980-2A3E770E8477}" presName="composite3" presStyleCnt="0"/>
      <dgm:spPr/>
    </dgm:pt>
    <dgm:pt modelId="{2934CD91-FE24-BC4C-BBB4-E39B1968882E}" type="pres">
      <dgm:prSet presAssocID="{4B660544-1C66-430B-A980-2A3E770E8477}" presName="background3" presStyleLbl="node3" presStyleIdx="1" presStyleCnt="4"/>
      <dgm:spPr/>
    </dgm:pt>
    <dgm:pt modelId="{183C1141-BDA2-E04B-8160-D8217E9A8841}" type="pres">
      <dgm:prSet presAssocID="{4B660544-1C66-430B-A980-2A3E770E8477}" presName="text3" presStyleLbl="fgAcc3" presStyleIdx="1" presStyleCnt="4">
        <dgm:presLayoutVars>
          <dgm:chPref val="3"/>
        </dgm:presLayoutVars>
      </dgm:prSet>
      <dgm:spPr/>
    </dgm:pt>
    <dgm:pt modelId="{E99F2008-43EC-FF49-BEE0-A154E47DB341}" type="pres">
      <dgm:prSet presAssocID="{4B660544-1C66-430B-A980-2A3E770E8477}" presName="hierChild4" presStyleCnt="0"/>
      <dgm:spPr/>
    </dgm:pt>
    <dgm:pt modelId="{225F1D0C-CFE7-4345-A46B-3B86B7C19566}" type="pres">
      <dgm:prSet presAssocID="{0FEDF342-D460-4A74-9CD3-6DC538752403}" presName="Name10" presStyleLbl="parChTrans1D2" presStyleIdx="1" presStyleCnt="2"/>
      <dgm:spPr/>
    </dgm:pt>
    <dgm:pt modelId="{1E0525C4-0B5F-CE40-AC7A-04776C6454DB}" type="pres">
      <dgm:prSet presAssocID="{4AE296B7-29D4-4351-97F8-B0C16F63D62F}" presName="hierRoot2" presStyleCnt="0"/>
      <dgm:spPr/>
    </dgm:pt>
    <dgm:pt modelId="{FD77854F-5D50-734E-9F69-82ABBBCF7B7C}" type="pres">
      <dgm:prSet presAssocID="{4AE296B7-29D4-4351-97F8-B0C16F63D62F}" presName="composite2" presStyleCnt="0"/>
      <dgm:spPr/>
    </dgm:pt>
    <dgm:pt modelId="{FC49AE34-358A-F544-89C5-3574B4F1A647}" type="pres">
      <dgm:prSet presAssocID="{4AE296B7-29D4-4351-97F8-B0C16F63D62F}" presName="background2" presStyleLbl="node2" presStyleIdx="0" presStyleCnt="1"/>
      <dgm:spPr/>
    </dgm:pt>
    <dgm:pt modelId="{F633B0AA-FD30-2447-B646-35326B6E084D}" type="pres">
      <dgm:prSet presAssocID="{4AE296B7-29D4-4351-97F8-B0C16F63D62F}" presName="text2" presStyleLbl="fgAcc2" presStyleIdx="1" presStyleCnt="2">
        <dgm:presLayoutVars>
          <dgm:chPref val="3"/>
        </dgm:presLayoutVars>
      </dgm:prSet>
      <dgm:spPr/>
    </dgm:pt>
    <dgm:pt modelId="{A45E83D3-1E2F-B243-914E-04C470E0EC0D}" type="pres">
      <dgm:prSet presAssocID="{4AE296B7-29D4-4351-97F8-B0C16F63D62F}" presName="hierChild3" presStyleCnt="0"/>
      <dgm:spPr/>
    </dgm:pt>
    <dgm:pt modelId="{C301FD9E-3823-8449-BD2F-05ABF41CF07F}" type="pres">
      <dgm:prSet presAssocID="{502444E9-F5D2-4F77-8563-65525C9C349A}" presName="Name17" presStyleLbl="parChTrans1D3" presStyleIdx="2" presStyleCnt="4"/>
      <dgm:spPr/>
    </dgm:pt>
    <dgm:pt modelId="{43FA0842-F126-1647-A8B2-AD6FD32A530E}" type="pres">
      <dgm:prSet presAssocID="{7C614397-7EFE-430A-9F0F-D6689FCE42C5}" presName="hierRoot3" presStyleCnt="0"/>
      <dgm:spPr/>
    </dgm:pt>
    <dgm:pt modelId="{9A816608-5A69-D147-9891-1D6B4260563B}" type="pres">
      <dgm:prSet presAssocID="{7C614397-7EFE-430A-9F0F-D6689FCE42C5}" presName="composite3" presStyleCnt="0"/>
      <dgm:spPr/>
    </dgm:pt>
    <dgm:pt modelId="{2ACAF21B-3F3C-EB4E-BD4B-1ED3C4786A71}" type="pres">
      <dgm:prSet presAssocID="{7C614397-7EFE-430A-9F0F-D6689FCE42C5}" presName="background3" presStyleLbl="node3" presStyleIdx="2" presStyleCnt="4"/>
      <dgm:spPr/>
    </dgm:pt>
    <dgm:pt modelId="{0A791EFF-B1FF-FD4B-B4EF-47BE2BEE1A8C}" type="pres">
      <dgm:prSet presAssocID="{7C614397-7EFE-430A-9F0F-D6689FCE42C5}" presName="text3" presStyleLbl="fgAcc3" presStyleIdx="2" presStyleCnt="4">
        <dgm:presLayoutVars>
          <dgm:chPref val="3"/>
        </dgm:presLayoutVars>
      </dgm:prSet>
      <dgm:spPr/>
    </dgm:pt>
    <dgm:pt modelId="{A7E4200A-485B-0440-A506-FB693048FCEC}" type="pres">
      <dgm:prSet presAssocID="{7C614397-7EFE-430A-9F0F-D6689FCE42C5}" presName="hierChild4" presStyleCnt="0"/>
      <dgm:spPr/>
    </dgm:pt>
    <dgm:pt modelId="{A00E14FF-3075-7A40-9133-CB5EB5C1C617}" type="pres">
      <dgm:prSet presAssocID="{EFFFC859-4D08-4329-B289-862AA51F250D}" presName="Name23" presStyleLbl="parChTrans1D4" presStyleIdx="0" presStyleCnt="7"/>
      <dgm:spPr/>
    </dgm:pt>
    <dgm:pt modelId="{71EEB6DD-172B-1343-876C-B5710688C03E}" type="pres">
      <dgm:prSet presAssocID="{CBAD3563-0A32-4A1C-9038-474798459093}" presName="hierRoot4" presStyleCnt="0"/>
      <dgm:spPr/>
    </dgm:pt>
    <dgm:pt modelId="{CB0C2FBB-2827-FA4A-AC12-A08DC11CF4E9}" type="pres">
      <dgm:prSet presAssocID="{CBAD3563-0A32-4A1C-9038-474798459093}" presName="composite4" presStyleCnt="0"/>
      <dgm:spPr/>
    </dgm:pt>
    <dgm:pt modelId="{43811EED-7AB3-6841-9EF0-70F139075C02}" type="pres">
      <dgm:prSet presAssocID="{CBAD3563-0A32-4A1C-9038-474798459093}" presName="background4" presStyleLbl="node4" presStyleIdx="0" presStyleCnt="7"/>
      <dgm:spPr/>
    </dgm:pt>
    <dgm:pt modelId="{7584A1DB-A7D2-3E4F-8DBC-54D82ED44858}" type="pres">
      <dgm:prSet presAssocID="{CBAD3563-0A32-4A1C-9038-474798459093}" presName="text4" presStyleLbl="fgAcc4" presStyleIdx="0" presStyleCnt="7">
        <dgm:presLayoutVars>
          <dgm:chPref val="3"/>
        </dgm:presLayoutVars>
      </dgm:prSet>
      <dgm:spPr/>
    </dgm:pt>
    <dgm:pt modelId="{83A845BE-6252-C44C-8378-F28FDC0E5CEE}" type="pres">
      <dgm:prSet presAssocID="{CBAD3563-0A32-4A1C-9038-474798459093}" presName="hierChild5" presStyleCnt="0"/>
      <dgm:spPr/>
    </dgm:pt>
    <dgm:pt modelId="{D97591EE-5C05-254E-879C-EE3A562FBC5F}" type="pres">
      <dgm:prSet presAssocID="{0ABC8D60-F179-45EB-B103-B4D0B4C16CFC}" presName="Name23" presStyleLbl="parChTrans1D4" presStyleIdx="1" presStyleCnt="7"/>
      <dgm:spPr/>
    </dgm:pt>
    <dgm:pt modelId="{30883368-1AD7-8B4E-92CF-726CBC521642}" type="pres">
      <dgm:prSet presAssocID="{29916E55-31DB-49EF-AA2C-B45FE7503122}" presName="hierRoot4" presStyleCnt="0"/>
      <dgm:spPr/>
    </dgm:pt>
    <dgm:pt modelId="{E154653E-F85E-A248-9A90-5E41E9E9B4B1}" type="pres">
      <dgm:prSet presAssocID="{29916E55-31DB-49EF-AA2C-B45FE7503122}" presName="composite4" presStyleCnt="0"/>
      <dgm:spPr/>
    </dgm:pt>
    <dgm:pt modelId="{1E466E51-2440-9742-BBA5-E5AB74B201E4}" type="pres">
      <dgm:prSet presAssocID="{29916E55-31DB-49EF-AA2C-B45FE7503122}" presName="background4" presStyleLbl="node4" presStyleIdx="1" presStyleCnt="7"/>
      <dgm:spPr/>
    </dgm:pt>
    <dgm:pt modelId="{BC4E61C3-E4BD-6544-BBAA-A4175E938B60}" type="pres">
      <dgm:prSet presAssocID="{29916E55-31DB-49EF-AA2C-B45FE7503122}" presName="text4" presStyleLbl="fgAcc4" presStyleIdx="1" presStyleCnt="7">
        <dgm:presLayoutVars>
          <dgm:chPref val="3"/>
        </dgm:presLayoutVars>
      </dgm:prSet>
      <dgm:spPr/>
    </dgm:pt>
    <dgm:pt modelId="{34A9F125-FC1B-6742-B633-7F96F2DAEDEE}" type="pres">
      <dgm:prSet presAssocID="{29916E55-31DB-49EF-AA2C-B45FE7503122}" presName="hierChild5" presStyleCnt="0"/>
      <dgm:spPr/>
    </dgm:pt>
    <dgm:pt modelId="{91C7B9DF-D022-2C46-8F74-94DE3D341E80}" type="pres">
      <dgm:prSet presAssocID="{24431AAF-BF36-4A4C-AA56-27D80F27B80D}" presName="Name23" presStyleLbl="parChTrans1D4" presStyleIdx="2" presStyleCnt="7"/>
      <dgm:spPr/>
    </dgm:pt>
    <dgm:pt modelId="{400B773D-F9A8-1C4C-9065-EBF485CFC510}" type="pres">
      <dgm:prSet presAssocID="{C75C662C-F084-4EFB-8054-97A49B34E632}" presName="hierRoot4" presStyleCnt="0"/>
      <dgm:spPr/>
    </dgm:pt>
    <dgm:pt modelId="{B165A73F-AAF8-C942-8015-4FF2CD00CD1A}" type="pres">
      <dgm:prSet presAssocID="{C75C662C-F084-4EFB-8054-97A49B34E632}" presName="composite4" presStyleCnt="0"/>
      <dgm:spPr/>
    </dgm:pt>
    <dgm:pt modelId="{E4BCC219-9934-3B40-B7D3-E9F58276A805}" type="pres">
      <dgm:prSet presAssocID="{C75C662C-F084-4EFB-8054-97A49B34E632}" presName="background4" presStyleLbl="node4" presStyleIdx="2" presStyleCnt="7"/>
      <dgm:spPr/>
    </dgm:pt>
    <dgm:pt modelId="{89C6B11C-B76F-4841-9AAD-B8BBB92B7E08}" type="pres">
      <dgm:prSet presAssocID="{C75C662C-F084-4EFB-8054-97A49B34E632}" presName="text4" presStyleLbl="fgAcc4" presStyleIdx="2" presStyleCnt="7">
        <dgm:presLayoutVars>
          <dgm:chPref val="3"/>
        </dgm:presLayoutVars>
      </dgm:prSet>
      <dgm:spPr/>
    </dgm:pt>
    <dgm:pt modelId="{27DA7EF2-D0A2-484F-B2BE-67F9F32AECF4}" type="pres">
      <dgm:prSet presAssocID="{C75C662C-F084-4EFB-8054-97A49B34E632}" presName="hierChild5" presStyleCnt="0"/>
      <dgm:spPr/>
    </dgm:pt>
    <dgm:pt modelId="{EF2B7F0A-F584-7942-9EDE-4E3B67465193}" type="pres">
      <dgm:prSet presAssocID="{9EFE319A-CB78-4CC1-B185-183A4E2EFF99}" presName="Name17" presStyleLbl="parChTrans1D3" presStyleIdx="3" presStyleCnt="4"/>
      <dgm:spPr/>
    </dgm:pt>
    <dgm:pt modelId="{2AA83213-0373-5C4F-B686-F273078C9490}" type="pres">
      <dgm:prSet presAssocID="{E93BE2FE-1C13-498D-AEE8-69424ED8CEB5}" presName="hierRoot3" presStyleCnt="0"/>
      <dgm:spPr/>
    </dgm:pt>
    <dgm:pt modelId="{C5E03812-BF11-B141-86FB-8D5E3EA2CCB4}" type="pres">
      <dgm:prSet presAssocID="{E93BE2FE-1C13-498D-AEE8-69424ED8CEB5}" presName="composite3" presStyleCnt="0"/>
      <dgm:spPr/>
    </dgm:pt>
    <dgm:pt modelId="{6837ECEA-AB23-0B40-8F66-15767E0DE27F}" type="pres">
      <dgm:prSet presAssocID="{E93BE2FE-1C13-498D-AEE8-69424ED8CEB5}" presName="background3" presStyleLbl="node3" presStyleIdx="3" presStyleCnt="4"/>
      <dgm:spPr/>
    </dgm:pt>
    <dgm:pt modelId="{DB767761-3296-D642-B206-5DA5D37B5B46}" type="pres">
      <dgm:prSet presAssocID="{E93BE2FE-1C13-498D-AEE8-69424ED8CEB5}" presName="text3" presStyleLbl="fgAcc3" presStyleIdx="3" presStyleCnt="4">
        <dgm:presLayoutVars>
          <dgm:chPref val="3"/>
        </dgm:presLayoutVars>
      </dgm:prSet>
      <dgm:spPr/>
    </dgm:pt>
    <dgm:pt modelId="{43B2FA63-001B-3E4A-BFA2-E648B18EE3DE}" type="pres">
      <dgm:prSet presAssocID="{E93BE2FE-1C13-498D-AEE8-69424ED8CEB5}" presName="hierChild4" presStyleCnt="0"/>
      <dgm:spPr/>
    </dgm:pt>
    <dgm:pt modelId="{7B0B64B0-5FB8-DD46-8B47-EFD31BF706D3}" type="pres">
      <dgm:prSet presAssocID="{1726C4BF-6324-4C58-B5D7-D33657262614}" presName="Name23" presStyleLbl="parChTrans1D4" presStyleIdx="3" presStyleCnt="7"/>
      <dgm:spPr/>
    </dgm:pt>
    <dgm:pt modelId="{D126873A-0812-8B47-99A6-14D9F6AE9E8D}" type="pres">
      <dgm:prSet presAssocID="{AA31CB65-6D45-4E67-94E9-7B758B091EE2}" presName="hierRoot4" presStyleCnt="0"/>
      <dgm:spPr/>
    </dgm:pt>
    <dgm:pt modelId="{B1D45BF8-434C-944A-910E-432420C820E2}" type="pres">
      <dgm:prSet presAssocID="{AA31CB65-6D45-4E67-94E9-7B758B091EE2}" presName="composite4" presStyleCnt="0"/>
      <dgm:spPr/>
    </dgm:pt>
    <dgm:pt modelId="{37EC2BD0-802D-814D-8794-B55DD511660E}" type="pres">
      <dgm:prSet presAssocID="{AA31CB65-6D45-4E67-94E9-7B758B091EE2}" presName="background4" presStyleLbl="node4" presStyleIdx="3" presStyleCnt="7"/>
      <dgm:spPr/>
    </dgm:pt>
    <dgm:pt modelId="{42AC55F1-166B-C247-83E3-A71861462EF2}" type="pres">
      <dgm:prSet presAssocID="{AA31CB65-6D45-4E67-94E9-7B758B091EE2}" presName="text4" presStyleLbl="fgAcc4" presStyleIdx="3" presStyleCnt="7">
        <dgm:presLayoutVars>
          <dgm:chPref val="3"/>
        </dgm:presLayoutVars>
      </dgm:prSet>
      <dgm:spPr/>
    </dgm:pt>
    <dgm:pt modelId="{6B2B18FC-6E7F-374A-A8EF-3747A52DEDC2}" type="pres">
      <dgm:prSet presAssocID="{AA31CB65-6D45-4E67-94E9-7B758B091EE2}" presName="hierChild5" presStyleCnt="0"/>
      <dgm:spPr/>
    </dgm:pt>
    <dgm:pt modelId="{E71354E8-9B46-F74E-943D-DED32600F993}" type="pres">
      <dgm:prSet presAssocID="{C7759916-983B-48E2-857C-3FA8BBB2158D}" presName="Name23" presStyleLbl="parChTrans1D4" presStyleIdx="4" presStyleCnt="7"/>
      <dgm:spPr/>
    </dgm:pt>
    <dgm:pt modelId="{AA63EFD7-2A1A-844D-9FEA-AFF25818706D}" type="pres">
      <dgm:prSet presAssocID="{0104F7B8-C5AD-4AC0-8AB3-B3975A44A06C}" presName="hierRoot4" presStyleCnt="0"/>
      <dgm:spPr/>
    </dgm:pt>
    <dgm:pt modelId="{47E91943-4920-5542-AFE0-7795BA7DD0A8}" type="pres">
      <dgm:prSet presAssocID="{0104F7B8-C5AD-4AC0-8AB3-B3975A44A06C}" presName="composite4" presStyleCnt="0"/>
      <dgm:spPr/>
    </dgm:pt>
    <dgm:pt modelId="{76052AE8-7977-764C-9BBE-5F083765318C}" type="pres">
      <dgm:prSet presAssocID="{0104F7B8-C5AD-4AC0-8AB3-B3975A44A06C}" presName="background4" presStyleLbl="node4" presStyleIdx="4" presStyleCnt="7"/>
      <dgm:spPr/>
    </dgm:pt>
    <dgm:pt modelId="{53BBE984-86FE-2749-85F8-5CAD9E4BD265}" type="pres">
      <dgm:prSet presAssocID="{0104F7B8-C5AD-4AC0-8AB3-B3975A44A06C}" presName="text4" presStyleLbl="fgAcc4" presStyleIdx="4" presStyleCnt="7">
        <dgm:presLayoutVars>
          <dgm:chPref val="3"/>
        </dgm:presLayoutVars>
      </dgm:prSet>
      <dgm:spPr/>
    </dgm:pt>
    <dgm:pt modelId="{8D34CC28-1929-7F4E-9E81-AABBEEF052B7}" type="pres">
      <dgm:prSet presAssocID="{0104F7B8-C5AD-4AC0-8AB3-B3975A44A06C}" presName="hierChild5" presStyleCnt="0"/>
      <dgm:spPr/>
    </dgm:pt>
    <dgm:pt modelId="{BD325626-A2A5-A14C-BD59-5ABC24A6952E}" type="pres">
      <dgm:prSet presAssocID="{A349D8C4-A4B9-4C82-976D-4350CCA64336}" presName="Name23" presStyleLbl="parChTrans1D4" presStyleIdx="5" presStyleCnt="7"/>
      <dgm:spPr/>
    </dgm:pt>
    <dgm:pt modelId="{B2005D5B-75BF-8246-B73D-A3BFEBDDCA74}" type="pres">
      <dgm:prSet presAssocID="{B795F33E-9FA4-4069-9664-BA6C849D76E3}" presName="hierRoot4" presStyleCnt="0"/>
      <dgm:spPr/>
    </dgm:pt>
    <dgm:pt modelId="{52E71E76-17A0-A249-BECA-AF259515CA30}" type="pres">
      <dgm:prSet presAssocID="{B795F33E-9FA4-4069-9664-BA6C849D76E3}" presName="composite4" presStyleCnt="0"/>
      <dgm:spPr/>
    </dgm:pt>
    <dgm:pt modelId="{A9150E30-A445-AA4B-AC14-07A69B534B39}" type="pres">
      <dgm:prSet presAssocID="{B795F33E-9FA4-4069-9664-BA6C849D76E3}" presName="background4" presStyleLbl="node4" presStyleIdx="5" presStyleCnt="7"/>
      <dgm:spPr/>
    </dgm:pt>
    <dgm:pt modelId="{87568631-57DE-B046-9837-CCF342B13DCA}" type="pres">
      <dgm:prSet presAssocID="{B795F33E-9FA4-4069-9664-BA6C849D76E3}" presName="text4" presStyleLbl="fgAcc4" presStyleIdx="5" presStyleCnt="7">
        <dgm:presLayoutVars>
          <dgm:chPref val="3"/>
        </dgm:presLayoutVars>
      </dgm:prSet>
      <dgm:spPr/>
    </dgm:pt>
    <dgm:pt modelId="{3FCAD497-C1FD-D349-A913-237477816662}" type="pres">
      <dgm:prSet presAssocID="{B795F33E-9FA4-4069-9664-BA6C849D76E3}" presName="hierChild5" presStyleCnt="0"/>
      <dgm:spPr/>
    </dgm:pt>
    <dgm:pt modelId="{FA54C212-A322-8D45-B37F-F711B73A819C}" type="pres">
      <dgm:prSet presAssocID="{F17DFB70-04BA-4E69-9C61-64AC36BB42EB}" presName="Name23" presStyleLbl="parChTrans1D4" presStyleIdx="6" presStyleCnt="7"/>
      <dgm:spPr/>
    </dgm:pt>
    <dgm:pt modelId="{1173B317-9964-6E4F-8B9D-F69C2EF62EC4}" type="pres">
      <dgm:prSet presAssocID="{59472752-8D43-4F2C-9C94-EEC8F1720861}" presName="hierRoot4" presStyleCnt="0"/>
      <dgm:spPr/>
    </dgm:pt>
    <dgm:pt modelId="{6E93C1E6-1B9D-9140-8D1C-8A24E72E1E07}" type="pres">
      <dgm:prSet presAssocID="{59472752-8D43-4F2C-9C94-EEC8F1720861}" presName="composite4" presStyleCnt="0"/>
      <dgm:spPr/>
    </dgm:pt>
    <dgm:pt modelId="{AB75AAAC-30E1-A046-96AA-E14E011D76F6}" type="pres">
      <dgm:prSet presAssocID="{59472752-8D43-4F2C-9C94-EEC8F1720861}" presName="background4" presStyleLbl="node4" presStyleIdx="6" presStyleCnt="7"/>
      <dgm:spPr/>
    </dgm:pt>
    <dgm:pt modelId="{C8ADB3AC-E909-B94E-A28C-CFA5066CEE78}" type="pres">
      <dgm:prSet presAssocID="{59472752-8D43-4F2C-9C94-EEC8F1720861}" presName="text4" presStyleLbl="fgAcc4" presStyleIdx="6" presStyleCnt="7">
        <dgm:presLayoutVars>
          <dgm:chPref val="3"/>
        </dgm:presLayoutVars>
      </dgm:prSet>
      <dgm:spPr/>
    </dgm:pt>
    <dgm:pt modelId="{02D20CF0-B355-E24F-A08A-12D8A83A371D}" type="pres">
      <dgm:prSet presAssocID="{59472752-8D43-4F2C-9C94-EEC8F1720861}" presName="hierChild5" presStyleCnt="0"/>
      <dgm:spPr/>
    </dgm:pt>
  </dgm:ptLst>
  <dgm:cxnLst>
    <dgm:cxn modelId="{6C9F1605-A0CD-468C-8F1E-DCE83FC6EA54}" srcId="{D800BB6D-873F-430A-BB30-0C04C1747FD5}" destId="{20C7C0B0-C1BE-4C32-ABA0-53A8B747A512}" srcOrd="0" destOrd="0" parTransId="{5F95E897-70C1-4111-8ED6-11DD6C652E3C}" sibTransId="{3FBB8AF2-AE04-460C-B0D4-A170D6FC2572}"/>
    <dgm:cxn modelId="{3563EE1D-A08C-4322-AA65-1554C686546B}" srcId="{0104F7B8-C5AD-4AC0-8AB3-B3975A44A06C}" destId="{59472752-8D43-4F2C-9C94-EEC8F1720861}" srcOrd="1" destOrd="0" parTransId="{F17DFB70-04BA-4E69-9C61-64AC36BB42EB}" sibTransId="{E6782508-63C2-4D8A-8B79-02CCB5472BDF}"/>
    <dgm:cxn modelId="{BB0FEB30-3302-403F-9B4C-EE6D0F38DD21}" srcId="{4AE296B7-29D4-4351-97F8-B0C16F63D62F}" destId="{E93BE2FE-1C13-498D-AEE8-69424ED8CEB5}" srcOrd="1" destOrd="0" parTransId="{9EFE319A-CB78-4CC1-B185-183A4E2EFF99}" sibTransId="{D0DB35B9-8B0A-486B-A84A-0F664756F12A}"/>
    <dgm:cxn modelId="{FB316335-37E5-B449-B717-32E7E8E5D20F}" type="presOf" srcId="{29916E55-31DB-49EF-AA2C-B45FE7503122}" destId="{BC4E61C3-E4BD-6544-BBAA-A4175E938B60}" srcOrd="0" destOrd="0" presId="urn:microsoft.com/office/officeart/2005/8/layout/hierarchy1"/>
    <dgm:cxn modelId="{C21FE838-2C8C-F943-8D58-5E6E8035E28F}" type="presOf" srcId="{C7759916-983B-48E2-857C-3FA8BBB2158D}" destId="{E71354E8-9B46-F74E-943D-DED32600F993}" srcOrd="0" destOrd="0" presId="urn:microsoft.com/office/officeart/2005/8/layout/hierarchy1"/>
    <dgm:cxn modelId="{EB583F4C-B534-A14E-81A0-68CBC9EA07E0}" type="presOf" srcId="{DF89EC67-D6C5-4484-87A3-5610284A6002}" destId="{44405F51-4065-F743-BD6A-B7A609FA6FCB}" srcOrd="0" destOrd="0" presId="urn:microsoft.com/office/officeart/2005/8/layout/hierarchy1"/>
    <dgm:cxn modelId="{85235A4C-17C5-461A-A14C-D5F1DB645F63}" srcId="{E93BE2FE-1C13-498D-AEE8-69424ED8CEB5}" destId="{0104F7B8-C5AD-4AC0-8AB3-B3975A44A06C}" srcOrd="1" destOrd="0" parTransId="{C7759916-983B-48E2-857C-3FA8BBB2158D}" sibTransId="{20C6DB12-792A-4C49-8B69-8B3BFB3A633E}"/>
    <dgm:cxn modelId="{AA8BAD55-A229-5A47-AAD1-7AC589C01AF7}" type="presOf" srcId="{F17DFB70-04BA-4E69-9C61-64AC36BB42EB}" destId="{FA54C212-A322-8D45-B37F-F711B73A819C}" srcOrd="0" destOrd="0" presId="urn:microsoft.com/office/officeart/2005/8/layout/hierarchy1"/>
    <dgm:cxn modelId="{6EA4D857-72B0-E742-B5EF-DC2DB3823D7A}" type="presOf" srcId="{0FEDF342-D460-4A74-9CD3-6DC538752403}" destId="{225F1D0C-CFE7-4345-A46B-3B86B7C19566}" srcOrd="0" destOrd="0" presId="urn:microsoft.com/office/officeart/2005/8/layout/hierarchy1"/>
    <dgm:cxn modelId="{AE608E5C-D586-2A4B-84E9-8B9193CA7EED}" type="presOf" srcId="{7C614397-7EFE-430A-9F0F-D6689FCE42C5}" destId="{0A791EFF-B1FF-FD4B-B4EF-47BE2BEE1A8C}" srcOrd="0" destOrd="0" presId="urn:microsoft.com/office/officeart/2005/8/layout/hierarchy1"/>
    <dgm:cxn modelId="{0029515D-CFCA-9F4A-9F36-7F55B9C33631}" type="presOf" srcId="{59472752-8D43-4F2C-9C94-EEC8F1720861}" destId="{C8ADB3AC-E909-B94E-A28C-CFA5066CEE78}" srcOrd="0" destOrd="0" presId="urn:microsoft.com/office/officeart/2005/8/layout/hierarchy1"/>
    <dgm:cxn modelId="{6724B760-B44B-440E-B4B2-85B53DAD1218}" srcId="{DF89EC67-D6C5-4484-87A3-5610284A6002}" destId="{4B660544-1C66-430B-A980-2A3E770E8477}" srcOrd="1" destOrd="0" parTransId="{89508E6C-EE3F-4341-9CC2-DD6A9EB190A6}" sibTransId="{23F5855F-1AF9-417E-9A00-3C811B96682C}"/>
    <dgm:cxn modelId="{BB956066-95E1-0B4D-A360-81F31A3CA30C}" type="presOf" srcId="{AA31CB65-6D45-4E67-94E9-7B758B091EE2}" destId="{42AC55F1-166B-C247-83E3-A71861462EF2}" srcOrd="0" destOrd="0" presId="urn:microsoft.com/office/officeart/2005/8/layout/hierarchy1"/>
    <dgm:cxn modelId="{680F266C-F8AE-264E-B545-7193FFE5226A}" type="presOf" srcId="{E93BE2FE-1C13-498D-AEE8-69424ED8CEB5}" destId="{DB767761-3296-D642-B206-5DA5D37B5B46}" srcOrd="0" destOrd="0" presId="urn:microsoft.com/office/officeart/2005/8/layout/hierarchy1"/>
    <dgm:cxn modelId="{A0F71D6D-6CD8-4DDF-9CF3-6D88D66888CA}" srcId="{0104F7B8-C5AD-4AC0-8AB3-B3975A44A06C}" destId="{B795F33E-9FA4-4069-9664-BA6C849D76E3}" srcOrd="0" destOrd="0" parTransId="{A349D8C4-A4B9-4C82-976D-4350CCA64336}" sibTransId="{0B7A5D91-92CE-4904-B544-16A0A15A0A72}"/>
    <dgm:cxn modelId="{86C7076E-8979-4BA9-A13A-660A04AF046D}" srcId="{7C614397-7EFE-430A-9F0F-D6689FCE42C5}" destId="{29916E55-31DB-49EF-AA2C-B45FE7503122}" srcOrd="1" destOrd="0" parTransId="{0ABC8D60-F179-45EB-B103-B4D0B4C16CFC}" sibTransId="{9DF87DC9-B4A8-4532-9D93-392BE0246E85}"/>
    <dgm:cxn modelId="{E505826E-1FF1-2F4A-8AB5-9FECE9DB478C}" type="presOf" srcId="{D800BB6D-873F-430A-BB30-0C04C1747FD5}" destId="{C00572F0-B396-AE41-AE4A-5BF6D1C80A1D}" srcOrd="0" destOrd="0" presId="urn:microsoft.com/office/officeart/2005/8/layout/hierarchy1"/>
    <dgm:cxn modelId="{09CC7B75-4967-3C48-B36B-1DC83A51A1AC}" type="presOf" srcId="{C75C662C-F084-4EFB-8054-97A49B34E632}" destId="{89C6B11C-B76F-4841-9AAD-B8BBB92B7E08}" srcOrd="0" destOrd="0" presId="urn:microsoft.com/office/officeart/2005/8/layout/hierarchy1"/>
    <dgm:cxn modelId="{54360278-5BBB-264A-8827-5D2D01DA444C}" type="presOf" srcId="{0ABC8D60-F179-45EB-B103-B4D0B4C16CFC}" destId="{D97591EE-5C05-254E-879C-EE3A562FBC5F}" srcOrd="0" destOrd="0" presId="urn:microsoft.com/office/officeart/2005/8/layout/hierarchy1"/>
    <dgm:cxn modelId="{F0AC5779-9A51-FA48-B861-C745E2F52138}" type="presOf" srcId="{5A3910FF-3F7E-4AE5-9095-0E545546A9F0}" destId="{C247B3BF-2A2C-6044-8037-0DBFBEA873DB}" srcOrd="0" destOrd="0" presId="urn:microsoft.com/office/officeart/2005/8/layout/hierarchy1"/>
    <dgm:cxn modelId="{BDDB697C-0873-4CC5-B4ED-B0B9D32CE2EC}" srcId="{20C7C0B0-C1BE-4C32-ABA0-53A8B747A512}" destId="{DF89EC67-D6C5-4484-87A3-5610284A6002}" srcOrd="0" destOrd="0" parTransId="{6449F4C2-EBE7-44FA-A6D2-08C109B1B680}" sibTransId="{5EDFBFF1-9ADC-44AE-90DA-70ACF8197398}"/>
    <dgm:cxn modelId="{76459E7D-6890-4A7D-AF60-7E94C4C4210B}" srcId="{20C7C0B0-C1BE-4C32-ABA0-53A8B747A512}" destId="{4AE296B7-29D4-4351-97F8-B0C16F63D62F}" srcOrd="1" destOrd="0" parTransId="{0FEDF342-D460-4A74-9CD3-6DC538752403}" sibTransId="{C7FBF6CE-AA4F-40C6-AFF5-28E20998CE87}"/>
    <dgm:cxn modelId="{58D0C97D-2083-4504-BCA4-C8835500456A}" srcId="{E93BE2FE-1C13-498D-AEE8-69424ED8CEB5}" destId="{AA31CB65-6D45-4E67-94E9-7B758B091EE2}" srcOrd="0" destOrd="0" parTransId="{1726C4BF-6324-4C58-B5D7-D33657262614}" sibTransId="{BD71D8AE-6FE6-45FA-9803-F707AEFAF631}"/>
    <dgm:cxn modelId="{CD2E1281-EFC2-9345-9F85-51227C3110C9}" type="presOf" srcId="{90A63AD7-D284-4905-BB0C-C4AAF34EC566}" destId="{F834B61B-42CA-3743-A2F2-6DA0D9808103}" srcOrd="0" destOrd="0" presId="urn:microsoft.com/office/officeart/2005/8/layout/hierarchy1"/>
    <dgm:cxn modelId="{41A2C58F-B3B0-42CC-BE08-EEB2F801670B}" srcId="{7C614397-7EFE-430A-9F0F-D6689FCE42C5}" destId="{CBAD3563-0A32-4A1C-9038-474798459093}" srcOrd="0" destOrd="0" parTransId="{EFFFC859-4D08-4329-B289-862AA51F250D}" sibTransId="{6CA27E90-3695-473B-A35A-0780F61FB272}"/>
    <dgm:cxn modelId="{70EA6C93-95BA-FF49-A9FB-6854999A9BB4}" type="presOf" srcId="{B795F33E-9FA4-4069-9664-BA6C849D76E3}" destId="{87568631-57DE-B046-9837-CCF342B13DCA}" srcOrd="0" destOrd="0" presId="urn:microsoft.com/office/officeart/2005/8/layout/hierarchy1"/>
    <dgm:cxn modelId="{963FF59E-4955-4939-9111-D6F1A26223B2}" srcId="{DF89EC67-D6C5-4484-87A3-5610284A6002}" destId="{90A63AD7-D284-4905-BB0C-C4AAF34EC566}" srcOrd="0" destOrd="0" parTransId="{5A3910FF-3F7E-4AE5-9095-0E545546A9F0}" sibTransId="{54A38C38-3835-4608-8AE3-8091459B3EEA}"/>
    <dgm:cxn modelId="{FF6DAAA6-EAA0-8E4B-BB32-34195B3D236A}" type="presOf" srcId="{4B660544-1C66-430B-A980-2A3E770E8477}" destId="{183C1141-BDA2-E04B-8160-D8217E9A8841}" srcOrd="0" destOrd="0" presId="urn:microsoft.com/office/officeart/2005/8/layout/hierarchy1"/>
    <dgm:cxn modelId="{B1E6DAA6-7A89-46B7-829E-3DF95BF0B22F}" srcId="{4AE296B7-29D4-4351-97F8-B0C16F63D62F}" destId="{7C614397-7EFE-430A-9F0F-D6689FCE42C5}" srcOrd="0" destOrd="0" parTransId="{502444E9-F5D2-4F77-8563-65525C9C349A}" sibTransId="{EE81E4E2-D7F7-4E76-BCAC-6A3B98B89F5A}"/>
    <dgm:cxn modelId="{4C3887C0-2F3A-3241-ABB6-BA65D9A495CB}" type="presOf" srcId="{A349D8C4-A4B9-4C82-976D-4350CCA64336}" destId="{BD325626-A2A5-A14C-BD59-5ABC24A6952E}" srcOrd="0" destOrd="0" presId="urn:microsoft.com/office/officeart/2005/8/layout/hierarchy1"/>
    <dgm:cxn modelId="{129A49C4-8AEB-CC4D-9FD1-FC78A02E700A}" type="presOf" srcId="{9EFE319A-CB78-4CC1-B185-183A4E2EFF99}" destId="{EF2B7F0A-F584-7942-9EDE-4E3B67465193}" srcOrd="0" destOrd="0" presId="urn:microsoft.com/office/officeart/2005/8/layout/hierarchy1"/>
    <dgm:cxn modelId="{E1A7B9CC-8726-7F49-AB59-80606DA1B290}" type="presOf" srcId="{24431AAF-BF36-4A4C-AA56-27D80F27B80D}" destId="{91C7B9DF-D022-2C46-8F74-94DE3D341E80}" srcOrd="0" destOrd="0" presId="urn:microsoft.com/office/officeart/2005/8/layout/hierarchy1"/>
    <dgm:cxn modelId="{0DF3BBD9-E556-8F46-AF96-8F18669E7103}" type="presOf" srcId="{1726C4BF-6324-4C58-B5D7-D33657262614}" destId="{7B0B64B0-5FB8-DD46-8B47-EFD31BF706D3}" srcOrd="0" destOrd="0" presId="urn:microsoft.com/office/officeart/2005/8/layout/hierarchy1"/>
    <dgm:cxn modelId="{457F94DC-4A70-8548-8A9E-A6DD4FC618AA}" type="presOf" srcId="{4AE296B7-29D4-4351-97F8-B0C16F63D62F}" destId="{F633B0AA-FD30-2447-B646-35326B6E084D}" srcOrd="0" destOrd="0" presId="urn:microsoft.com/office/officeart/2005/8/layout/hierarchy1"/>
    <dgm:cxn modelId="{9E85C5E3-A7A4-44BC-92D9-37D4CCA12BBF}" srcId="{7C614397-7EFE-430A-9F0F-D6689FCE42C5}" destId="{C75C662C-F084-4EFB-8054-97A49B34E632}" srcOrd="2" destOrd="0" parTransId="{24431AAF-BF36-4A4C-AA56-27D80F27B80D}" sibTransId="{677CBD2B-C312-408C-9D81-A4AC40906AA8}"/>
    <dgm:cxn modelId="{2F6A0CE4-4C87-D441-B277-87AC4A2A8491}" type="presOf" srcId="{89508E6C-EE3F-4341-9CC2-DD6A9EB190A6}" destId="{04AA2368-F90E-7F42-910F-0BC9741574E4}" srcOrd="0" destOrd="0" presId="urn:microsoft.com/office/officeart/2005/8/layout/hierarchy1"/>
    <dgm:cxn modelId="{61887CF2-3CCD-3F4D-A472-3F465660BBCB}" type="presOf" srcId="{CBAD3563-0A32-4A1C-9038-474798459093}" destId="{7584A1DB-A7D2-3E4F-8DBC-54D82ED44858}" srcOrd="0" destOrd="0" presId="urn:microsoft.com/office/officeart/2005/8/layout/hierarchy1"/>
    <dgm:cxn modelId="{3A9839F3-3F3F-2644-9011-511A8879EB03}" type="presOf" srcId="{502444E9-F5D2-4F77-8563-65525C9C349A}" destId="{C301FD9E-3823-8449-BD2F-05ABF41CF07F}" srcOrd="0" destOrd="0" presId="urn:microsoft.com/office/officeart/2005/8/layout/hierarchy1"/>
    <dgm:cxn modelId="{27F9C4F8-21C1-8F40-926C-6EB725D52AB0}" type="presOf" srcId="{20C7C0B0-C1BE-4C32-ABA0-53A8B747A512}" destId="{C1C8AF9E-071C-2E4D-B199-D4B48824C909}" srcOrd="0" destOrd="0" presId="urn:microsoft.com/office/officeart/2005/8/layout/hierarchy1"/>
    <dgm:cxn modelId="{E36143FC-8853-BA4E-9F9A-01707747EB83}" type="presOf" srcId="{0104F7B8-C5AD-4AC0-8AB3-B3975A44A06C}" destId="{53BBE984-86FE-2749-85F8-5CAD9E4BD265}" srcOrd="0" destOrd="0" presId="urn:microsoft.com/office/officeart/2005/8/layout/hierarchy1"/>
    <dgm:cxn modelId="{3AE5D5FD-7AD1-2B4D-A328-110591FFF5B1}" type="presOf" srcId="{6449F4C2-EBE7-44FA-A6D2-08C109B1B680}" destId="{3DCFCB12-4725-5940-86E3-C6EFBE13035B}" srcOrd="0" destOrd="0" presId="urn:microsoft.com/office/officeart/2005/8/layout/hierarchy1"/>
    <dgm:cxn modelId="{3AAFCEFE-82D6-3547-8C02-CAE1D7A8587C}" type="presOf" srcId="{EFFFC859-4D08-4329-B289-862AA51F250D}" destId="{A00E14FF-3075-7A40-9133-CB5EB5C1C617}" srcOrd="0" destOrd="0" presId="urn:microsoft.com/office/officeart/2005/8/layout/hierarchy1"/>
    <dgm:cxn modelId="{3CE9052F-F374-1E43-8DA7-AC6F81C99039}" type="presParOf" srcId="{C00572F0-B396-AE41-AE4A-5BF6D1C80A1D}" destId="{3CEA6143-647E-514B-B02A-38318A923B48}" srcOrd="0" destOrd="0" presId="urn:microsoft.com/office/officeart/2005/8/layout/hierarchy1"/>
    <dgm:cxn modelId="{10022FA8-6785-3D42-971E-9287DBFB9C68}" type="presParOf" srcId="{3CEA6143-647E-514B-B02A-38318A923B48}" destId="{AB57A66B-8547-2644-AA6E-968B4D01EC54}" srcOrd="0" destOrd="0" presId="urn:microsoft.com/office/officeart/2005/8/layout/hierarchy1"/>
    <dgm:cxn modelId="{5294E3F6-9380-6244-A80E-16E92347F977}" type="presParOf" srcId="{AB57A66B-8547-2644-AA6E-968B4D01EC54}" destId="{F3644DF2-D129-144A-B83E-F3C47D032E3D}" srcOrd="0" destOrd="0" presId="urn:microsoft.com/office/officeart/2005/8/layout/hierarchy1"/>
    <dgm:cxn modelId="{1936B36F-0DA4-9F4E-B70B-9D9910E0A1EF}" type="presParOf" srcId="{AB57A66B-8547-2644-AA6E-968B4D01EC54}" destId="{C1C8AF9E-071C-2E4D-B199-D4B48824C909}" srcOrd="1" destOrd="0" presId="urn:microsoft.com/office/officeart/2005/8/layout/hierarchy1"/>
    <dgm:cxn modelId="{D213AFFF-7EA1-534E-B29F-5E4CBBD7E30B}" type="presParOf" srcId="{3CEA6143-647E-514B-B02A-38318A923B48}" destId="{4E58967A-19F5-634A-B571-E05DC013CA95}" srcOrd="1" destOrd="0" presId="urn:microsoft.com/office/officeart/2005/8/layout/hierarchy1"/>
    <dgm:cxn modelId="{337CFD3F-2917-EC43-BCAF-1185D1E6F947}" type="presParOf" srcId="{4E58967A-19F5-634A-B571-E05DC013CA95}" destId="{3DCFCB12-4725-5940-86E3-C6EFBE13035B}" srcOrd="0" destOrd="0" presId="urn:microsoft.com/office/officeart/2005/8/layout/hierarchy1"/>
    <dgm:cxn modelId="{960AA174-E0EF-CE4F-9FF6-0F5FF1F5CBAC}" type="presParOf" srcId="{4E58967A-19F5-634A-B571-E05DC013CA95}" destId="{6FA19DFE-4202-C44B-90CB-8697B8FE3801}" srcOrd="1" destOrd="0" presId="urn:microsoft.com/office/officeart/2005/8/layout/hierarchy1"/>
    <dgm:cxn modelId="{D7DB1C39-1851-0148-BDDD-20482042F30C}" type="presParOf" srcId="{6FA19DFE-4202-C44B-90CB-8697B8FE3801}" destId="{2D191B61-B71B-064F-AE9B-45EDBC3AEDD2}" srcOrd="0" destOrd="0" presId="urn:microsoft.com/office/officeart/2005/8/layout/hierarchy1"/>
    <dgm:cxn modelId="{C5A5A733-73E6-314D-B314-19543F8A6B71}" type="presParOf" srcId="{2D191B61-B71B-064F-AE9B-45EDBC3AEDD2}" destId="{E4566846-0C67-D14B-B300-38FD20631C87}" srcOrd="0" destOrd="0" presId="urn:microsoft.com/office/officeart/2005/8/layout/hierarchy1"/>
    <dgm:cxn modelId="{A332770E-6A28-8C47-AD6B-0E86E9D9412D}" type="presParOf" srcId="{2D191B61-B71B-064F-AE9B-45EDBC3AEDD2}" destId="{44405F51-4065-F743-BD6A-B7A609FA6FCB}" srcOrd="1" destOrd="0" presId="urn:microsoft.com/office/officeart/2005/8/layout/hierarchy1"/>
    <dgm:cxn modelId="{FC552DD0-63CB-104A-BD15-55973ABE342F}" type="presParOf" srcId="{6FA19DFE-4202-C44B-90CB-8697B8FE3801}" destId="{4901F17D-6F2E-8749-9209-CF702EEC5FA1}" srcOrd="1" destOrd="0" presId="urn:microsoft.com/office/officeart/2005/8/layout/hierarchy1"/>
    <dgm:cxn modelId="{AFA8E574-7925-E245-BA02-C23B5B786AB8}" type="presParOf" srcId="{4901F17D-6F2E-8749-9209-CF702EEC5FA1}" destId="{C247B3BF-2A2C-6044-8037-0DBFBEA873DB}" srcOrd="0" destOrd="0" presId="urn:microsoft.com/office/officeart/2005/8/layout/hierarchy1"/>
    <dgm:cxn modelId="{884A682A-950A-0F4D-B477-A637602C8F74}" type="presParOf" srcId="{4901F17D-6F2E-8749-9209-CF702EEC5FA1}" destId="{588C92DD-8066-4F4F-B6B5-321D766BB1E7}" srcOrd="1" destOrd="0" presId="urn:microsoft.com/office/officeart/2005/8/layout/hierarchy1"/>
    <dgm:cxn modelId="{813D916E-008A-514F-B94F-9EA0259EB518}" type="presParOf" srcId="{588C92DD-8066-4F4F-B6B5-321D766BB1E7}" destId="{03A7F651-6691-F34A-A451-3A2DE9DDDBD3}" srcOrd="0" destOrd="0" presId="urn:microsoft.com/office/officeart/2005/8/layout/hierarchy1"/>
    <dgm:cxn modelId="{042601EC-1B07-AA43-87B9-4CC4EC5BC025}" type="presParOf" srcId="{03A7F651-6691-F34A-A451-3A2DE9DDDBD3}" destId="{ACC15B55-EFD5-EB49-B15E-7661F64071A0}" srcOrd="0" destOrd="0" presId="urn:microsoft.com/office/officeart/2005/8/layout/hierarchy1"/>
    <dgm:cxn modelId="{ABFFDA91-9C32-A046-BDF3-69A5A6250DD4}" type="presParOf" srcId="{03A7F651-6691-F34A-A451-3A2DE9DDDBD3}" destId="{F834B61B-42CA-3743-A2F2-6DA0D9808103}" srcOrd="1" destOrd="0" presId="urn:microsoft.com/office/officeart/2005/8/layout/hierarchy1"/>
    <dgm:cxn modelId="{C0693393-0004-F440-83CF-755DEB8FC5A1}" type="presParOf" srcId="{588C92DD-8066-4F4F-B6B5-321D766BB1E7}" destId="{E7C94456-A360-174C-A1C1-0A4CE3DCA1D5}" srcOrd="1" destOrd="0" presId="urn:microsoft.com/office/officeart/2005/8/layout/hierarchy1"/>
    <dgm:cxn modelId="{6CE5E911-FE22-D942-965C-B5201DEF474D}" type="presParOf" srcId="{4901F17D-6F2E-8749-9209-CF702EEC5FA1}" destId="{04AA2368-F90E-7F42-910F-0BC9741574E4}" srcOrd="2" destOrd="0" presId="urn:microsoft.com/office/officeart/2005/8/layout/hierarchy1"/>
    <dgm:cxn modelId="{A74310E7-280C-0A43-A332-B8C3D3A653E9}" type="presParOf" srcId="{4901F17D-6F2E-8749-9209-CF702EEC5FA1}" destId="{C663F472-25E5-D849-9828-0DA14131D32F}" srcOrd="3" destOrd="0" presId="urn:microsoft.com/office/officeart/2005/8/layout/hierarchy1"/>
    <dgm:cxn modelId="{D73D7564-CB92-B542-B31C-0A83BF30BBDB}" type="presParOf" srcId="{C663F472-25E5-D849-9828-0DA14131D32F}" destId="{1492DD9E-A370-4141-B2D6-ABCAB1FAB443}" srcOrd="0" destOrd="0" presId="urn:microsoft.com/office/officeart/2005/8/layout/hierarchy1"/>
    <dgm:cxn modelId="{7A51F4C7-7655-1448-A9C1-23F6A08022FF}" type="presParOf" srcId="{1492DD9E-A370-4141-B2D6-ABCAB1FAB443}" destId="{2934CD91-FE24-BC4C-BBB4-E39B1968882E}" srcOrd="0" destOrd="0" presId="urn:microsoft.com/office/officeart/2005/8/layout/hierarchy1"/>
    <dgm:cxn modelId="{2D575FC9-1603-884A-AB62-B43AC55E8325}" type="presParOf" srcId="{1492DD9E-A370-4141-B2D6-ABCAB1FAB443}" destId="{183C1141-BDA2-E04B-8160-D8217E9A8841}" srcOrd="1" destOrd="0" presId="urn:microsoft.com/office/officeart/2005/8/layout/hierarchy1"/>
    <dgm:cxn modelId="{E1FDA30A-C3D1-3549-AAD0-AB8DFBBF8DEE}" type="presParOf" srcId="{C663F472-25E5-D849-9828-0DA14131D32F}" destId="{E99F2008-43EC-FF49-BEE0-A154E47DB341}" srcOrd="1" destOrd="0" presId="urn:microsoft.com/office/officeart/2005/8/layout/hierarchy1"/>
    <dgm:cxn modelId="{4E8FDAC3-C663-CA4C-9FFB-AB500857AD59}" type="presParOf" srcId="{4E58967A-19F5-634A-B571-E05DC013CA95}" destId="{225F1D0C-CFE7-4345-A46B-3B86B7C19566}" srcOrd="2" destOrd="0" presId="urn:microsoft.com/office/officeart/2005/8/layout/hierarchy1"/>
    <dgm:cxn modelId="{70F7A200-506B-AB43-A458-9D47CE8A7C1A}" type="presParOf" srcId="{4E58967A-19F5-634A-B571-E05DC013CA95}" destId="{1E0525C4-0B5F-CE40-AC7A-04776C6454DB}" srcOrd="3" destOrd="0" presId="urn:microsoft.com/office/officeart/2005/8/layout/hierarchy1"/>
    <dgm:cxn modelId="{D76CCB08-D5E7-3E4F-808F-89061F664631}" type="presParOf" srcId="{1E0525C4-0B5F-CE40-AC7A-04776C6454DB}" destId="{FD77854F-5D50-734E-9F69-82ABBBCF7B7C}" srcOrd="0" destOrd="0" presId="urn:microsoft.com/office/officeart/2005/8/layout/hierarchy1"/>
    <dgm:cxn modelId="{D62B2AA1-0D09-5645-8640-C516429E8F8D}" type="presParOf" srcId="{FD77854F-5D50-734E-9F69-82ABBBCF7B7C}" destId="{FC49AE34-358A-F544-89C5-3574B4F1A647}" srcOrd="0" destOrd="0" presId="urn:microsoft.com/office/officeart/2005/8/layout/hierarchy1"/>
    <dgm:cxn modelId="{CF2B87C1-17FC-4442-926C-7E75E675AB2C}" type="presParOf" srcId="{FD77854F-5D50-734E-9F69-82ABBBCF7B7C}" destId="{F633B0AA-FD30-2447-B646-35326B6E084D}" srcOrd="1" destOrd="0" presId="urn:microsoft.com/office/officeart/2005/8/layout/hierarchy1"/>
    <dgm:cxn modelId="{B1A2C2B6-761A-AD49-834C-11974CAFC689}" type="presParOf" srcId="{1E0525C4-0B5F-CE40-AC7A-04776C6454DB}" destId="{A45E83D3-1E2F-B243-914E-04C470E0EC0D}" srcOrd="1" destOrd="0" presId="urn:microsoft.com/office/officeart/2005/8/layout/hierarchy1"/>
    <dgm:cxn modelId="{93660126-648A-B740-9700-9F36E37B2CEC}" type="presParOf" srcId="{A45E83D3-1E2F-B243-914E-04C470E0EC0D}" destId="{C301FD9E-3823-8449-BD2F-05ABF41CF07F}" srcOrd="0" destOrd="0" presId="urn:microsoft.com/office/officeart/2005/8/layout/hierarchy1"/>
    <dgm:cxn modelId="{62BCB106-47B1-6842-9D22-48ACDF0F2D88}" type="presParOf" srcId="{A45E83D3-1E2F-B243-914E-04C470E0EC0D}" destId="{43FA0842-F126-1647-A8B2-AD6FD32A530E}" srcOrd="1" destOrd="0" presId="urn:microsoft.com/office/officeart/2005/8/layout/hierarchy1"/>
    <dgm:cxn modelId="{C5C01CFE-B5A7-D04C-BD53-A4D7F8F21FC1}" type="presParOf" srcId="{43FA0842-F126-1647-A8B2-AD6FD32A530E}" destId="{9A816608-5A69-D147-9891-1D6B4260563B}" srcOrd="0" destOrd="0" presId="urn:microsoft.com/office/officeart/2005/8/layout/hierarchy1"/>
    <dgm:cxn modelId="{77D75F71-D7AB-9747-B3BF-9E02104BEDFD}" type="presParOf" srcId="{9A816608-5A69-D147-9891-1D6B4260563B}" destId="{2ACAF21B-3F3C-EB4E-BD4B-1ED3C4786A71}" srcOrd="0" destOrd="0" presId="urn:microsoft.com/office/officeart/2005/8/layout/hierarchy1"/>
    <dgm:cxn modelId="{C0D99CF7-7B4D-8342-9F1E-95B65113110A}" type="presParOf" srcId="{9A816608-5A69-D147-9891-1D6B4260563B}" destId="{0A791EFF-B1FF-FD4B-B4EF-47BE2BEE1A8C}" srcOrd="1" destOrd="0" presId="urn:microsoft.com/office/officeart/2005/8/layout/hierarchy1"/>
    <dgm:cxn modelId="{B7BBB4D5-5CE7-6442-9117-28087C1DF1C8}" type="presParOf" srcId="{43FA0842-F126-1647-A8B2-AD6FD32A530E}" destId="{A7E4200A-485B-0440-A506-FB693048FCEC}" srcOrd="1" destOrd="0" presId="urn:microsoft.com/office/officeart/2005/8/layout/hierarchy1"/>
    <dgm:cxn modelId="{843B5329-4C70-8042-84CF-8B49B0E2F217}" type="presParOf" srcId="{A7E4200A-485B-0440-A506-FB693048FCEC}" destId="{A00E14FF-3075-7A40-9133-CB5EB5C1C617}" srcOrd="0" destOrd="0" presId="urn:microsoft.com/office/officeart/2005/8/layout/hierarchy1"/>
    <dgm:cxn modelId="{E036AD3B-DADF-5C4C-A59F-28EA5A1A3C4B}" type="presParOf" srcId="{A7E4200A-485B-0440-A506-FB693048FCEC}" destId="{71EEB6DD-172B-1343-876C-B5710688C03E}" srcOrd="1" destOrd="0" presId="urn:microsoft.com/office/officeart/2005/8/layout/hierarchy1"/>
    <dgm:cxn modelId="{550A91A1-0E12-8849-8B1C-7199ABBD4A9A}" type="presParOf" srcId="{71EEB6DD-172B-1343-876C-B5710688C03E}" destId="{CB0C2FBB-2827-FA4A-AC12-A08DC11CF4E9}" srcOrd="0" destOrd="0" presId="urn:microsoft.com/office/officeart/2005/8/layout/hierarchy1"/>
    <dgm:cxn modelId="{05A7AD47-5250-4649-A2CB-631AA3FA1EE7}" type="presParOf" srcId="{CB0C2FBB-2827-FA4A-AC12-A08DC11CF4E9}" destId="{43811EED-7AB3-6841-9EF0-70F139075C02}" srcOrd="0" destOrd="0" presId="urn:microsoft.com/office/officeart/2005/8/layout/hierarchy1"/>
    <dgm:cxn modelId="{36D3991C-4603-EA4E-B670-E06EE3C5FEC0}" type="presParOf" srcId="{CB0C2FBB-2827-FA4A-AC12-A08DC11CF4E9}" destId="{7584A1DB-A7D2-3E4F-8DBC-54D82ED44858}" srcOrd="1" destOrd="0" presId="urn:microsoft.com/office/officeart/2005/8/layout/hierarchy1"/>
    <dgm:cxn modelId="{84AFFB02-EEC7-E041-8C44-E548DC1B824E}" type="presParOf" srcId="{71EEB6DD-172B-1343-876C-B5710688C03E}" destId="{83A845BE-6252-C44C-8378-F28FDC0E5CEE}" srcOrd="1" destOrd="0" presId="urn:microsoft.com/office/officeart/2005/8/layout/hierarchy1"/>
    <dgm:cxn modelId="{725400C5-0B8E-A040-8988-73943DA1D245}" type="presParOf" srcId="{A7E4200A-485B-0440-A506-FB693048FCEC}" destId="{D97591EE-5C05-254E-879C-EE3A562FBC5F}" srcOrd="2" destOrd="0" presId="urn:microsoft.com/office/officeart/2005/8/layout/hierarchy1"/>
    <dgm:cxn modelId="{6F03C0AF-248E-5E45-9042-47206D8B70F2}" type="presParOf" srcId="{A7E4200A-485B-0440-A506-FB693048FCEC}" destId="{30883368-1AD7-8B4E-92CF-726CBC521642}" srcOrd="3" destOrd="0" presId="urn:microsoft.com/office/officeart/2005/8/layout/hierarchy1"/>
    <dgm:cxn modelId="{E108694E-144D-A048-8513-90AA7D23BD64}" type="presParOf" srcId="{30883368-1AD7-8B4E-92CF-726CBC521642}" destId="{E154653E-F85E-A248-9A90-5E41E9E9B4B1}" srcOrd="0" destOrd="0" presId="urn:microsoft.com/office/officeart/2005/8/layout/hierarchy1"/>
    <dgm:cxn modelId="{D5660B22-B8CE-A84B-8052-18BCACCABF08}" type="presParOf" srcId="{E154653E-F85E-A248-9A90-5E41E9E9B4B1}" destId="{1E466E51-2440-9742-BBA5-E5AB74B201E4}" srcOrd="0" destOrd="0" presId="urn:microsoft.com/office/officeart/2005/8/layout/hierarchy1"/>
    <dgm:cxn modelId="{231F3C97-A6E2-9046-90FA-8DE999BE1760}" type="presParOf" srcId="{E154653E-F85E-A248-9A90-5E41E9E9B4B1}" destId="{BC4E61C3-E4BD-6544-BBAA-A4175E938B60}" srcOrd="1" destOrd="0" presId="urn:microsoft.com/office/officeart/2005/8/layout/hierarchy1"/>
    <dgm:cxn modelId="{3EA51E5C-6FD4-EF44-9920-B27A5D566272}" type="presParOf" srcId="{30883368-1AD7-8B4E-92CF-726CBC521642}" destId="{34A9F125-FC1B-6742-B633-7F96F2DAEDEE}" srcOrd="1" destOrd="0" presId="urn:microsoft.com/office/officeart/2005/8/layout/hierarchy1"/>
    <dgm:cxn modelId="{BF34C39E-3AA3-F24C-837F-40A6C97E50D5}" type="presParOf" srcId="{A7E4200A-485B-0440-A506-FB693048FCEC}" destId="{91C7B9DF-D022-2C46-8F74-94DE3D341E80}" srcOrd="4" destOrd="0" presId="urn:microsoft.com/office/officeart/2005/8/layout/hierarchy1"/>
    <dgm:cxn modelId="{B0B3056F-BE8C-7B43-97E5-BFE7C0B06039}" type="presParOf" srcId="{A7E4200A-485B-0440-A506-FB693048FCEC}" destId="{400B773D-F9A8-1C4C-9065-EBF485CFC510}" srcOrd="5" destOrd="0" presId="urn:microsoft.com/office/officeart/2005/8/layout/hierarchy1"/>
    <dgm:cxn modelId="{05F35903-5AB7-494C-8C16-0DB29AFAF2BE}" type="presParOf" srcId="{400B773D-F9A8-1C4C-9065-EBF485CFC510}" destId="{B165A73F-AAF8-C942-8015-4FF2CD00CD1A}" srcOrd="0" destOrd="0" presId="urn:microsoft.com/office/officeart/2005/8/layout/hierarchy1"/>
    <dgm:cxn modelId="{C30003F0-CD63-4C48-9994-7108478F1627}" type="presParOf" srcId="{B165A73F-AAF8-C942-8015-4FF2CD00CD1A}" destId="{E4BCC219-9934-3B40-B7D3-E9F58276A805}" srcOrd="0" destOrd="0" presId="urn:microsoft.com/office/officeart/2005/8/layout/hierarchy1"/>
    <dgm:cxn modelId="{4CFFA540-3D2A-7447-A584-7B7E1D98A7C6}" type="presParOf" srcId="{B165A73F-AAF8-C942-8015-4FF2CD00CD1A}" destId="{89C6B11C-B76F-4841-9AAD-B8BBB92B7E08}" srcOrd="1" destOrd="0" presId="urn:microsoft.com/office/officeart/2005/8/layout/hierarchy1"/>
    <dgm:cxn modelId="{F4541834-C805-6C41-9C76-A5AADD08E092}" type="presParOf" srcId="{400B773D-F9A8-1C4C-9065-EBF485CFC510}" destId="{27DA7EF2-D0A2-484F-B2BE-67F9F32AECF4}" srcOrd="1" destOrd="0" presId="urn:microsoft.com/office/officeart/2005/8/layout/hierarchy1"/>
    <dgm:cxn modelId="{33297EAE-EF53-E04A-BB60-1F9FD32F6933}" type="presParOf" srcId="{A45E83D3-1E2F-B243-914E-04C470E0EC0D}" destId="{EF2B7F0A-F584-7942-9EDE-4E3B67465193}" srcOrd="2" destOrd="0" presId="urn:microsoft.com/office/officeart/2005/8/layout/hierarchy1"/>
    <dgm:cxn modelId="{D179DE63-69AA-5F4E-8CD2-E2658F9EF60B}" type="presParOf" srcId="{A45E83D3-1E2F-B243-914E-04C470E0EC0D}" destId="{2AA83213-0373-5C4F-B686-F273078C9490}" srcOrd="3" destOrd="0" presId="urn:microsoft.com/office/officeart/2005/8/layout/hierarchy1"/>
    <dgm:cxn modelId="{BAFBA32A-DB81-994E-B5A6-84C8FAC65A1D}" type="presParOf" srcId="{2AA83213-0373-5C4F-B686-F273078C9490}" destId="{C5E03812-BF11-B141-86FB-8D5E3EA2CCB4}" srcOrd="0" destOrd="0" presId="urn:microsoft.com/office/officeart/2005/8/layout/hierarchy1"/>
    <dgm:cxn modelId="{D5EC5BED-4EDA-E044-8078-219D1694FCFF}" type="presParOf" srcId="{C5E03812-BF11-B141-86FB-8D5E3EA2CCB4}" destId="{6837ECEA-AB23-0B40-8F66-15767E0DE27F}" srcOrd="0" destOrd="0" presId="urn:microsoft.com/office/officeart/2005/8/layout/hierarchy1"/>
    <dgm:cxn modelId="{899E3345-062C-994B-81B0-FFACF12F45CB}" type="presParOf" srcId="{C5E03812-BF11-B141-86FB-8D5E3EA2CCB4}" destId="{DB767761-3296-D642-B206-5DA5D37B5B46}" srcOrd="1" destOrd="0" presId="urn:microsoft.com/office/officeart/2005/8/layout/hierarchy1"/>
    <dgm:cxn modelId="{9BBE100D-AF21-AD4C-AA58-D56912E4DA73}" type="presParOf" srcId="{2AA83213-0373-5C4F-B686-F273078C9490}" destId="{43B2FA63-001B-3E4A-BFA2-E648B18EE3DE}" srcOrd="1" destOrd="0" presId="urn:microsoft.com/office/officeart/2005/8/layout/hierarchy1"/>
    <dgm:cxn modelId="{B8E73129-908B-4F46-84AC-EF8306FE9AF2}" type="presParOf" srcId="{43B2FA63-001B-3E4A-BFA2-E648B18EE3DE}" destId="{7B0B64B0-5FB8-DD46-8B47-EFD31BF706D3}" srcOrd="0" destOrd="0" presId="urn:microsoft.com/office/officeart/2005/8/layout/hierarchy1"/>
    <dgm:cxn modelId="{E564F82A-CED3-534A-AE09-5F40E3DFB387}" type="presParOf" srcId="{43B2FA63-001B-3E4A-BFA2-E648B18EE3DE}" destId="{D126873A-0812-8B47-99A6-14D9F6AE9E8D}" srcOrd="1" destOrd="0" presId="urn:microsoft.com/office/officeart/2005/8/layout/hierarchy1"/>
    <dgm:cxn modelId="{799850FA-8FBB-E24D-9953-4404E3E7C530}" type="presParOf" srcId="{D126873A-0812-8B47-99A6-14D9F6AE9E8D}" destId="{B1D45BF8-434C-944A-910E-432420C820E2}" srcOrd="0" destOrd="0" presId="urn:microsoft.com/office/officeart/2005/8/layout/hierarchy1"/>
    <dgm:cxn modelId="{AA11B201-F797-EE4B-874C-A5D47F467DCE}" type="presParOf" srcId="{B1D45BF8-434C-944A-910E-432420C820E2}" destId="{37EC2BD0-802D-814D-8794-B55DD511660E}" srcOrd="0" destOrd="0" presId="urn:microsoft.com/office/officeart/2005/8/layout/hierarchy1"/>
    <dgm:cxn modelId="{9B5B1745-334B-9E4D-AF89-E8782012AFB0}" type="presParOf" srcId="{B1D45BF8-434C-944A-910E-432420C820E2}" destId="{42AC55F1-166B-C247-83E3-A71861462EF2}" srcOrd="1" destOrd="0" presId="urn:microsoft.com/office/officeart/2005/8/layout/hierarchy1"/>
    <dgm:cxn modelId="{EA5ADC61-20A3-CA41-A654-9AC6C8003A65}" type="presParOf" srcId="{D126873A-0812-8B47-99A6-14D9F6AE9E8D}" destId="{6B2B18FC-6E7F-374A-A8EF-3747A52DEDC2}" srcOrd="1" destOrd="0" presId="urn:microsoft.com/office/officeart/2005/8/layout/hierarchy1"/>
    <dgm:cxn modelId="{4675837C-436D-E443-8054-3464CD797211}" type="presParOf" srcId="{43B2FA63-001B-3E4A-BFA2-E648B18EE3DE}" destId="{E71354E8-9B46-F74E-943D-DED32600F993}" srcOrd="2" destOrd="0" presId="urn:microsoft.com/office/officeart/2005/8/layout/hierarchy1"/>
    <dgm:cxn modelId="{4035B396-5F39-4A49-85A3-C2584CC15CED}" type="presParOf" srcId="{43B2FA63-001B-3E4A-BFA2-E648B18EE3DE}" destId="{AA63EFD7-2A1A-844D-9FEA-AFF25818706D}" srcOrd="3" destOrd="0" presId="urn:microsoft.com/office/officeart/2005/8/layout/hierarchy1"/>
    <dgm:cxn modelId="{92F23118-64B6-EE4F-B783-278A60001146}" type="presParOf" srcId="{AA63EFD7-2A1A-844D-9FEA-AFF25818706D}" destId="{47E91943-4920-5542-AFE0-7795BA7DD0A8}" srcOrd="0" destOrd="0" presId="urn:microsoft.com/office/officeart/2005/8/layout/hierarchy1"/>
    <dgm:cxn modelId="{F1DC6E99-5139-7241-9284-F8007DA54844}" type="presParOf" srcId="{47E91943-4920-5542-AFE0-7795BA7DD0A8}" destId="{76052AE8-7977-764C-9BBE-5F083765318C}" srcOrd="0" destOrd="0" presId="urn:microsoft.com/office/officeart/2005/8/layout/hierarchy1"/>
    <dgm:cxn modelId="{A9069CF6-28D9-DE4A-9224-BB510DAFF1D9}" type="presParOf" srcId="{47E91943-4920-5542-AFE0-7795BA7DD0A8}" destId="{53BBE984-86FE-2749-85F8-5CAD9E4BD265}" srcOrd="1" destOrd="0" presId="urn:microsoft.com/office/officeart/2005/8/layout/hierarchy1"/>
    <dgm:cxn modelId="{5A47880F-CECA-414D-9BAA-83CA3B214843}" type="presParOf" srcId="{AA63EFD7-2A1A-844D-9FEA-AFF25818706D}" destId="{8D34CC28-1929-7F4E-9E81-AABBEEF052B7}" srcOrd="1" destOrd="0" presId="urn:microsoft.com/office/officeart/2005/8/layout/hierarchy1"/>
    <dgm:cxn modelId="{BDBC1137-7AED-3347-BC27-27C6A915E931}" type="presParOf" srcId="{8D34CC28-1929-7F4E-9E81-AABBEEF052B7}" destId="{BD325626-A2A5-A14C-BD59-5ABC24A6952E}" srcOrd="0" destOrd="0" presId="urn:microsoft.com/office/officeart/2005/8/layout/hierarchy1"/>
    <dgm:cxn modelId="{265006EF-EFCE-2949-A8FF-E642495245FD}" type="presParOf" srcId="{8D34CC28-1929-7F4E-9E81-AABBEEF052B7}" destId="{B2005D5B-75BF-8246-B73D-A3BFEBDDCA74}" srcOrd="1" destOrd="0" presId="urn:microsoft.com/office/officeart/2005/8/layout/hierarchy1"/>
    <dgm:cxn modelId="{40800299-CD45-CC4B-8E34-B1DA4A71F0E9}" type="presParOf" srcId="{B2005D5B-75BF-8246-B73D-A3BFEBDDCA74}" destId="{52E71E76-17A0-A249-BECA-AF259515CA30}" srcOrd="0" destOrd="0" presId="urn:microsoft.com/office/officeart/2005/8/layout/hierarchy1"/>
    <dgm:cxn modelId="{22EB2A5B-CA31-3A44-A139-C37CDFED722E}" type="presParOf" srcId="{52E71E76-17A0-A249-BECA-AF259515CA30}" destId="{A9150E30-A445-AA4B-AC14-07A69B534B39}" srcOrd="0" destOrd="0" presId="urn:microsoft.com/office/officeart/2005/8/layout/hierarchy1"/>
    <dgm:cxn modelId="{54F9C35D-3920-B941-A81E-46F6403CB4A4}" type="presParOf" srcId="{52E71E76-17A0-A249-BECA-AF259515CA30}" destId="{87568631-57DE-B046-9837-CCF342B13DCA}" srcOrd="1" destOrd="0" presId="urn:microsoft.com/office/officeart/2005/8/layout/hierarchy1"/>
    <dgm:cxn modelId="{097C0B30-C79B-A54D-AC44-0EBFB3A3F930}" type="presParOf" srcId="{B2005D5B-75BF-8246-B73D-A3BFEBDDCA74}" destId="{3FCAD497-C1FD-D349-A913-237477816662}" srcOrd="1" destOrd="0" presId="urn:microsoft.com/office/officeart/2005/8/layout/hierarchy1"/>
    <dgm:cxn modelId="{39481742-B5EE-1548-BFFD-FBE620A306F9}" type="presParOf" srcId="{8D34CC28-1929-7F4E-9E81-AABBEEF052B7}" destId="{FA54C212-A322-8D45-B37F-F711B73A819C}" srcOrd="2" destOrd="0" presId="urn:microsoft.com/office/officeart/2005/8/layout/hierarchy1"/>
    <dgm:cxn modelId="{CD6CA2F2-E052-E447-A982-DFE2B58DE46D}" type="presParOf" srcId="{8D34CC28-1929-7F4E-9E81-AABBEEF052B7}" destId="{1173B317-9964-6E4F-8B9D-F69C2EF62EC4}" srcOrd="3" destOrd="0" presId="urn:microsoft.com/office/officeart/2005/8/layout/hierarchy1"/>
    <dgm:cxn modelId="{AC4EC11C-125E-E64E-93A0-DDF7D6197B9B}" type="presParOf" srcId="{1173B317-9964-6E4F-8B9D-F69C2EF62EC4}" destId="{6E93C1E6-1B9D-9140-8D1C-8A24E72E1E07}" srcOrd="0" destOrd="0" presId="urn:microsoft.com/office/officeart/2005/8/layout/hierarchy1"/>
    <dgm:cxn modelId="{A95ADB74-2D26-1E48-8F34-F42ABF083614}" type="presParOf" srcId="{6E93C1E6-1B9D-9140-8D1C-8A24E72E1E07}" destId="{AB75AAAC-30E1-A046-96AA-E14E011D76F6}" srcOrd="0" destOrd="0" presId="urn:microsoft.com/office/officeart/2005/8/layout/hierarchy1"/>
    <dgm:cxn modelId="{4D2E4E39-A54D-974A-9B71-827AA3A4F232}" type="presParOf" srcId="{6E93C1E6-1B9D-9140-8D1C-8A24E72E1E07}" destId="{C8ADB3AC-E909-B94E-A28C-CFA5066CEE78}" srcOrd="1" destOrd="0" presId="urn:microsoft.com/office/officeart/2005/8/layout/hierarchy1"/>
    <dgm:cxn modelId="{BA09CC49-187C-5E4E-83ED-4217F0602B32}" type="presParOf" srcId="{1173B317-9964-6E4F-8B9D-F69C2EF62EC4}" destId="{02D20CF0-B355-E24F-A08A-12D8A83A371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11DCF-37F2-4660-BF84-B430AF00298B}">
      <dsp:nvSpPr>
        <dsp:cNvPr id="0" name=""/>
        <dsp:cNvSpPr/>
      </dsp:nvSpPr>
      <dsp:spPr>
        <a:xfrm>
          <a:off x="3218079" y="2047183"/>
          <a:ext cx="729754" cy="173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336"/>
              </a:lnTo>
              <a:lnTo>
                <a:pt x="729754" y="118336"/>
              </a:lnTo>
              <a:lnTo>
                <a:pt x="729754" y="17364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768A4A-508A-47BD-A999-F277AC55A58B}">
      <dsp:nvSpPr>
        <dsp:cNvPr id="0" name=""/>
        <dsp:cNvSpPr/>
      </dsp:nvSpPr>
      <dsp:spPr>
        <a:xfrm>
          <a:off x="3172359" y="2047183"/>
          <a:ext cx="91440" cy="1736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64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10A4F-3264-4266-A529-8573F8F1FF5B}">
      <dsp:nvSpPr>
        <dsp:cNvPr id="0" name=""/>
        <dsp:cNvSpPr/>
      </dsp:nvSpPr>
      <dsp:spPr>
        <a:xfrm>
          <a:off x="2488325" y="2047183"/>
          <a:ext cx="729754" cy="173648"/>
        </a:xfrm>
        <a:custGeom>
          <a:avLst/>
          <a:gdLst/>
          <a:ahLst/>
          <a:cxnLst/>
          <a:rect l="0" t="0" r="0" b="0"/>
          <a:pathLst>
            <a:path>
              <a:moveTo>
                <a:pt x="729754" y="0"/>
              </a:moveTo>
              <a:lnTo>
                <a:pt x="729754" y="118336"/>
              </a:lnTo>
              <a:lnTo>
                <a:pt x="0" y="118336"/>
              </a:lnTo>
              <a:lnTo>
                <a:pt x="0" y="17364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D7A1D-E479-4CFC-9AE3-4D6193E28E2F}">
      <dsp:nvSpPr>
        <dsp:cNvPr id="0" name=""/>
        <dsp:cNvSpPr/>
      </dsp:nvSpPr>
      <dsp:spPr>
        <a:xfrm>
          <a:off x="2123448" y="1494394"/>
          <a:ext cx="1094631" cy="173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336"/>
              </a:lnTo>
              <a:lnTo>
                <a:pt x="1094631" y="118336"/>
              </a:lnTo>
              <a:lnTo>
                <a:pt x="1094631" y="17364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98DA3-FFAF-43D8-A631-B6194CA0C62D}">
      <dsp:nvSpPr>
        <dsp:cNvPr id="0" name=""/>
        <dsp:cNvSpPr/>
      </dsp:nvSpPr>
      <dsp:spPr>
        <a:xfrm>
          <a:off x="1028816" y="2047183"/>
          <a:ext cx="729754" cy="173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336"/>
              </a:lnTo>
              <a:lnTo>
                <a:pt x="729754" y="118336"/>
              </a:lnTo>
              <a:lnTo>
                <a:pt x="729754" y="17364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4B9059-DA82-4A2E-ADF1-75242270CA20}">
      <dsp:nvSpPr>
        <dsp:cNvPr id="0" name=""/>
        <dsp:cNvSpPr/>
      </dsp:nvSpPr>
      <dsp:spPr>
        <a:xfrm>
          <a:off x="983096" y="2047183"/>
          <a:ext cx="91440" cy="1736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64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DE86A-47BD-4803-9EF4-0F328A561042}">
      <dsp:nvSpPr>
        <dsp:cNvPr id="0" name=""/>
        <dsp:cNvSpPr/>
      </dsp:nvSpPr>
      <dsp:spPr>
        <a:xfrm>
          <a:off x="299062" y="2047183"/>
          <a:ext cx="729754" cy="173648"/>
        </a:xfrm>
        <a:custGeom>
          <a:avLst/>
          <a:gdLst/>
          <a:ahLst/>
          <a:cxnLst/>
          <a:rect l="0" t="0" r="0" b="0"/>
          <a:pathLst>
            <a:path>
              <a:moveTo>
                <a:pt x="729754" y="0"/>
              </a:moveTo>
              <a:lnTo>
                <a:pt x="729754" y="118336"/>
              </a:lnTo>
              <a:lnTo>
                <a:pt x="0" y="118336"/>
              </a:lnTo>
              <a:lnTo>
                <a:pt x="0" y="17364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90D5D-F00A-4E30-A7B2-A0F2A9C9E0FD}">
      <dsp:nvSpPr>
        <dsp:cNvPr id="0" name=""/>
        <dsp:cNvSpPr/>
      </dsp:nvSpPr>
      <dsp:spPr>
        <a:xfrm>
          <a:off x="1028816" y="1494394"/>
          <a:ext cx="1094631" cy="173648"/>
        </a:xfrm>
        <a:custGeom>
          <a:avLst/>
          <a:gdLst/>
          <a:ahLst/>
          <a:cxnLst/>
          <a:rect l="0" t="0" r="0" b="0"/>
          <a:pathLst>
            <a:path>
              <a:moveTo>
                <a:pt x="1094631" y="0"/>
              </a:moveTo>
              <a:lnTo>
                <a:pt x="1094631" y="118336"/>
              </a:lnTo>
              <a:lnTo>
                <a:pt x="0" y="118336"/>
              </a:lnTo>
              <a:lnTo>
                <a:pt x="0" y="17364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BDF7E7-3F2A-4BF1-8E46-87F8967EE304}">
      <dsp:nvSpPr>
        <dsp:cNvPr id="0" name=""/>
        <dsp:cNvSpPr/>
      </dsp:nvSpPr>
      <dsp:spPr>
        <a:xfrm>
          <a:off x="1824912" y="1115253"/>
          <a:ext cx="597071" cy="379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C9D8A-D32A-4AAA-9684-CD5DDC480CD6}">
      <dsp:nvSpPr>
        <dsp:cNvPr id="0" name=""/>
        <dsp:cNvSpPr/>
      </dsp:nvSpPr>
      <dsp:spPr>
        <a:xfrm>
          <a:off x="1891253" y="1178277"/>
          <a:ext cx="597071" cy="379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00" kern="1200"/>
            <a:t>Español mexicano-centroamericano</a:t>
          </a:r>
          <a:endParaRPr lang="cs-CZ" sz="500" kern="1200"/>
        </a:p>
      </dsp:txBody>
      <dsp:txXfrm>
        <a:off x="1902358" y="1189382"/>
        <a:ext cx="574861" cy="356930"/>
      </dsp:txXfrm>
    </dsp:sp>
    <dsp:sp modelId="{CEC73275-A39A-42C2-A312-7E0F0FDD12C7}">
      <dsp:nvSpPr>
        <dsp:cNvPr id="0" name=""/>
        <dsp:cNvSpPr/>
      </dsp:nvSpPr>
      <dsp:spPr>
        <a:xfrm>
          <a:off x="730280" y="1668042"/>
          <a:ext cx="597071" cy="379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BA348-2B2F-4484-8F24-13E9EE09B173}">
      <dsp:nvSpPr>
        <dsp:cNvPr id="0" name=""/>
        <dsp:cNvSpPr/>
      </dsp:nvSpPr>
      <dsp:spPr>
        <a:xfrm>
          <a:off x="796622" y="1731066"/>
          <a:ext cx="597071" cy="379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00" kern="1200"/>
            <a:t>Mexicano</a:t>
          </a:r>
          <a:endParaRPr lang="cs-CZ" sz="500" kern="1200"/>
        </a:p>
      </dsp:txBody>
      <dsp:txXfrm>
        <a:off x="807727" y="1742171"/>
        <a:ext cx="574861" cy="356930"/>
      </dsp:txXfrm>
    </dsp:sp>
    <dsp:sp modelId="{0BE7766E-C77F-49D3-A25F-751253F48F02}">
      <dsp:nvSpPr>
        <dsp:cNvPr id="0" name=""/>
        <dsp:cNvSpPr/>
      </dsp:nvSpPr>
      <dsp:spPr>
        <a:xfrm>
          <a:off x="526" y="2220831"/>
          <a:ext cx="597071" cy="379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05171-29BA-4B5A-AFAA-911A43335FB8}">
      <dsp:nvSpPr>
        <dsp:cNvPr id="0" name=""/>
        <dsp:cNvSpPr/>
      </dsp:nvSpPr>
      <dsp:spPr>
        <a:xfrm>
          <a:off x="66867" y="2283855"/>
          <a:ext cx="597071" cy="379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00" kern="1200"/>
            <a:t>Norteño</a:t>
          </a:r>
          <a:endParaRPr lang="cs-CZ" sz="500" kern="1200"/>
        </a:p>
      </dsp:txBody>
      <dsp:txXfrm>
        <a:off x="77972" y="2294960"/>
        <a:ext cx="574861" cy="356930"/>
      </dsp:txXfrm>
    </dsp:sp>
    <dsp:sp modelId="{69D0D3DA-3C1A-4543-B427-B60466557F44}">
      <dsp:nvSpPr>
        <dsp:cNvPr id="0" name=""/>
        <dsp:cNvSpPr/>
      </dsp:nvSpPr>
      <dsp:spPr>
        <a:xfrm>
          <a:off x="730280" y="2220831"/>
          <a:ext cx="597071" cy="379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45034-4806-426E-A0E2-4F161BC9E684}">
      <dsp:nvSpPr>
        <dsp:cNvPr id="0" name=""/>
        <dsp:cNvSpPr/>
      </dsp:nvSpPr>
      <dsp:spPr>
        <a:xfrm>
          <a:off x="796622" y="2283855"/>
          <a:ext cx="597071" cy="379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00" kern="1200"/>
            <a:t>Central</a:t>
          </a:r>
          <a:endParaRPr lang="cs-CZ" sz="500" kern="1200"/>
        </a:p>
      </dsp:txBody>
      <dsp:txXfrm>
        <a:off x="807727" y="2294960"/>
        <a:ext cx="574861" cy="356930"/>
      </dsp:txXfrm>
    </dsp:sp>
    <dsp:sp modelId="{23E9B59D-45D8-4264-8D85-A8D1AB3511D5}">
      <dsp:nvSpPr>
        <dsp:cNvPr id="0" name=""/>
        <dsp:cNvSpPr/>
      </dsp:nvSpPr>
      <dsp:spPr>
        <a:xfrm>
          <a:off x="1460035" y="2220831"/>
          <a:ext cx="597071" cy="379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E1D7F-AA26-4932-9DC3-BF98DC0E001B}">
      <dsp:nvSpPr>
        <dsp:cNvPr id="0" name=""/>
        <dsp:cNvSpPr/>
      </dsp:nvSpPr>
      <dsp:spPr>
        <a:xfrm>
          <a:off x="1526376" y="2283855"/>
          <a:ext cx="597071" cy="379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00" kern="1200"/>
            <a:t>Costeño</a:t>
          </a:r>
          <a:endParaRPr lang="cs-CZ" sz="500" kern="1200"/>
        </a:p>
      </dsp:txBody>
      <dsp:txXfrm>
        <a:off x="1537481" y="2294960"/>
        <a:ext cx="574861" cy="356930"/>
      </dsp:txXfrm>
    </dsp:sp>
    <dsp:sp modelId="{EDD5414E-5A22-44F0-A027-AF553983780A}">
      <dsp:nvSpPr>
        <dsp:cNvPr id="0" name=""/>
        <dsp:cNvSpPr/>
      </dsp:nvSpPr>
      <dsp:spPr>
        <a:xfrm>
          <a:off x="2919544" y="1668042"/>
          <a:ext cx="597071" cy="379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68D9F-943E-4965-AF32-93A148B0C699}">
      <dsp:nvSpPr>
        <dsp:cNvPr id="0" name=""/>
        <dsp:cNvSpPr/>
      </dsp:nvSpPr>
      <dsp:spPr>
        <a:xfrm>
          <a:off x="2985885" y="1731066"/>
          <a:ext cx="597071" cy="379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00" kern="1200"/>
            <a:t>Mayense-centroamericano</a:t>
          </a:r>
          <a:endParaRPr lang="cs-CZ" sz="500" kern="1200"/>
        </a:p>
      </dsp:txBody>
      <dsp:txXfrm>
        <a:off x="2996990" y="1742171"/>
        <a:ext cx="574861" cy="356930"/>
      </dsp:txXfrm>
    </dsp:sp>
    <dsp:sp modelId="{C099EDD2-314C-429D-8B3C-096515369FD0}">
      <dsp:nvSpPr>
        <dsp:cNvPr id="0" name=""/>
        <dsp:cNvSpPr/>
      </dsp:nvSpPr>
      <dsp:spPr>
        <a:xfrm>
          <a:off x="2189789" y="2220831"/>
          <a:ext cx="597071" cy="379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8135A-CF10-4728-B1B9-BF0C8BC676C8}">
      <dsp:nvSpPr>
        <dsp:cNvPr id="0" name=""/>
        <dsp:cNvSpPr/>
      </dsp:nvSpPr>
      <dsp:spPr>
        <a:xfrm>
          <a:off x="2256130" y="2283855"/>
          <a:ext cx="597071" cy="379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00" kern="1200"/>
            <a:t>Yucateco</a:t>
          </a:r>
          <a:endParaRPr lang="cs-CZ" sz="500" kern="1200"/>
        </a:p>
      </dsp:txBody>
      <dsp:txXfrm>
        <a:off x="2267235" y="2294960"/>
        <a:ext cx="574861" cy="356930"/>
      </dsp:txXfrm>
    </dsp:sp>
    <dsp:sp modelId="{91EC476F-1F0C-48E4-AC79-1910E423B518}">
      <dsp:nvSpPr>
        <dsp:cNvPr id="0" name=""/>
        <dsp:cNvSpPr/>
      </dsp:nvSpPr>
      <dsp:spPr>
        <a:xfrm>
          <a:off x="2919544" y="2220831"/>
          <a:ext cx="597071" cy="379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86F4C-ED60-4AC2-B570-10218AEA619A}">
      <dsp:nvSpPr>
        <dsp:cNvPr id="0" name=""/>
        <dsp:cNvSpPr/>
      </dsp:nvSpPr>
      <dsp:spPr>
        <a:xfrm>
          <a:off x="2985885" y="2283855"/>
          <a:ext cx="597071" cy="379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00" kern="1200"/>
            <a:t>Centroamericano</a:t>
          </a:r>
          <a:endParaRPr lang="cs-CZ" sz="500" kern="1200"/>
        </a:p>
      </dsp:txBody>
      <dsp:txXfrm>
        <a:off x="2996990" y="2294960"/>
        <a:ext cx="574861" cy="356930"/>
      </dsp:txXfrm>
    </dsp:sp>
    <dsp:sp modelId="{58ECEAA2-654F-4379-80E1-1BF6A9FE63CA}">
      <dsp:nvSpPr>
        <dsp:cNvPr id="0" name=""/>
        <dsp:cNvSpPr/>
      </dsp:nvSpPr>
      <dsp:spPr>
        <a:xfrm>
          <a:off x="3649298" y="2220831"/>
          <a:ext cx="597071" cy="379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9E9FA-FF4F-435E-ABB8-A6E2B19770AF}">
      <dsp:nvSpPr>
        <dsp:cNvPr id="0" name=""/>
        <dsp:cNvSpPr/>
      </dsp:nvSpPr>
      <dsp:spPr>
        <a:xfrm>
          <a:off x="3715639" y="2283855"/>
          <a:ext cx="597071" cy="379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00" kern="1200"/>
            <a:t>Mayense de bilingües</a:t>
          </a:r>
          <a:endParaRPr lang="cs-CZ" sz="500" kern="1200"/>
        </a:p>
      </dsp:txBody>
      <dsp:txXfrm>
        <a:off x="3726744" y="2294960"/>
        <a:ext cx="574861" cy="356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87E33-5846-A44C-9934-4C7DF1D82C53}">
      <dsp:nvSpPr>
        <dsp:cNvPr id="0" name=""/>
        <dsp:cNvSpPr/>
      </dsp:nvSpPr>
      <dsp:spPr>
        <a:xfrm>
          <a:off x="3002001" y="1330948"/>
          <a:ext cx="1547014" cy="245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241"/>
              </a:lnTo>
              <a:lnTo>
                <a:pt x="1547014" y="167241"/>
              </a:lnTo>
              <a:lnTo>
                <a:pt x="1547014" y="245412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BDE1F1-A0CD-4C43-A6DB-52C2579E3F9D}">
      <dsp:nvSpPr>
        <dsp:cNvPr id="0" name=""/>
        <dsp:cNvSpPr/>
      </dsp:nvSpPr>
      <dsp:spPr>
        <a:xfrm>
          <a:off x="3002001" y="1330948"/>
          <a:ext cx="515671" cy="245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241"/>
              </a:lnTo>
              <a:lnTo>
                <a:pt x="515671" y="167241"/>
              </a:lnTo>
              <a:lnTo>
                <a:pt x="515671" y="245412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FD3AE-3DD2-DA4F-AF9E-8FA54772BB71}">
      <dsp:nvSpPr>
        <dsp:cNvPr id="0" name=""/>
        <dsp:cNvSpPr/>
      </dsp:nvSpPr>
      <dsp:spPr>
        <a:xfrm>
          <a:off x="2486330" y="1330948"/>
          <a:ext cx="515671" cy="245412"/>
        </a:xfrm>
        <a:custGeom>
          <a:avLst/>
          <a:gdLst/>
          <a:ahLst/>
          <a:cxnLst/>
          <a:rect l="0" t="0" r="0" b="0"/>
          <a:pathLst>
            <a:path>
              <a:moveTo>
                <a:pt x="515671" y="0"/>
              </a:moveTo>
              <a:lnTo>
                <a:pt x="515671" y="167241"/>
              </a:lnTo>
              <a:lnTo>
                <a:pt x="0" y="167241"/>
              </a:lnTo>
              <a:lnTo>
                <a:pt x="0" y="245412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BFA29-5DBD-124E-B991-9E2E029FFCF7}">
      <dsp:nvSpPr>
        <dsp:cNvPr id="0" name=""/>
        <dsp:cNvSpPr/>
      </dsp:nvSpPr>
      <dsp:spPr>
        <a:xfrm>
          <a:off x="1454987" y="2112190"/>
          <a:ext cx="1031342" cy="245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241"/>
              </a:lnTo>
              <a:lnTo>
                <a:pt x="1031342" y="167241"/>
              </a:lnTo>
              <a:lnTo>
                <a:pt x="1031342" y="245412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F7808-A296-284F-A98D-5288B6F1DB97}">
      <dsp:nvSpPr>
        <dsp:cNvPr id="0" name=""/>
        <dsp:cNvSpPr/>
      </dsp:nvSpPr>
      <dsp:spPr>
        <a:xfrm>
          <a:off x="1409267" y="2112190"/>
          <a:ext cx="91440" cy="2454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412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DE6ADB-7015-6F4F-A03C-4BB952DCBC82}">
      <dsp:nvSpPr>
        <dsp:cNvPr id="0" name=""/>
        <dsp:cNvSpPr/>
      </dsp:nvSpPr>
      <dsp:spPr>
        <a:xfrm>
          <a:off x="423644" y="2112190"/>
          <a:ext cx="1031342" cy="245412"/>
        </a:xfrm>
        <a:custGeom>
          <a:avLst/>
          <a:gdLst/>
          <a:ahLst/>
          <a:cxnLst/>
          <a:rect l="0" t="0" r="0" b="0"/>
          <a:pathLst>
            <a:path>
              <a:moveTo>
                <a:pt x="1031342" y="0"/>
              </a:moveTo>
              <a:lnTo>
                <a:pt x="1031342" y="167241"/>
              </a:lnTo>
              <a:lnTo>
                <a:pt x="0" y="167241"/>
              </a:lnTo>
              <a:lnTo>
                <a:pt x="0" y="245412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A3E519-13EE-384F-A16F-D5A39E8A0A58}">
      <dsp:nvSpPr>
        <dsp:cNvPr id="0" name=""/>
        <dsp:cNvSpPr/>
      </dsp:nvSpPr>
      <dsp:spPr>
        <a:xfrm>
          <a:off x="1454987" y="1330948"/>
          <a:ext cx="1547014" cy="245412"/>
        </a:xfrm>
        <a:custGeom>
          <a:avLst/>
          <a:gdLst/>
          <a:ahLst/>
          <a:cxnLst/>
          <a:rect l="0" t="0" r="0" b="0"/>
          <a:pathLst>
            <a:path>
              <a:moveTo>
                <a:pt x="1547014" y="0"/>
              </a:moveTo>
              <a:lnTo>
                <a:pt x="1547014" y="167241"/>
              </a:lnTo>
              <a:lnTo>
                <a:pt x="0" y="167241"/>
              </a:lnTo>
              <a:lnTo>
                <a:pt x="0" y="245412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2131A6-7E5C-734F-8B6A-8155D0AF1EED}">
      <dsp:nvSpPr>
        <dsp:cNvPr id="0" name=""/>
        <dsp:cNvSpPr/>
      </dsp:nvSpPr>
      <dsp:spPr>
        <a:xfrm>
          <a:off x="2580088" y="795118"/>
          <a:ext cx="843825" cy="5358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75A4AC-A16E-2543-985B-987CB775EA36}">
      <dsp:nvSpPr>
        <dsp:cNvPr id="0" name=""/>
        <dsp:cNvSpPr/>
      </dsp:nvSpPr>
      <dsp:spPr>
        <a:xfrm>
          <a:off x="2673847" y="884189"/>
          <a:ext cx="843825" cy="5358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/>
            <a:t>español andino</a:t>
          </a:r>
          <a:endParaRPr lang="cs-CZ" sz="900" kern="1200"/>
        </a:p>
      </dsp:txBody>
      <dsp:txXfrm>
        <a:off x="2689541" y="899883"/>
        <a:ext cx="812437" cy="504441"/>
      </dsp:txXfrm>
    </dsp:sp>
    <dsp:sp modelId="{E5CFC9E2-99FC-5F44-90E9-310E1AC1D651}">
      <dsp:nvSpPr>
        <dsp:cNvPr id="0" name=""/>
        <dsp:cNvSpPr/>
      </dsp:nvSpPr>
      <dsp:spPr>
        <a:xfrm>
          <a:off x="1033074" y="1576361"/>
          <a:ext cx="843825" cy="5358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9E85860-59C8-F342-A18A-D28322160ABF}">
      <dsp:nvSpPr>
        <dsp:cNvPr id="0" name=""/>
        <dsp:cNvSpPr/>
      </dsp:nvSpPr>
      <dsp:spPr>
        <a:xfrm>
          <a:off x="1126832" y="1665431"/>
          <a:ext cx="843825" cy="5358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/>
            <a:t>serrano</a:t>
          </a:r>
          <a:endParaRPr lang="cs-CZ" sz="900" kern="1200"/>
        </a:p>
      </dsp:txBody>
      <dsp:txXfrm>
        <a:off x="1142526" y="1681125"/>
        <a:ext cx="812437" cy="504441"/>
      </dsp:txXfrm>
    </dsp:sp>
    <dsp:sp modelId="{4C69D767-B36D-EF4A-8A22-99B60F4F01F5}">
      <dsp:nvSpPr>
        <dsp:cNvPr id="0" name=""/>
        <dsp:cNvSpPr/>
      </dsp:nvSpPr>
      <dsp:spPr>
        <a:xfrm>
          <a:off x="1731" y="2357603"/>
          <a:ext cx="843825" cy="5358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094E683-2709-ED4C-BA30-EF070345ACAC}">
      <dsp:nvSpPr>
        <dsp:cNvPr id="0" name=""/>
        <dsp:cNvSpPr/>
      </dsp:nvSpPr>
      <dsp:spPr>
        <a:xfrm>
          <a:off x="95490" y="2446673"/>
          <a:ext cx="843825" cy="5358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/>
            <a:t>colombo-ecuatoriano</a:t>
          </a:r>
          <a:endParaRPr lang="cs-CZ" sz="900" kern="1200"/>
        </a:p>
      </dsp:txBody>
      <dsp:txXfrm>
        <a:off x="111184" y="2462367"/>
        <a:ext cx="812437" cy="504441"/>
      </dsp:txXfrm>
    </dsp:sp>
    <dsp:sp modelId="{CAB5D647-037D-644B-BF9D-ADC3233020E5}">
      <dsp:nvSpPr>
        <dsp:cNvPr id="0" name=""/>
        <dsp:cNvSpPr/>
      </dsp:nvSpPr>
      <dsp:spPr>
        <a:xfrm>
          <a:off x="1033074" y="2357603"/>
          <a:ext cx="843825" cy="5358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CC5240E-5664-0C4F-A2C8-A623081BA735}">
      <dsp:nvSpPr>
        <dsp:cNvPr id="0" name=""/>
        <dsp:cNvSpPr/>
      </dsp:nvSpPr>
      <dsp:spPr>
        <a:xfrm>
          <a:off x="1126832" y="2446673"/>
          <a:ext cx="843825" cy="5358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/>
            <a:t>peru-boliviano</a:t>
          </a:r>
          <a:endParaRPr lang="cs-CZ" sz="900" kern="1200"/>
        </a:p>
      </dsp:txBody>
      <dsp:txXfrm>
        <a:off x="1142526" y="2462367"/>
        <a:ext cx="812437" cy="504441"/>
      </dsp:txXfrm>
    </dsp:sp>
    <dsp:sp modelId="{21731FFE-F665-4543-995D-D9E749942A27}">
      <dsp:nvSpPr>
        <dsp:cNvPr id="0" name=""/>
        <dsp:cNvSpPr/>
      </dsp:nvSpPr>
      <dsp:spPr>
        <a:xfrm>
          <a:off x="2064417" y="2357603"/>
          <a:ext cx="843825" cy="5358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FA20FCA-D1C9-A944-AE5C-D2853490BAA8}">
      <dsp:nvSpPr>
        <dsp:cNvPr id="0" name=""/>
        <dsp:cNvSpPr/>
      </dsp:nvSpPr>
      <dsp:spPr>
        <a:xfrm>
          <a:off x="2158175" y="2446673"/>
          <a:ext cx="843825" cy="5358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/>
            <a:t>andino de bilingües</a:t>
          </a:r>
          <a:endParaRPr lang="cs-CZ" sz="900" kern="1200"/>
        </a:p>
      </dsp:txBody>
      <dsp:txXfrm>
        <a:off x="2173869" y="2462367"/>
        <a:ext cx="812437" cy="504441"/>
      </dsp:txXfrm>
    </dsp:sp>
    <dsp:sp modelId="{EFF0F42E-FC88-AA4C-AFCF-F85C0F189194}">
      <dsp:nvSpPr>
        <dsp:cNvPr id="0" name=""/>
        <dsp:cNvSpPr/>
      </dsp:nvSpPr>
      <dsp:spPr>
        <a:xfrm>
          <a:off x="2064417" y="1576361"/>
          <a:ext cx="843825" cy="5358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451B20-05C6-1848-985F-3E8515193EBB}">
      <dsp:nvSpPr>
        <dsp:cNvPr id="0" name=""/>
        <dsp:cNvSpPr/>
      </dsp:nvSpPr>
      <dsp:spPr>
        <a:xfrm>
          <a:off x="2158175" y="1665431"/>
          <a:ext cx="843825" cy="5358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/>
            <a:t>costeño</a:t>
          </a:r>
          <a:endParaRPr lang="cs-CZ" sz="900" kern="1200"/>
        </a:p>
      </dsp:txBody>
      <dsp:txXfrm>
        <a:off x="2173869" y="1681125"/>
        <a:ext cx="812437" cy="504441"/>
      </dsp:txXfrm>
    </dsp:sp>
    <dsp:sp modelId="{AA0F47C0-7F3A-C74E-B2B5-C40006DA4502}">
      <dsp:nvSpPr>
        <dsp:cNvPr id="0" name=""/>
        <dsp:cNvSpPr/>
      </dsp:nvSpPr>
      <dsp:spPr>
        <a:xfrm>
          <a:off x="3095760" y="1576361"/>
          <a:ext cx="843825" cy="5358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37DFC0-34CF-EC42-AC39-C86D1E8080A5}">
      <dsp:nvSpPr>
        <dsp:cNvPr id="0" name=""/>
        <dsp:cNvSpPr/>
      </dsp:nvSpPr>
      <dsp:spPr>
        <a:xfrm>
          <a:off x="3189518" y="1665431"/>
          <a:ext cx="843825" cy="5358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/>
            <a:t>amazónico</a:t>
          </a:r>
          <a:endParaRPr lang="cs-CZ" sz="900" kern="1200"/>
        </a:p>
      </dsp:txBody>
      <dsp:txXfrm>
        <a:off x="3205212" y="1681125"/>
        <a:ext cx="812437" cy="504441"/>
      </dsp:txXfrm>
    </dsp:sp>
    <dsp:sp modelId="{6D4BC5E4-557C-3E45-AB8A-E1BB65BC7F01}">
      <dsp:nvSpPr>
        <dsp:cNvPr id="0" name=""/>
        <dsp:cNvSpPr/>
      </dsp:nvSpPr>
      <dsp:spPr>
        <a:xfrm>
          <a:off x="4127102" y="1576361"/>
          <a:ext cx="843825" cy="5358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A958A0-F551-C04F-AD0A-09A61685D646}">
      <dsp:nvSpPr>
        <dsp:cNvPr id="0" name=""/>
        <dsp:cNvSpPr/>
      </dsp:nvSpPr>
      <dsp:spPr>
        <a:xfrm>
          <a:off x="4220861" y="1665431"/>
          <a:ext cx="843825" cy="5358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/>
            <a:t>llanero</a:t>
          </a:r>
          <a:endParaRPr lang="cs-CZ" sz="900" kern="1200"/>
        </a:p>
      </dsp:txBody>
      <dsp:txXfrm>
        <a:off x="4236555" y="1681125"/>
        <a:ext cx="812437" cy="5044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4C212-A322-8D45-B37F-F711B73A819C}">
      <dsp:nvSpPr>
        <dsp:cNvPr id="0" name=""/>
        <dsp:cNvSpPr/>
      </dsp:nvSpPr>
      <dsp:spPr>
        <a:xfrm>
          <a:off x="4272935" y="2657518"/>
          <a:ext cx="394577" cy="187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968"/>
              </a:lnTo>
              <a:lnTo>
                <a:pt x="394577" y="127968"/>
              </a:lnTo>
              <a:lnTo>
                <a:pt x="394577" y="187782"/>
              </a:lnTo>
            </a:path>
          </a:pathLst>
        </a:custGeom>
        <a:noFill/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25626-A2A5-A14C-BD59-5ABC24A6952E}">
      <dsp:nvSpPr>
        <dsp:cNvPr id="0" name=""/>
        <dsp:cNvSpPr/>
      </dsp:nvSpPr>
      <dsp:spPr>
        <a:xfrm>
          <a:off x="3878358" y="2657518"/>
          <a:ext cx="394577" cy="187782"/>
        </a:xfrm>
        <a:custGeom>
          <a:avLst/>
          <a:gdLst/>
          <a:ahLst/>
          <a:cxnLst/>
          <a:rect l="0" t="0" r="0" b="0"/>
          <a:pathLst>
            <a:path>
              <a:moveTo>
                <a:pt x="394577" y="0"/>
              </a:moveTo>
              <a:lnTo>
                <a:pt x="394577" y="127968"/>
              </a:lnTo>
              <a:lnTo>
                <a:pt x="0" y="127968"/>
              </a:lnTo>
              <a:lnTo>
                <a:pt x="0" y="187782"/>
              </a:lnTo>
            </a:path>
          </a:pathLst>
        </a:custGeom>
        <a:noFill/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354E8-9B46-F74E-943D-DED32600F993}">
      <dsp:nvSpPr>
        <dsp:cNvPr id="0" name=""/>
        <dsp:cNvSpPr/>
      </dsp:nvSpPr>
      <dsp:spPr>
        <a:xfrm>
          <a:off x="3878358" y="2059734"/>
          <a:ext cx="394577" cy="187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968"/>
              </a:lnTo>
              <a:lnTo>
                <a:pt x="394577" y="127968"/>
              </a:lnTo>
              <a:lnTo>
                <a:pt x="394577" y="187782"/>
              </a:lnTo>
            </a:path>
          </a:pathLst>
        </a:custGeom>
        <a:noFill/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0B64B0-5FB8-DD46-8B47-EFD31BF706D3}">
      <dsp:nvSpPr>
        <dsp:cNvPr id="0" name=""/>
        <dsp:cNvSpPr/>
      </dsp:nvSpPr>
      <dsp:spPr>
        <a:xfrm>
          <a:off x="3483781" y="2059734"/>
          <a:ext cx="394577" cy="187782"/>
        </a:xfrm>
        <a:custGeom>
          <a:avLst/>
          <a:gdLst/>
          <a:ahLst/>
          <a:cxnLst/>
          <a:rect l="0" t="0" r="0" b="0"/>
          <a:pathLst>
            <a:path>
              <a:moveTo>
                <a:pt x="394577" y="0"/>
              </a:moveTo>
              <a:lnTo>
                <a:pt x="394577" y="127968"/>
              </a:lnTo>
              <a:lnTo>
                <a:pt x="0" y="127968"/>
              </a:lnTo>
              <a:lnTo>
                <a:pt x="0" y="187782"/>
              </a:lnTo>
            </a:path>
          </a:pathLst>
        </a:custGeom>
        <a:noFill/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B7F0A-F584-7942-9EDE-4E3B67465193}">
      <dsp:nvSpPr>
        <dsp:cNvPr id="0" name=""/>
        <dsp:cNvSpPr/>
      </dsp:nvSpPr>
      <dsp:spPr>
        <a:xfrm>
          <a:off x="2891915" y="1461950"/>
          <a:ext cx="986442" cy="187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968"/>
              </a:lnTo>
              <a:lnTo>
                <a:pt x="986442" y="127968"/>
              </a:lnTo>
              <a:lnTo>
                <a:pt x="986442" y="187782"/>
              </a:lnTo>
            </a:path>
          </a:pathLst>
        </a:custGeom>
        <a:noFill/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7B9DF-D022-2C46-8F74-94DE3D341E80}">
      <dsp:nvSpPr>
        <dsp:cNvPr id="0" name=""/>
        <dsp:cNvSpPr/>
      </dsp:nvSpPr>
      <dsp:spPr>
        <a:xfrm>
          <a:off x="1905473" y="2059734"/>
          <a:ext cx="789154" cy="187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968"/>
              </a:lnTo>
              <a:lnTo>
                <a:pt x="789154" y="127968"/>
              </a:lnTo>
              <a:lnTo>
                <a:pt x="789154" y="187782"/>
              </a:lnTo>
            </a:path>
          </a:pathLst>
        </a:custGeom>
        <a:noFill/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591EE-5C05-254E-879C-EE3A562FBC5F}">
      <dsp:nvSpPr>
        <dsp:cNvPr id="0" name=""/>
        <dsp:cNvSpPr/>
      </dsp:nvSpPr>
      <dsp:spPr>
        <a:xfrm>
          <a:off x="1859753" y="2059734"/>
          <a:ext cx="91440" cy="1877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782"/>
              </a:lnTo>
            </a:path>
          </a:pathLst>
        </a:custGeom>
        <a:noFill/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E14FF-3075-7A40-9133-CB5EB5C1C617}">
      <dsp:nvSpPr>
        <dsp:cNvPr id="0" name=""/>
        <dsp:cNvSpPr/>
      </dsp:nvSpPr>
      <dsp:spPr>
        <a:xfrm>
          <a:off x="1116319" y="2059734"/>
          <a:ext cx="789154" cy="187782"/>
        </a:xfrm>
        <a:custGeom>
          <a:avLst/>
          <a:gdLst/>
          <a:ahLst/>
          <a:cxnLst/>
          <a:rect l="0" t="0" r="0" b="0"/>
          <a:pathLst>
            <a:path>
              <a:moveTo>
                <a:pt x="789154" y="0"/>
              </a:moveTo>
              <a:lnTo>
                <a:pt x="789154" y="127968"/>
              </a:lnTo>
              <a:lnTo>
                <a:pt x="0" y="127968"/>
              </a:lnTo>
              <a:lnTo>
                <a:pt x="0" y="187782"/>
              </a:lnTo>
            </a:path>
          </a:pathLst>
        </a:custGeom>
        <a:noFill/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1FD9E-3823-8449-BD2F-05ABF41CF07F}">
      <dsp:nvSpPr>
        <dsp:cNvPr id="0" name=""/>
        <dsp:cNvSpPr/>
      </dsp:nvSpPr>
      <dsp:spPr>
        <a:xfrm>
          <a:off x="1905473" y="1461950"/>
          <a:ext cx="986442" cy="187782"/>
        </a:xfrm>
        <a:custGeom>
          <a:avLst/>
          <a:gdLst/>
          <a:ahLst/>
          <a:cxnLst/>
          <a:rect l="0" t="0" r="0" b="0"/>
          <a:pathLst>
            <a:path>
              <a:moveTo>
                <a:pt x="986442" y="0"/>
              </a:moveTo>
              <a:lnTo>
                <a:pt x="986442" y="127968"/>
              </a:lnTo>
              <a:lnTo>
                <a:pt x="0" y="127968"/>
              </a:lnTo>
              <a:lnTo>
                <a:pt x="0" y="187782"/>
              </a:lnTo>
            </a:path>
          </a:pathLst>
        </a:custGeom>
        <a:noFill/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F1D0C-CFE7-4345-A46B-3B86B7C19566}">
      <dsp:nvSpPr>
        <dsp:cNvPr id="0" name=""/>
        <dsp:cNvSpPr/>
      </dsp:nvSpPr>
      <dsp:spPr>
        <a:xfrm>
          <a:off x="1806828" y="864166"/>
          <a:ext cx="1085086" cy="187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968"/>
              </a:lnTo>
              <a:lnTo>
                <a:pt x="1085086" y="127968"/>
              </a:lnTo>
              <a:lnTo>
                <a:pt x="1085086" y="187782"/>
              </a:lnTo>
            </a:path>
          </a:pathLst>
        </a:custGeom>
        <a:noFill/>
        <a:ln w="1587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A2368-F90E-7F42-910F-0BC9741574E4}">
      <dsp:nvSpPr>
        <dsp:cNvPr id="0" name=""/>
        <dsp:cNvSpPr/>
      </dsp:nvSpPr>
      <dsp:spPr>
        <a:xfrm>
          <a:off x="721742" y="1461950"/>
          <a:ext cx="394577" cy="187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968"/>
              </a:lnTo>
              <a:lnTo>
                <a:pt x="394577" y="127968"/>
              </a:lnTo>
              <a:lnTo>
                <a:pt x="394577" y="187782"/>
              </a:lnTo>
            </a:path>
          </a:pathLst>
        </a:custGeom>
        <a:noFill/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7B3BF-2A2C-6044-8037-0DBFBEA873DB}">
      <dsp:nvSpPr>
        <dsp:cNvPr id="0" name=""/>
        <dsp:cNvSpPr/>
      </dsp:nvSpPr>
      <dsp:spPr>
        <a:xfrm>
          <a:off x="327164" y="1461950"/>
          <a:ext cx="394577" cy="187782"/>
        </a:xfrm>
        <a:custGeom>
          <a:avLst/>
          <a:gdLst/>
          <a:ahLst/>
          <a:cxnLst/>
          <a:rect l="0" t="0" r="0" b="0"/>
          <a:pathLst>
            <a:path>
              <a:moveTo>
                <a:pt x="394577" y="0"/>
              </a:moveTo>
              <a:lnTo>
                <a:pt x="394577" y="127968"/>
              </a:lnTo>
              <a:lnTo>
                <a:pt x="0" y="127968"/>
              </a:lnTo>
              <a:lnTo>
                <a:pt x="0" y="187782"/>
              </a:lnTo>
            </a:path>
          </a:pathLst>
        </a:custGeom>
        <a:noFill/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FCB12-4725-5940-86E3-C6EFBE13035B}">
      <dsp:nvSpPr>
        <dsp:cNvPr id="0" name=""/>
        <dsp:cNvSpPr/>
      </dsp:nvSpPr>
      <dsp:spPr>
        <a:xfrm>
          <a:off x="721742" y="864166"/>
          <a:ext cx="1085086" cy="187782"/>
        </a:xfrm>
        <a:custGeom>
          <a:avLst/>
          <a:gdLst/>
          <a:ahLst/>
          <a:cxnLst/>
          <a:rect l="0" t="0" r="0" b="0"/>
          <a:pathLst>
            <a:path>
              <a:moveTo>
                <a:pt x="1085086" y="0"/>
              </a:moveTo>
              <a:lnTo>
                <a:pt x="1085086" y="127968"/>
              </a:lnTo>
              <a:lnTo>
                <a:pt x="0" y="127968"/>
              </a:lnTo>
              <a:lnTo>
                <a:pt x="0" y="187782"/>
              </a:lnTo>
            </a:path>
          </a:pathLst>
        </a:custGeom>
        <a:noFill/>
        <a:ln w="1587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44DF2-D129-144A-B83E-F3C47D032E3D}">
      <dsp:nvSpPr>
        <dsp:cNvPr id="0" name=""/>
        <dsp:cNvSpPr/>
      </dsp:nvSpPr>
      <dsp:spPr>
        <a:xfrm>
          <a:off x="1483993" y="454164"/>
          <a:ext cx="645671" cy="4100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8AF9E-071C-2E4D-B199-D4B48824C909}">
      <dsp:nvSpPr>
        <dsp:cNvPr id="0" name=""/>
        <dsp:cNvSpPr/>
      </dsp:nvSpPr>
      <dsp:spPr>
        <a:xfrm>
          <a:off x="1555734" y="522318"/>
          <a:ext cx="645671" cy="41000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/>
            <a:t>español austral</a:t>
          </a:r>
          <a:endParaRPr lang="cs-CZ" sz="700" kern="1200"/>
        </a:p>
      </dsp:txBody>
      <dsp:txXfrm>
        <a:off x="1567743" y="534327"/>
        <a:ext cx="621653" cy="385983"/>
      </dsp:txXfrm>
    </dsp:sp>
    <dsp:sp modelId="{E4566846-0C67-D14B-B300-38FD20631C87}">
      <dsp:nvSpPr>
        <dsp:cNvPr id="0" name=""/>
        <dsp:cNvSpPr/>
      </dsp:nvSpPr>
      <dsp:spPr>
        <a:xfrm>
          <a:off x="398906" y="1051948"/>
          <a:ext cx="645671" cy="4100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05F51-4065-F743-BD6A-B7A609FA6FCB}">
      <dsp:nvSpPr>
        <dsp:cNvPr id="0" name=""/>
        <dsp:cNvSpPr/>
      </dsp:nvSpPr>
      <dsp:spPr>
        <a:xfrm>
          <a:off x="470647" y="1120103"/>
          <a:ext cx="645671" cy="41000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/>
            <a:t>guaranítico </a:t>
          </a:r>
          <a:endParaRPr lang="cs-CZ" sz="700" kern="1200"/>
        </a:p>
      </dsp:txBody>
      <dsp:txXfrm>
        <a:off x="482656" y="1132112"/>
        <a:ext cx="621653" cy="385983"/>
      </dsp:txXfrm>
    </dsp:sp>
    <dsp:sp modelId="{ACC15B55-EFD5-EB49-B15E-7661F64071A0}">
      <dsp:nvSpPr>
        <dsp:cNvPr id="0" name=""/>
        <dsp:cNvSpPr/>
      </dsp:nvSpPr>
      <dsp:spPr>
        <a:xfrm>
          <a:off x="4329" y="1649733"/>
          <a:ext cx="645671" cy="4100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4B61B-42CA-3743-A2F2-6DA0D9808103}">
      <dsp:nvSpPr>
        <dsp:cNvPr id="0" name=""/>
        <dsp:cNvSpPr/>
      </dsp:nvSpPr>
      <dsp:spPr>
        <a:xfrm>
          <a:off x="76070" y="1717887"/>
          <a:ext cx="645671" cy="41000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/>
            <a:t>paraguayo</a:t>
          </a:r>
          <a:endParaRPr lang="cs-CZ" sz="700" kern="1200"/>
        </a:p>
      </dsp:txBody>
      <dsp:txXfrm>
        <a:off x="88079" y="1729896"/>
        <a:ext cx="621653" cy="385983"/>
      </dsp:txXfrm>
    </dsp:sp>
    <dsp:sp modelId="{2934CD91-FE24-BC4C-BBB4-E39B1968882E}">
      <dsp:nvSpPr>
        <dsp:cNvPr id="0" name=""/>
        <dsp:cNvSpPr/>
      </dsp:nvSpPr>
      <dsp:spPr>
        <a:xfrm>
          <a:off x="793483" y="1649733"/>
          <a:ext cx="645671" cy="4100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C1141-BDA2-E04B-8160-D8217E9A8841}">
      <dsp:nvSpPr>
        <dsp:cNvPr id="0" name=""/>
        <dsp:cNvSpPr/>
      </dsp:nvSpPr>
      <dsp:spPr>
        <a:xfrm>
          <a:off x="865224" y="1717887"/>
          <a:ext cx="645671" cy="41000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/>
            <a:t>nordestino</a:t>
          </a:r>
          <a:endParaRPr lang="cs-CZ" sz="700" kern="1200"/>
        </a:p>
      </dsp:txBody>
      <dsp:txXfrm>
        <a:off x="877233" y="1729896"/>
        <a:ext cx="621653" cy="385983"/>
      </dsp:txXfrm>
    </dsp:sp>
    <dsp:sp modelId="{FC49AE34-358A-F544-89C5-3574B4F1A647}">
      <dsp:nvSpPr>
        <dsp:cNvPr id="0" name=""/>
        <dsp:cNvSpPr/>
      </dsp:nvSpPr>
      <dsp:spPr>
        <a:xfrm>
          <a:off x="2569080" y="1051948"/>
          <a:ext cx="645671" cy="4100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3B0AA-FD30-2447-B646-35326B6E084D}">
      <dsp:nvSpPr>
        <dsp:cNvPr id="0" name=""/>
        <dsp:cNvSpPr/>
      </dsp:nvSpPr>
      <dsp:spPr>
        <a:xfrm>
          <a:off x="2640821" y="1120103"/>
          <a:ext cx="645671" cy="41000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/>
            <a:t>atlántico</a:t>
          </a:r>
          <a:endParaRPr lang="cs-CZ" sz="700" kern="1200"/>
        </a:p>
      </dsp:txBody>
      <dsp:txXfrm>
        <a:off x="2652830" y="1132112"/>
        <a:ext cx="621653" cy="385983"/>
      </dsp:txXfrm>
    </dsp:sp>
    <dsp:sp modelId="{2ACAF21B-3F3C-EB4E-BD4B-1ED3C4786A71}">
      <dsp:nvSpPr>
        <dsp:cNvPr id="0" name=""/>
        <dsp:cNvSpPr/>
      </dsp:nvSpPr>
      <dsp:spPr>
        <a:xfrm>
          <a:off x="1582637" y="1649733"/>
          <a:ext cx="645671" cy="4100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91EFF-B1FF-FD4B-B4EF-47BE2BEE1A8C}">
      <dsp:nvSpPr>
        <dsp:cNvPr id="0" name=""/>
        <dsp:cNvSpPr/>
      </dsp:nvSpPr>
      <dsp:spPr>
        <a:xfrm>
          <a:off x="1654378" y="1717887"/>
          <a:ext cx="645671" cy="41000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/>
            <a:t>interior</a:t>
          </a:r>
          <a:endParaRPr lang="cs-CZ" sz="700" kern="1200"/>
        </a:p>
      </dsp:txBody>
      <dsp:txXfrm>
        <a:off x="1666387" y="1729896"/>
        <a:ext cx="621653" cy="385983"/>
      </dsp:txXfrm>
    </dsp:sp>
    <dsp:sp modelId="{43811EED-7AB3-6841-9EF0-70F139075C02}">
      <dsp:nvSpPr>
        <dsp:cNvPr id="0" name=""/>
        <dsp:cNvSpPr/>
      </dsp:nvSpPr>
      <dsp:spPr>
        <a:xfrm>
          <a:off x="793483" y="2247517"/>
          <a:ext cx="645671" cy="4100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4A1DB-A7D2-3E4F-8DBC-54D82ED44858}">
      <dsp:nvSpPr>
        <dsp:cNvPr id="0" name=""/>
        <dsp:cNvSpPr/>
      </dsp:nvSpPr>
      <dsp:spPr>
        <a:xfrm>
          <a:off x="865224" y="2315671"/>
          <a:ext cx="645671" cy="41000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/>
            <a:t>noroeste</a:t>
          </a:r>
          <a:endParaRPr lang="cs-CZ" sz="700" kern="1200"/>
        </a:p>
      </dsp:txBody>
      <dsp:txXfrm>
        <a:off x="877233" y="2327680"/>
        <a:ext cx="621653" cy="385983"/>
      </dsp:txXfrm>
    </dsp:sp>
    <dsp:sp modelId="{1E466E51-2440-9742-BBA5-E5AB74B201E4}">
      <dsp:nvSpPr>
        <dsp:cNvPr id="0" name=""/>
        <dsp:cNvSpPr/>
      </dsp:nvSpPr>
      <dsp:spPr>
        <a:xfrm>
          <a:off x="1582637" y="2247517"/>
          <a:ext cx="645671" cy="4100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E61C3-E4BD-6544-BBAA-A4175E938B60}">
      <dsp:nvSpPr>
        <dsp:cNvPr id="0" name=""/>
        <dsp:cNvSpPr/>
      </dsp:nvSpPr>
      <dsp:spPr>
        <a:xfrm>
          <a:off x="1654378" y="2315671"/>
          <a:ext cx="645671" cy="41000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/>
            <a:t>cuyano</a:t>
          </a:r>
          <a:endParaRPr lang="cs-CZ" sz="700" kern="1200"/>
        </a:p>
      </dsp:txBody>
      <dsp:txXfrm>
        <a:off x="1666387" y="2327680"/>
        <a:ext cx="621653" cy="385983"/>
      </dsp:txXfrm>
    </dsp:sp>
    <dsp:sp modelId="{E4BCC219-9934-3B40-B7D3-E9F58276A805}">
      <dsp:nvSpPr>
        <dsp:cNvPr id="0" name=""/>
        <dsp:cNvSpPr/>
      </dsp:nvSpPr>
      <dsp:spPr>
        <a:xfrm>
          <a:off x="2371791" y="2247517"/>
          <a:ext cx="645671" cy="4100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6B11C-B76F-4841-9AAD-B8BBB92B7E08}">
      <dsp:nvSpPr>
        <dsp:cNvPr id="0" name=""/>
        <dsp:cNvSpPr/>
      </dsp:nvSpPr>
      <dsp:spPr>
        <a:xfrm>
          <a:off x="2443532" y="2315671"/>
          <a:ext cx="645671" cy="41000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/>
            <a:t>central</a:t>
          </a:r>
          <a:endParaRPr lang="cs-CZ" sz="700" kern="1200"/>
        </a:p>
      </dsp:txBody>
      <dsp:txXfrm>
        <a:off x="2455541" y="2327680"/>
        <a:ext cx="621653" cy="385983"/>
      </dsp:txXfrm>
    </dsp:sp>
    <dsp:sp modelId="{6837ECEA-AB23-0B40-8F66-15767E0DE27F}">
      <dsp:nvSpPr>
        <dsp:cNvPr id="0" name=""/>
        <dsp:cNvSpPr/>
      </dsp:nvSpPr>
      <dsp:spPr>
        <a:xfrm>
          <a:off x="3555522" y="1649733"/>
          <a:ext cx="645671" cy="4100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67761-3296-D642-B206-5DA5D37B5B46}">
      <dsp:nvSpPr>
        <dsp:cNvPr id="0" name=""/>
        <dsp:cNvSpPr/>
      </dsp:nvSpPr>
      <dsp:spPr>
        <a:xfrm>
          <a:off x="3627264" y="1717887"/>
          <a:ext cx="645671" cy="41000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/>
            <a:t>litoral</a:t>
          </a:r>
          <a:endParaRPr lang="cs-CZ" sz="700" kern="1200"/>
        </a:p>
      </dsp:txBody>
      <dsp:txXfrm>
        <a:off x="3639273" y="1729896"/>
        <a:ext cx="621653" cy="385983"/>
      </dsp:txXfrm>
    </dsp:sp>
    <dsp:sp modelId="{37EC2BD0-802D-814D-8794-B55DD511660E}">
      <dsp:nvSpPr>
        <dsp:cNvPr id="0" name=""/>
        <dsp:cNvSpPr/>
      </dsp:nvSpPr>
      <dsp:spPr>
        <a:xfrm>
          <a:off x="3160945" y="2247517"/>
          <a:ext cx="645671" cy="4100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C55F1-166B-C247-83E3-A71861462EF2}">
      <dsp:nvSpPr>
        <dsp:cNvPr id="0" name=""/>
        <dsp:cNvSpPr/>
      </dsp:nvSpPr>
      <dsp:spPr>
        <a:xfrm>
          <a:off x="3232687" y="2315671"/>
          <a:ext cx="645671" cy="41000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/>
            <a:t>patagón</a:t>
          </a:r>
          <a:endParaRPr lang="cs-CZ" sz="700" kern="1200"/>
        </a:p>
      </dsp:txBody>
      <dsp:txXfrm>
        <a:off x="3244696" y="2327680"/>
        <a:ext cx="621653" cy="385983"/>
      </dsp:txXfrm>
    </dsp:sp>
    <dsp:sp modelId="{76052AE8-7977-764C-9BBE-5F083765318C}">
      <dsp:nvSpPr>
        <dsp:cNvPr id="0" name=""/>
        <dsp:cNvSpPr/>
      </dsp:nvSpPr>
      <dsp:spPr>
        <a:xfrm>
          <a:off x="3950099" y="2247517"/>
          <a:ext cx="645671" cy="4100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BE984-86FE-2749-85F8-5CAD9E4BD265}">
      <dsp:nvSpPr>
        <dsp:cNvPr id="0" name=""/>
        <dsp:cNvSpPr/>
      </dsp:nvSpPr>
      <dsp:spPr>
        <a:xfrm>
          <a:off x="4021841" y="2315671"/>
          <a:ext cx="645671" cy="41000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/>
            <a:t>rioplatense</a:t>
          </a:r>
          <a:endParaRPr lang="cs-CZ" sz="700" kern="1200"/>
        </a:p>
      </dsp:txBody>
      <dsp:txXfrm>
        <a:off x="4033850" y="2327680"/>
        <a:ext cx="621653" cy="385983"/>
      </dsp:txXfrm>
    </dsp:sp>
    <dsp:sp modelId="{A9150E30-A445-AA4B-AC14-07A69B534B39}">
      <dsp:nvSpPr>
        <dsp:cNvPr id="0" name=""/>
        <dsp:cNvSpPr/>
      </dsp:nvSpPr>
      <dsp:spPr>
        <a:xfrm>
          <a:off x="3555522" y="2845301"/>
          <a:ext cx="645671" cy="4100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68631-57DE-B046-9837-CCF342B13DCA}">
      <dsp:nvSpPr>
        <dsp:cNvPr id="0" name=""/>
        <dsp:cNvSpPr/>
      </dsp:nvSpPr>
      <dsp:spPr>
        <a:xfrm>
          <a:off x="3627264" y="2913455"/>
          <a:ext cx="645671" cy="41000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/>
            <a:t>bonaerense</a:t>
          </a:r>
          <a:endParaRPr lang="cs-CZ" sz="700" kern="1200"/>
        </a:p>
      </dsp:txBody>
      <dsp:txXfrm>
        <a:off x="3639273" y="2925464"/>
        <a:ext cx="621653" cy="385983"/>
      </dsp:txXfrm>
    </dsp:sp>
    <dsp:sp modelId="{AB75AAAC-30E1-A046-96AA-E14E011D76F6}">
      <dsp:nvSpPr>
        <dsp:cNvPr id="0" name=""/>
        <dsp:cNvSpPr/>
      </dsp:nvSpPr>
      <dsp:spPr>
        <a:xfrm>
          <a:off x="4344676" y="2845301"/>
          <a:ext cx="645671" cy="41000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ADB3AC-E909-B94E-A28C-CFA5066CEE78}">
      <dsp:nvSpPr>
        <dsp:cNvPr id="0" name=""/>
        <dsp:cNvSpPr/>
      </dsp:nvSpPr>
      <dsp:spPr>
        <a:xfrm>
          <a:off x="4416418" y="2913455"/>
          <a:ext cx="645671" cy="41000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/>
            <a:t>uruguayo</a:t>
          </a:r>
          <a:endParaRPr lang="cs-CZ" sz="700" kern="1200"/>
        </a:p>
      </dsp:txBody>
      <dsp:txXfrm>
        <a:off x="4428427" y="2925464"/>
        <a:ext cx="621653" cy="385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8527-3FBE-0344-BC33-0855FC07DA54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42B464A-7394-8047-960D-51C8B54355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71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8527-3FBE-0344-BC33-0855FC07DA54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2B464A-7394-8047-960D-51C8B54355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01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8527-3FBE-0344-BC33-0855FC07DA54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2B464A-7394-8047-960D-51C8B543557F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0900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8527-3FBE-0344-BC33-0855FC07DA54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2B464A-7394-8047-960D-51C8B54355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40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8527-3FBE-0344-BC33-0855FC07DA54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2B464A-7394-8047-960D-51C8B543557F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1581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8527-3FBE-0344-BC33-0855FC07DA54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2B464A-7394-8047-960D-51C8B54355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847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8527-3FBE-0344-BC33-0855FC07DA54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464A-7394-8047-960D-51C8B54355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4566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8527-3FBE-0344-BC33-0855FC07DA54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464A-7394-8047-960D-51C8B54355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21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8527-3FBE-0344-BC33-0855FC07DA54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464A-7394-8047-960D-51C8B54355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9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8527-3FBE-0344-BC33-0855FC07DA54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2B464A-7394-8047-960D-51C8B54355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44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8527-3FBE-0344-BC33-0855FC07DA54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42B464A-7394-8047-960D-51C8B54355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46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8527-3FBE-0344-BC33-0855FC07DA54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42B464A-7394-8047-960D-51C8B54355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25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8527-3FBE-0344-BC33-0855FC07DA54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464A-7394-8047-960D-51C8B54355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76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8527-3FBE-0344-BC33-0855FC07DA54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464A-7394-8047-960D-51C8B54355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68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8527-3FBE-0344-BC33-0855FC07DA54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464A-7394-8047-960D-51C8B54355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887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8527-3FBE-0344-BC33-0855FC07DA54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2B464A-7394-8047-960D-51C8B54355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35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78527-3FBE-0344-BC33-0855FC07DA54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42B464A-7394-8047-960D-51C8B54355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510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7AzAv3AOM8" TargetMode="External"/><Relationship Id="rId2" Type="http://schemas.openxmlformats.org/officeDocument/2006/relationships/hyperlink" Target="https://www.youtube.com/watch?v=wcSZ8AX0lP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vc.cervantes.es/lengua/voces_hispanicas/espana/tenerife.htm" TargetMode="External"/><Relationship Id="rId2" Type="http://schemas.openxmlformats.org/officeDocument/2006/relationships/hyperlink" Target="https://cvc.cervantes.es/lengua/voces_hispanicas/espana/las_palmas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nW8pCTDAcQ0" TargetMode="External"/><Relationship Id="rId4" Type="http://schemas.openxmlformats.org/officeDocument/2006/relationships/hyperlink" Target="https://www.youtube.com/watch?v=WjSkPNmu04w&amp;t=3482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x3PQa-74jE" TargetMode="External"/><Relationship Id="rId2" Type="http://schemas.openxmlformats.org/officeDocument/2006/relationships/hyperlink" Target="https://cvc.cervantes.es/lengua/voces_hispanicas/cuba/la_habana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vc.cervantes.es/lengua/voces_hispanicas/colombia/cartagena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pYz6WkgokI" TargetMode="External"/><Relationship Id="rId2" Type="http://schemas.openxmlformats.org/officeDocument/2006/relationships/hyperlink" Target="http://prosodia.upf.edu/atlasentonacion/enquestes/espanol/monterrey/index.html#maptask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Y_vlHrhI-Rw&amp;nohtml5=False" TargetMode="External"/><Relationship Id="rId4" Type="http://schemas.openxmlformats.org/officeDocument/2006/relationships/hyperlink" Target="https://www.youtube.com/watch?v=LC6Qk4iGC0U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dk_EeninJA&amp;nohtml5=False" TargetMode="External"/><Relationship Id="rId2" Type="http://schemas.openxmlformats.org/officeDocument/2006/relationships/hyperlink" Target="https://www.youtube.com/watch?v=2f9c8qgaGZ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LvkIjZZyYR4" TargetMode="External"/><Relationship Id="rId4" Type="http://schemas.openxmlformats.org/officeDocument/2006/relationships/hyperlink" Target="https://www.youtube.com/watch?v=JHC6T3S5bX8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vc.cervantes.es/lengua/voces_hispanicas/peru/cuzco.htm" TargetMode="External"/><Relationship Id="rId2" Type="http://schemas.openxmlformats.org/officeDocument/2006/relationships/hyperlink" Target="https://cvc.cervantes.es/lengua/voces_hispanicas/colombia/bogota.htm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vc.cervantes.es/lengua/voces_hispanicas/bolivia/potosi.htm" TargetMode="External"/><Relationship Id="rId4" Type="http://schemas.openxmlformats.org/officeDocument/2006/relationships/hyperlink" Target="https://cvc.cervantes.es/lengua/voces_hispanicas/peru/lima.ht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o7CY6mh4M8" TargetMode="External"/><Relationship Id="rId7" Type="http://schemas.openxmlformats.org/officeDocument/2006/relationships/hyperlink" Target="https://www.youtube.com/watch?v=ArrrI1hO2wY" TargetMode="External"/><Relationship Id="rId2" Type="http://schemas.openxmlformats.org/officeDocument/2006/relationships/hyperlink" Target="https://cvc.cervantes.es/lengua/voces_hispanicas/paraguay/asuncion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k1PWsoqmXTY" TargetMode="External"/><Relationship Id="rId5" Type="http://schemas.openxmlformats.org/officeDocument/2006/relationships/hyperlink" Target="https://cvc.cervantes.es/lengua/voces_hispanicas/argentina/patagonia.htm" TargetMode="External"/><Relationship Id="rId4" Type="http://schemas.openxmlformats.org/officeDocument/2006/relationships/hyperlink" Target="https://cvc.cervantes.es/lengua/voces_hispanicas/argentina/mendoza.htm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UGDXb9Lyfc" TargetMode="External"/><Relationship Id="rId2" Type="http://schemas.openxmlformats.org/officeDocument/2006/relationships/hyperlink" Target="https://cvc.cervantes.es/lengua/voces_hispanicas/chile/casablanca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vc.cervantes.es/lengua/voces_hispanicas/espana/barcelona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vc.cervantes.es/lengua/voces_hispanicas/espana/madrid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s.wikipedia.org/wiki/Fricativa_postalveolar_sord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6F1E992-B14A-4FD5-8E41-E19C83492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69C544B6-3EB8-40C0-BBA0-D6825A339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008ED5F3-C2B0-4C4B-864A-381723C87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23CC4B0B-BFBC-4B5D-87E1-9E6415263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C346C5BB-C560-432B-B712-CC4188B6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A5D527C1-B6DA-42CF-8499-7561AF3C1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79811171-A408-48D1-B498-29EEB218D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>
              <a:extLst>
                <a:ext uri="{FF2B5EF4-FFF2-40B4-BE49-F238E27FC236}">
                  <a16:creationId xmlns:a16="http://schemas.microsoft.com/office/drawing/2014/main" id="{CAB35AA3-C384-40C1-972D-E9CF2ECEB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F1FB2FB4-BDB4-49C0-B229-C44C3A652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911B13BF-C299-4EDA-AC49-B43C6E01B0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46744126-7C1B-4B5B-BBB2-8F25CE557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5DCDFB75-55EC-4221-A026-2DF2C8ACB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>
              <a:extLst>
                <a:ext uri="{FF2B5EF4-FFF2-40B4-BE49-F238E27FC236}">
                  <a16:creationId xmlns:a16="http://schemas.microsoft.com/office/drawing/2014/main" id="{F9DB045F-5C45-45BF-AFCB-2EA8DE14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4" name="Freeform 11">
            <a:extLst>
              <a:ext uri="{FF2B5EF4-FFF2-40B4-BE49-F238E27FC236}">
                <a16:creationId xmlns:a16="http://schemas.microsoft.com/office/drawing/2014/main" id="{1E86F813-D67B-409D-AA77-FA8878C2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F0BB6E0-44F4-4938-8070-5992040BD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704D7A-1D32-BA49-9DAF-A78F2B56F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969" y="804335"/>
            <a:ext cx="5768697" cy="5249332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Variedades del español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11E3B58-E199-DD4B-8DF0-BFB0EA334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8035" y="804334"/>
            <a:ext cx="3348069" cy="5249332"/>
          </a:xfrm>
        </p:spPr>
        <p:txBody>
          <a:bodyPr anchor="ctr">
            <a:normAutofit/>
          </a:bodyPr>
          <a:lstStyle/>
          <a:p>
            <a:pPr algn="r"/>
            <a:r>
              <a:rPr lang="cs-CZ">
                <a:solidFill>
                  <a:schemeClr val="tx1"/>
                </a:solidFill>
              </a:rPr>
              <a:t>Una introducción</a:t>
            </a:r>
          </a:p>
        </p:txBody>
      </p:sp>
    </p:spTree>
    <p:extLst>
      <p:ext uri="{BB962C8B-B14F-4D97-AF65-F5344CB8AC3E}">
        <p14:creationId xmlns:p14="http://schemas.microsoft.com/office/powerpoint/2010/main" val="291292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956035-F127-3142-ABB3-E97D0918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Las </a:t>
            </a:r>
            <a:r>
              <a:rPr lang="cs-CZ" dirty="0" err="1"/>
              <a:t>hablas</a:t>
            </a:r>
            <a:r>
              <a:rPr lang="cs-CZ" dirty="0"/>
              <a:t> </a:t>
            </a:r>
            <a:r>
              <a:rPr lang="cs-CZ" dirty="0" err="1"/>
              <a:t>andaluzas</a:t>
            </a:r>
            <a:r>
              <a:rPr lang="cs-CZ" dirty="0"/>
              <a:t>: </a:t>
            </a:r>
            <a:r>
              <a:rPr lang="cs-CZ" dirty="0" err="1"/>
              <a:t>gramática</a:t>
            </a:r>
            <a:r>
              <a:rPr lang="cs-CZ" dirty="0"/>
              <a:t> </a:t>
            </a:r>
            <a:r>
              <a:rPr lang="cs-CZ" dirty="0" err="1"/>
              <a:t>y</a:t>
            </a:r>
            <a:r>
              <a:rPr lang="cs-CZ" dirty="0"/>
              <a:t> </a:t>
            </a:r>
            <a:r>
              <a:rPr lang="cs-CZ" dirty="0" err="1"/>
              <a:t>léxico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0AC56C-653E-4245-B19F-97785E692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s-ES" dirty="0"/>
              <a:t>Se ajusta a las pautas del español culto en muchos rasgos </a:t>
            </a:r>
            <a:endParaRPr lang="cs-CZ" dirty="0"/>
          </a:p>
          <a:p>
            <a:pPr lvl="0"/>
            <a:r>
              <a:rPr lang="es-ES" dirty="0"/>
              <a:t>Por ejemplo pronombres personales átonos: lo, la </a:t>
            </a:r>
            <a:endParaRPr lang="cs-CZ" dirty="0"/>
          </a:p>
          <a:p>
            <a:pPr lvl="0"/>
            <a:r>
              <a:rPr lang="es-ES" dirty="0" err="1"/>
              <a:t>Aoc</a:t>
            </a:r>
            <a:r>
              <a:rPr lang="es-ES" dirty="0"/>
              <a:t>: Ustedes en vez de vosotros (onubenses, gaditanos y sevillanos). En las zonas fronterizas (más alejadas de la ciudad) con </a:t>
            </a:r>
            <a:r>
              <a:rPr lang="es-ES" i="1" dirty="0"/>
              <a:t>vosotros</a:t>
            </a:r>
            <a:r>
              <a:rPr lang="es-ES" dirty="0"/>
              <a:t>: 'ustedes os vais' o incluso 'ustedes vosotros tenéis' (especifica que no se trata de distancia social o falta de familiaridad) </a:t>
            </a:r>
            <a:endParaRPr lang="cs-CZ" dirty="0"/>
          </a:p>
          <a:p>
            <a:pPr lvl="0"/>
            <a:r>
              <a:rPr lang="es-ES" dirty="0"/>
              <a:t>Recursos sintácticos ponderativos: </a:t>
            </a:r>
            <a:r>
              <a:rPr lang="es-ES" i="1" dirty="0"/>
              <a:t>se le ocurre cada cosa, ese vino está que no se puede aguantar de bueno, tiene una mirada muy bella, que quita el sentido</a:t>
            </a:r>
            <a:r>
              <a:rPr lang="es-ES" dirty="0"/>
              <a:t> </a:t>
            </a:r>
            <a:endParaRPr lang="cs-CZ" dirty="0"/>
          </a:p>
          <a:p>
            <a:pPr lvl="0"/>
            <a:r>
              <a:rPr lang="es-ES" dirty="0"/>
              <a:t>Expresiones enfáticas: </a:t>
            </a:r>
            <a:r>
              <a:rPr lang="es-ES" i="1" dirty="0"/>
              <a:t>¡qué va!, ...que me da coraje</a:t>
            </a:r>
            <a:r>
              <a:rPr lang="es-ES" dirty="0"/>
              <a:t> </a:t>
            </a:r>
            <a:endParaRPr lang="cs-CZ" dirty="0"/>
          </a:p>
          <a:p>
            <a:pPr lvl="0"/>
            <a:r>
              <a:rPr lang="es-ES" dirty="0"/>
              <a:t>Unidades léxicas características de Andalucía: andalucismos debidos a la riqueza cultural, geográfica, realidades que no se dan en otras partes de España </a:t>
            </a:r>
            <a:endParaRPr lang="cs-CZ" dirty="0"/>
          </a:p>
          <a:p>
            <a:pPr lvl="0"/>
            <a:r>
              <a:rPr lang="es-ES" dirty="0"/>
              <a:t>voces referidas a realidades culturales: música </a:t>
            </a:r>
            <a:r>
              <a:rPr lang="es-ES" i="1" dirty="0"/>
              <a:t>bailaor, </a:t>
            </a:r>
            <a:r>
              <a:rPr lang="es-ES" dirty="0"/>
              <a:t>religión, gastronomía </a:t>
            </a:r>
          </a:p>
          <a:p>
            <a:pPr lvl="0"/>
            <a:r>
              <a:rPr lang="es-ES" dirty="0"/>
              <a:t>Ejemplos: </a:t>
            </a:r>
            <a:r>
              <a:rPr lang="es-ES" dirty="0">
                <a:hlinkClick r:id="rId2"/>
              </a:rPr>
              <a:t>identidad</a:t>
            </a:r>
            <a:r>
              <a:rPr lang="es-ES" dirty="0"/>
              <a:t>; </a:t>
            </a:r>
            <a:r>
              <a:rPr lang="es-ES" dirty="0">
                <a:hlinkClick r:id="rId3"/>
              </a:rPr>
              <a:t>andaluz culto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4142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B568C9-A75C-6C44-94A0-C364C7FEA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 </a:t>
            </a:r>
            <a:r>
              <a:rPr lang="cs-CZ" dirty="0" err="1"/>
              <a:t>español</a:t>
            </a:r>
            <a:r>
              <a:rPr lang="cs-CZ" dirty="0"/>
              <a:t> </a:t>
            </a:r>
            <a:r>
              <a:rPr lang="cs-CZ" dirty="0" err="1"/>
              <a:t>canario</a:t>
            </a:r>
            <a:r>
              <a:rPr lang="cs-CZ" dirty="0"/>
              <a:t>: </a:t>
            </a:r>
            <a:r>
              <a:rPr lang="cs-CZ" dirty="0" err="1"/>
              <a:t>fonética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FFB515-4DD7-1C49-BAA8-412264E3A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dirty="0"/>
              <a:t>Vocalismo: vocales acentuadas más largas</a:t>
            </a:r>
            <a:endParaRPr lang="cs-CZ" dirty="0"/>
          </a:p>
          <a:p>
            <a:pPr lvl="0"/>
            <a:r>
              <a:rPr lang="es-ES" dirty="0"/>
              <a:t>Prosodia: el juego de tonos más bajos y más altos; entonación melódica</a:t>
            </a:r>
            <a:endParaRPr lang="cs-CZ" dirty="0"/>
          </a:p>
          <a:p>
            <a:r>
              <a:rPr lang="cs-CZ" dirty="0" err="1"/>
              <a:t>Consonantismo</a:t>
            </a:r>
            <a:r>
              <a:rPr lang="cs-CZ" dirty="0"/>
              <a:t> - </a:t>
            </a:r>
            <a:r>
              <a:rPr lang="cs-CZ" dirty="0" err="1"/>
              <a:t>rasgos</a:t>
            </a:r>
            <a:r>
              <a:rPr lang="cs-CZ" dirty="0"/>
              <a:t> </a:t>
            </a:r>
            <a:r>
              <a:rPr lang="cs-CZ" dirty="0" err="1"/>
              <a:t>innovadores</a:t>
            </a:r>
            <a:r>
              <a:rPr lang="cs-CZ" dirty="0"/>
              <a:t>/</a:t>
            </a:r>
            <a:r>
              <a:rPr lang="cs-CZ" dirty="0" err="1"/>
              <a:t>meridionales</a:t>
            </a:r>
            <a:r>
              <a:rPr lang="cs-CZ" dirty="0"/>
              <a:t>: </a:t>
            </a:r>
            <a:r>
              <a:rPr lang="cs-CZ" dirty="0" err="1"/>
              <a:t>seseo</a:t>
            </a:r>
            <a:r>
              <a:rPr lang="cs-CZ" dirty="0"/>
              <a:t>, </a:t>
            </a:r>
            <a:r>
              <a:rPr lang="cs-CZ" dirty="0" err="1"/>
              <a:t>yeísmo</a:t>
            </a:r>
            <a:r>
              <a:rPr lang="cs-CZ" dirty="0"/>
              <a:t>, </a:t>
            </a:r>
            <a:r>
              <a:rPr lang="cs-CZ" dirty="0" err="1"/>
              <a:t>debilitamiento</a:t>
            </a:r>
            <a:r>
              <a:rPr lang="cs-CZ" dirty="0"/>
              <a:t> de las </a:t>
            </a:r>
            <a:r>
              <a:rPr lang="cs-CZ" dirty="0" err="1"/>
              <a:t>oclusivas</a:t>
            </a:r>
            <a:endParaRPr lang="cs-CZ" dirty="0"/>
          </a:p>
          <a:p>
            <a:pPr lvl="0" fontAlgn="base"/>
            <a:r>
              <a:rPr lang="cs-CZ" dirty="0" err="1"/>
              <a:t>distintas</a:t>
            </a:r>
            <a:r>
              <a:rPr lang="cs-CZ" dirty="0"/>
              <a:t> </a:t>
            </a:r>
            <a:r>
              <a:rPr lang="cs-CZ" dirty="0" err="1"/>
              <a:t>realizaciones</a:t>
            </a:r>
            <a:r>
              <a:rPr lang="cs-CZ" dirty="0"/>
              <a:t> de la /s/ en la </a:t>
            </a:r>
            <a:r>
              <a:rPr lang="cs-CZ" dirty="0" err="1"/>
              <a:t>posición</a:t>
            </a:r>
            <a:r>
              <a:rPr lang="cs-CZ" dirty="0"/>
              <a:t> </a:t>
            </a:r>
            <a:r>
              <a:rPr lang="cs-CZ" dirty="0" err="1"/>
              <a:t>implosiva</a:t>
            </a:r>
            <a:r>
              <a:rPr lang="cs-CZ" dirty="0"/>
              <a:t>:</a:t>
            </a:r>
            <a:r>
              <a:rPr lang="cs-CZ" i="1" dirty="0"/>
              <a:t> </a:t>
            </a:r>
            <a:r>
              <a:rPr lang="cs-CZ" dirty="0" err="1"/>
              <a:t>Aspiración</a:t>
            </a:r>
            <a:r>
              <a:rPr lang="cs-CZ" dirty="0"/>
              <a:t> o </a:t>
            </a:r>
            <a:r>
              <a:rPr lang="cs-CZ" dirty="0" err="1"/>
              <a:t>pérdida</a:t>
            </a:r>
            <a:r>
              <a:rPr lang="cs-CZ" dirty="0"/>
              <a:t>: ['</a:t>
            </a:r>
            <a:r>
              <a:rPr lang="cs-CZ" dirty="0" err="1"/>
              <a:t>mah</a:t>
            </a:r>
            <a:r>
              <a:rPr lang="cs-CZ" dirty="0"/>
              <a:t> </a:t>
            </a:r>
            <a:r>
              <a:rPr lang="cs-CZ" dirty="0" err="1"/>
              <a:t>ka</a:t>
            </a:r>
            <a:r>
              <a:rPr lang="cs-CZ" dirty="0"/>
              <a:t> </a:t>
            </a:r>
            <a:r>
              <a:rPr lang="cs-CZ" dirty="0" err="1"/>
              <a:t>rah</a:t>
            </a:r>
            <a:r>
              <a:rPr lang="cs-CZ" dirty="0"/>
              <a:t>] </a:t>
            </a:r>
            <a:r>
              <a:rPr lang="cs-CZ" i="1" dirty="0" err="1"/>
              <a:t>máscaras</a:t>
            </a:r>
            <a:r>
              <a:rPr lang="cs-CZ" i="1" dirty="0"/>
              <a:t>, </a:t>
            </a:r>
            <a:r>
              <a:rPr lang="cs-CZ" dirty="0"/>
              <a:t>['kaso] </a:t>
            </a:r>
            <a:r>
              <a:rPr lang="cs-CZ" i="1" dirty="0" err="1"/>
              <a:t>casos</a:t>
            </a:r>
            <a:r>
              <a:rPr lang="cs-CZ" i="1" dirty="0"/>
              <a:t>; </a:t>
            </a:r>
            <a:r>
              <a:rPr lang="cs-CZ" dirty="0" err="1"/>
              <a:t>Asimilación</a:t>
            </a:r>
            <a:r>
              <a:rPr lang="cs-CZ" dirty="0"/>
              <a:t>/</a:t>
            </a:r>
            <a:r>
              <a:rPr lang="cs-CZ" dirty="0" err="1"/>
              <a:t>geminación</a:t>
            </a:r>
            <a:r>
              <a:rPr lang="cs-CZ" dirty="0"/>
              <a:t>: ['</a:t>
            </a:r>
            <a:r>
              <a:rPr lang="cs-CZ" dirty="0" err="1"/>
              <a:t>kak.ko</a:t>
            </a:r>
            <a:r>
              <a:rPr lang="cs-CZ" dirty="0"/>
              <a:t>] </a:t>
            </a:r>
            <a:r>
              <a:rPr lang="cs-CZ" i="1" dirty="0" err="1"/>
              <a:t>casco</a:t>
            </a:r>
            <a:r>
              <a:rPr lang="cs-CZ" i="1" dirty="0"/>
              <a:t>, </a:t>
            </a:r>
            <a:r>
              <a:rPr lang="cs-CZ" dirty="0"/>
              <a:t>[et.'</a:t>
            </a:r>
            <a:r>
              <a:rPr lang="cs-CZ" dirty="0" err="1"/>
              <a:t>te.ti.ko</a:t>
            </a:r>
            <a:r>
              <a:rPr lang="cs-CZ" dirty="0"/>
              <a:t>] </a:t>
            </a:r>
            <a:r>
              <a:rPr lang="cs-CZ" i="1" dirty="0" err="1"/>
              <a:t>estético</a:t>
            </a:r>
            <a:endParaRPr lang="cs-CZ" sz="1800" dirty="0"/>
          </a:p>
          <a:p>
            <a:pPr lvl="0" fontAlgn="base"/>
            <a:r>
              <a:rPr lang="cs-CZ" dirty="0" err="1"/>
              <a:t>distintas</a:t>
            </a:r>
            <a:r>
              <a:rPr lang="cs-CZ" dirty="0"/>
              <a:t> </a:t>
            </a:r>
            <a:r>
              <a:rPr lang="cs-CZ" dirty="0" err="1"/>
              <a:t>realizaciones</a:t>
            </a:r>
            <a:r>
              <a:rPr lang="cs-CZ" dirty="0"/>
              <a:t> de la </a:t>
            </a:r>
            <a:r>
              <a:rPr lang="cs-CZ" dirty="0" err="1"/>
              <a:t>africada</a:t>
            </a:r>
            <a:r>
              <a:rPr lang="cs-CZ" dirty="0"/>
              <a:t> /</a:t>
            </a:r>
            <a:r>
              <a:rPr lang="cs-CZ" dirty="0" err="1"/>
              <a:t>tʃ</a:t>
            </a:r>
            <a:r>
              <a:rPr lang="cs-CZ" dirty="0"/>
              <a:t>̑/ </a:t>
            </a:r>
            <a:r>
              <a:rPr lang="cs-CZ" dirty="0" err="1"/>
              <a:t>realizada</a:t>
            </a:r>
            <a:r>
              <a:rPr lang="cs-CZ" dirty="0"/>
              <a:t> </a:t>
            </a:r>
            <a:r>
              <a:rPr lang="cs-CZ" dirty="0" err="1"/>
              <a:t>como</a:t>
            </a:r>
            <a:r>
              <a:rPr lang="cs-CZ" dirty="0"/>
              <a:t>: Variante </a:t>
            </a:r>
            <a:r>
              <a:rPr lang="cs-CZ" dirty="0" err="1"/>
              <a:t>sonorizada</a:t>
            </a:r>
            <a:r>
              <a:rPr lang="cs-CZ" dirty="0"/>
              <a:t> </a:t>
            </a:r>
            <a:r>
              <a:rPr lang="cs-CZ" dirty="0" err="1"/>
              <a:t>adherente</a:t>
            </a:r>
            <a:r>
              <a:rPr lang="cs-CZ" dirty="0"/>
              <a:t> </a:t>
            </a:r>
            <a:r>
              <a:rPr lang="cs-CZ" dirty="0" err="1"/>
              <a:t>que</a:t>
            </a:r>
            <a:r>
              <a:rPr lang="cs-CZ" dirty="0"/>
              <a:t> se </a:t>
            </a:r>
            <a:r>
              <a:rPr lang="cs-CZ" dirty="0" err="1"/>
              <a:t>acerca</a:t>
            </a:r>
            <a:r>
              <a:rPr lang="cs-CZ" dirty="0"/>
              <a:t> a </a:t>
            </a:r>
            <a:r>
              <a:rPr lang="cs-CZ" dirty="0" err="1"/>
              <a:t>fricativa</a:t>
            </a:r>
            <a:r>
              <a:rPr lang="cs-CZ" dirty="0"/>
              <a:t> </a:t>
            </a:r>
            <a:r>
              <a:rPr lang="cs-CZ" dirty="0" err="1"/>
              <a:t>palatal</a:t>
            </a:r>
            <a:r>
              <a:rPr lang="cs-CZ" dirty="0"/>
              <a:t> sonora [</a:t>
            </a:r>
            <a:r>
              <a:rPr lang="cs-CZ" dirty="0" err="1"/>
              <a:t>ʝ</a:t>
            </a:r>
            <a:r>
              <a:rPr lang="cs-CZ" dirty="0"/>
              <a:t>]: [mu.'</a:t>
            </a:r>
            <a:r>
              <a:rPr lang="cs-CZ" dirty="0" err="1"/>
              <a:t>ʝa.ʝo</a:t>
            </a:r>
            <a:r>
              <a:rPr lang="cs-CZ" dirty="0"/>
              <a:t>] </a:t>
            </a:r>
            <a:r>
              <a:rPr lang="cs-CZ" i="1" dirty="0" err="1"/>
              <a:t>muchacho</a:t>
            </a:r>
            <a:r>
              <a:rPr lang="cs-CZ" i="1" dirty="0"/>
              <a:t>; </a:t>
            </a:r>
            <a:r>
              <a:rPr lang="cs-CZ" dirty="0"/>
              <a:t>Variante </a:t>
            </a:r>
            <a:r>
              <a:rPr lang="cs-CZ" dirty="0" err="1"/>
              <a:t>sorda</a:t>
            </a:r>
            <a:r>
              <a:rPr lang="cs-CZ" dirty="0"/>
              <a:t> </a:t>
            </a:r>
            <a:r>
              <a:rPr lang="cs-CZ" dirty="0" err="1"/>
              <a:t>adherente</a:t>
            </a:r>
            <a:r>
              <a:rPr lang="cs-CZ" dirty="0"/>
              <a:t> </a:t>
            </a:r>
            <a:r>
              <a:rPr lang="cs-CZ" dirty="0" err="1"/>
              <a:t>oclusiva</a:t>
            </a:r>
            <a:r>
              <a:rPr lang="cs-CZ" dirty="0"/>
              <a:t> </a:t>
            </a:r>
            <a:r>
              <a:rPr lang="cs-CZ" dirty="0" err="1"/>
              <a:t>palatal</a:t>
            </a:r>
            <a:r>
              <a:rPr lang="cs-CZ" dirty="0"/>
              <a:t> [c]: [mu.'</a:t>
            </a:r>
            <a:r>
              <a:rPr lang="cs-CZ" dirty="0" err="1"/>
              <a:t>ca.co</a:t>
            </a:r>
            <a:r>
              <a:rPr lang="cs-CZ" dirty="0"/>
              <a:t>] </a:t>
            </a:r>
            <a:r>
              <a:rPr lang="cs-CZ" i="1" dirty="0" err="1"/>
              <a:t>muchacho</a:t>
            </a:r>
            <a:r>
              <a:rPr lang="cs-CZ" i="1" dirty="0"/>
              <a:t>. </a:t>
            </a:r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4319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ED45BC-3DD5-3046-9F4A-CAA95AC71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 </a:t>
            </a:r>
            <a:r>
              <a:rPr lang="cs-CZ" dirty="0" err="1"/>
              <a:t>español</a:t>
            </a:r>
            <a:r>
              <a:rPr lang="cs-CZ" dirty="0"/>
              <a:t> </a:t>
            </a:r>
            <a:r>
              <a:rPr lang="cs-CZ" dirty="0" err="1"/>
              <a:t>canario</a:t>
            </a:r>
            <a:r>
              <a:rPr lang="cs-CZ" dirty="0"/>
              <a:t>: </a:t>
            </a:r>
            <a:r>
              <a:rPr lang="cs-CZ" dirty="0" err="1"/>
              <a:t>gramática</a:t>
            </a:r>
            <a:r>
              <a:rPr lang="cs-CZ" dirty="0"/>
              <a:t> </a:t>
            </a:r>
            <a:r>
              <a:rPr lang="cs-CZ" dirty="0" err="1"/>
              <a:t>y</a:t>
            </a:r>
            <a:r>
              <a:rPr lang="cs-CZ" dirty="0"/>
              <a:t> </a:t>
            </a:r>
            <a:r>
              <a:rPr lang="cs-CZ" dirty="0" err="1"/>
              <a:t>léxico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70475F-1360-5249-9036-44695C0B9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s-ES" dirty="0"/>
              <a:t>tuteo: tú vienes, ustedes vienen</a:t>
            </a:r>
          </a:p>
          <a:p>
            <a:pPr lvl="0"/>
            <a:r>
              <a:rPr lang="es-ES" dirty="0"/>
              <a:t>uso etimológico de le/s, la/s, lo/s como en Andalucía y luego se prolonga a América. </a:t>
            </a:r>
            <a:endParaRPr lang="cs-CZ" dirty="0"/>
          </a:p>
          <a:p>
            <a:pPr lvl="0"/>
            <a:r>
              <a:rPr lang="es-ES" dirty="0"/>
              <a:t>no existe laísmo ni loísmo, pero se puede encontrar el mismo tipo de leísmo que en Andalucía. </a:t>
            </a:r>
            <a:endParaRPr lang="cs-CZ" dirty="0"/>
          </a:p>
          <a:p>
            <a:pPr lvl="0"/>
            <a:r>
              <a:rPr lang="es-ES" dirty="0"/>
              <a:t>gradaciones con los adverbios más o menos precedidos de artículo concordado: </a:t>
            </a:r>
            <a:r>
              <a:rPr lang="es-ES" i="1" dirty="0"/>
              <a:t> las más que trabajan son ellas</a:t>
            </a:r>
            <a:r>
              <a:rPr lang="es-ES" dirty="0"/>
              <a:t>, </a:t>
            </a:r>
            <a:r>
              <a:rPr lang="es-ES" i="1" dirty="0"/>
              <a:t>más nunca, más nada, más nadie, ... </a:t>
            </a:r>
          </a:p>
          <a:p>
            <a:pPr lvl="0"/>
            <a:r>
              <a:rPr lang="es-ES" dirty="0"/>
              <a:t>lusismos y occidentalismos: </a:t>
            </a:r>
            <a:r>
              <a:rPr lang="es-ES" i="1" dirty="0" err="1"/>
              <a:t>maresía</a:t>
            </a:r>
            <a:r>
              <a:rPr lang="es-ES" i="1" dirty="0"/>
              <a:t> </a:t>
            </a:r>
            <a:r>
              <a:rPr lang="es-ES" dirty="0"/>
              <a:t>'humedad del mar', </a:t>
            </a:r>
            <a:r>
              <a:rPr lang="es-ES" i="1" dirty="0"/>
              <a:t>tontura </a:t>
            </a:r>
            <a:r>
              <a:rPr lang="es-ES" dirty="0"/>
              <a:t>'vértigo, mareo'. </a:t>
            </a:r>
            <a:endParaRPr lang="cs-CZ" dirty="0"/>
          </a:p>
          <a:p>
            <a:pPr lvl="0"/>
            <a:r>
              <a:rPr lang="es-ES" dirty="0"/>
              <a:t>americanismos: compartidos con con Venezuela (</a:t>
            </a:r>
            <a:r>
              <a:rPr lang="es-ES" i="1" dirty="0" err="1"/>
              <a:t>bicharango</a:t>
            </a:r>
            <a:r>
              <a:rPr lang="es-ES" i="1" dirty="0"/>
              <a:t> '</a:t>
            </a:r>
            <a:r>
              <a:rPr lang="es-ES" dirty="0"/>
              <a:t>persona o cosa cualquiera’); con Cuba </a:t>
            </a:r>
            <a:r>
              <a:rPr lang="es-ES" i="1" dirty="0"/>
              <a:t>guagua</a:t>
            </a:r>
            <a:r>
              <a:rPr lang="cs-CZ" i="1" dirty="0"/>
              <a:t>; </a:t>
            </a:r>
            <a:r>
              <a:rPr lang="es-ES" dirty="0"/>
              <a:t>con México </a:t>
            </a:r>
            <a:r>
              <a:rPr lang="es-ES" i="1" dirty="0" err="1"/>
              <a:t>jumadera</a:t>
            </a:r>
            <a:r>
              <a:rPr lang="es-ES" i="1" dirty="0"/>
              <a:t> '</a:t>
            </a:r>
            <a:r>
              <a:rPr lang="es-ES" dirty="0"/>
              <a:t>borrachera’; con Chile </a:t>
            </a:r>
            <a:r>
              <a:rPr lang="es-ES" i="1" dirty="0"/>
              <a:t>llover a chuzos</a:t>
            </a:r>
            <a:endParaRPr lang="cs-CZ" dirty="0"/>
          </a:p>
          <a:p>
            <a:pPr lvl="0"/>
            <a:r>
              <a:rPr lang="es-ES" dirty="0"/>
              <a:t>palabras de origen indígena que no han llegado a generalizarse en la Península, pero sí en Canarias: voces de arahuaco-caribe 55 % </a:t>
            </a:r>
            <a:r>
              <a:rPr lang="es-ES" i="1" dirty="0"/>
              <a:t>arepa </a:t>
            </a:r>
            <a:r>
              <a:rPr lang="es-ES" dirty="0"/>
              <a:t>'pan de maíz', náhuatl 22 % </a:t>
            </a:r>
            <a:r>
              <a:rPr lang="es-ES" i="1" dirty="0"/>
              <a:t>papalote </a:t>
            </a:r>
            <a:r>
              <a:rPr lang="es-ES" dirty="0"/>
              <a:t>'cometa', quechua 18 % </a:t>
            </a:r>
            <a:r>
              <a:rPr lang="es-ES" i="1" dirty="0"/>
              <a:t>guano </a:t>
            </a:r>
            <a:r>
              <a:rPr lang="es-ES" dirty="0"/>
              <a:t>'palomina', Tupí-guaraní 3 %, Mapuche 2 %</a:t>
            </a:r>
          </a:p>
          <a:p>
            <a:pPr lvl="0"/>
            <a:r>
              <a:rPr lang="es-ES" dirty="0"/>
              <a:t>Ejemplos: </a:t>
            </a:r>
            <a:r>
              <a:rPr lang="es-ES" dirty="0">
                <a:hlinkClick r:id="rId2"/>
              </a:rPr>
              <a:t>Las Palmas</a:t>
            </a:r>
            <a:r>
              <a:rPr lang="es-ES" dirty="0"/>
              <a:t>, </a:t>
            </a:r>
            <a:r>
              <a:rPr lang="es-ES" dirty="0">
                <a:hlinkClick r:id="rId3"/>
              </a:rPr>
              <a:t>Santa Cruz</a:t>
            </a:r>
            <a:r>
              <a:rPr lang="es-ES" dirty="0"/>
              <a:t>, </a:t>
            </a:r>
            <a:r>
              <a:rPr lang="es-ES" dirty="0">
                <a:hlinkClick r:id="rId4"/>
              </a:rPr>
              <a:t>la ch</a:t>
            </a:r>
            <a:r>
              <a:rPr lang="es-ES" dirty="0"/>
              <a:t>, </a:t>
            </a:r>
            <a:r>
              <a:rPr lang="es-ES" dirty="0">
                <a:hlinkClick r:id="rId5"/>
              </a:rPr>
              <a:t>silbo gomero</a:t>
            </a:r>
            <a:endParaRPr lang="cs-CZ" dirty="0"/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6742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2DDA90-11C4-4547-B21C-8BC16105C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La falsa imagen del español en América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502288-A9E7-9141-9E1E-81E9E89B0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pPr lvl="0">
              <a:lnSpc>
                <a:spcPct val="90000"/>
              </a:lnSpc>
            </a:pP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Uniformidad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: tradición de hablar del “español de América” (en oposición al español de España);</a:t>
            </a:r>
          </a:p>
          <a:p>
            <a:pPr lvl="0">
              <a:lnSpc>
                <a:spcPct val="90000"/>
              </a:lnSpc>
            </a:pP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Carácter conservador o arcaizante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: el conservadurismo es relativo – el arcaísmo lo es respecto de una solución innovadora en un territorio determinado y no tiene por qué serlo en todas las áreas a la vez;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0">
              <a:lnSpc>
                <a:spcPct val="90000"/>
              </a:lnSpc>
            </a:pP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Vulgarismo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: basado en el argumento (históricamente falso) del perfil sociocultural bajo de los inmigrados españoles, en su totalidad no fueron la mayoría ni delincuentes ni rústicos incultos (cf. </a:t>
            </a:r>
            <a:r>
              <a:rPr lang="es-ES" i="1" dirty="0" err="1">
                <a:solidFill>
                  <a:schemeClr val="tx2">
                    <a:lumMod val="75000"/>
                  </a:schemeClr>
                </a:solidFill>
              </a:rPr>
              <a:t>hidalguización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o nivelación hacia arriba. 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Colorido amerindio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: léxico de la civilización, fauna, flora, comida, etc. (en hablas locales o regionales), pero es casi nula su aportación tanto al desarrollo gramatical del español en América como al léxico estructurado.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78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19BCBC-9BAE-3B48-9D37-E24BC3373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El diasistema del español americano: rasgos comunes (1)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A9E411-D28C-4340-BD87-8DAF71AEC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Plano fónico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Seseo (realizado mayoritariamente como predorsal);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Yeísmo.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Plano gramatical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Uso de </a:t>
            </a:r>
            <a:r>
              <a:rPr lang="es-ES" i="1" dirty="0">
                <a:solidFill>
                  <a:schemeClr val="tx2">
                    <a:lumMod val="75000"/>
                  </a:schemeClr>
                </a:solidFill>
              </a:rPr>
              <a:t>ustedes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s-ES" i="1" dirty="0">
                <a:solidFill>
                  <a:schemeClr val="tx2">
                    <a:lumMod val="75000"/>
                  </a:schemeClr>
                </a:solidFill>
              </a:rPr>
              <a:t>su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s-ES" i="1" dirty="0">
                <a:solidFill>
                  <a:schemeClr val="tx2">
                    <a:lumMod val="75000"/>
                  </a:schemeClr>
                </a:solidFill>
              </a:rPr>
              <a:t>suyo/a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con valor de 2ª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pers.pl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.;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Derivaciones específicas en –</a:t>
            </a:r>
            <a:r>
              <a:rPr lang="es-ES" i="1" dirty="0">
                <a:solidFill>
                  <a:schemeClr val="tx2">
                    <a:lumMod val="75000"/>
                  </a:schemeClr>
                </a:solidFill>
              </a:rPr>
              <a:t>oso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y –</a:t>
            </a:r>
            <a:r>
              <a:rPr lang="es-ES" i="1" dirty="0" err="1">
                <a:solidFill>
                  <a:schemeClr val="tx2">
                    <a:lumMod val="75000"/>
                  </a:schemeClr>
                </a:solidFill>
              </a:rPr>
              <a:t>ada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s-ES" i="1" dirty="0">
                <a:solidFill>
                  <a:schemeClr val="tx2">
                    <a:lumMod val="75000"/>
                  </a:schemeClr>
                </a:solidFill>
              </a:rPr>
              <a:t>molestoso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s-ES" i="1" dirty="0">
                <a:solidFill>
                  <a:schemeClr val="tx2">
                    <a:lumMod val="75000"/>
                  </a:schemeClr>
                </a:solidFill>
              </a:rPr>
              <a:t>papelada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);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Diminutivos afectivos en adverbios o gerundios (</a:t>
            </a:r>
            <a:r>
              <a:rPr lang="es-ES" i="1" dirty="0">
                <a:solidFill>
                  <a:schemeClr val="tx2">
                    <a:lumMod val="75000"/>
                  </a:schemeClr>
                </a:solidFill>
              </a:rPr>
              <a:t>ahorita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s-ES" i="1" dirty="0" err="1">
                <a:solidFill>
                  <a:schemeClr val="tx2">
                    <a:lumMod val="75000"/>
                  </a:schemeClr>
                </a:solidFill>
              </a:rPr>
              <a:t>andandito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);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Tendencia a mantener el sistema etimológicos de pronombres personales átonos de 3ª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pers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.;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Avance de leísmo de persona, aunque a veces con falta de concordancia (</a:t>
            </a:r>
            <a:r>
              <a:rPr lang="es-ES" i="1" dirty="0">
                <a:solidFill>
                  <a:schemeClr val="tx2">
                    <a:lumMod val="75000"/>
                  </a:schemeClr>
                </a:solidFill>
              </a:rPr>
              <a:t>le traje el libro a los muchachos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);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67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3AEEB3-55D0-844B-B743-D4A1ACF5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El diasistema del español americano: rasgos comunes (2)</a:t>
            </a:r>
            <a:endParaRPr lang="cs-CZ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E131C1-F941-BE47-81F5-AE361DB01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 fontScale="85000" lnSpcReduction="10000"/>
          </a:bodyPr>
          <a:lstStyle/>
          <a:p>
            <a:pPr lvl="0"/>
            <a:r>
              <a:rPr lang="es-ES" dirty="0"/>
              <a:t>Uso mayoritario del pretérito indefinido a costa del pretérito perfecto;</a:t>
            </a:r>
            <a:endParaRPr lang="cs-CZ" dirty="0"/>
          </a:p>
          <a:p>
            <a:pPr lvl="0"/>
            <a:r>
              <a:rPr lang="es-ES" dirty="0"/>
              <a:t>Preferencia por las formas en –</a:t>
            </a:r>
            <a:r>
              <a:rPr lang="es-ES" i="1" dirty="0" err="1"/>
              <a:t>ra</a:t>
            </a:r>
            <a:r>
              <a:rPr lang="es-ES" dirty="0"/>
              <a:t> del subjuntivo;</a:t>
            </a:r>
            <a:endParaRPr lang="cs-CZ" dirty="0"/>
          </a:p>
          <a:p>
            <a:pPr lvl="0"/>
            <a:r>
              <a:rPr lang="es-ES" dirty="0"/>
              <a:t>Tendencia al uso reflexivo de los verbos (</a:t>
            </a:r>
            <a:r>
              <a:rPr lang="es-ES" i="1" dirty="0"/>
              <a:t>enfermarse</a:t>
            </a:r>
            <a:r>
              <a:rPr lang="es-ES" dirty="0"/>
              <a:t>, </a:t>
            </a:r>
            <a:r>
              <a:rPr lang="es-ES" i="1" dirty="0"/>
              <a:t>recordarse</a:t>
            </a:r>
            <a:r>
              <a:rPr lang="es-ES" dirty="0"/>
              <a:t>, </a:t>
            </a:r>
            <a:r>
              <a:rPr lang="es-ES" i="1" dirty="0"/>
              <a:t>regresarse</a:t>
            </a:r>
            <a:r>
              <a:rPr lang="es-ES" dirty="0"/>
              <a:t>, </a:t>
            </a:r>
            <a:r>
              <a:rPr lang="es-ES" i="1" dirty="0"/>
              <a:t>demorarse</a:t>
            </a:r>
            <a:r>
              <a:rPr lang="es-ES" dirty="0"/>
              <a:t>, etc.);</a:t>
            </a:r>
            <a:endParaRPr lang="cs-CZ" dirty="0"/>
          </a:p>
          <a:p>
            <a:pPr lvl="0"/>
            <a:r>
              <a:rPr lang="es-ES" dirty="0"/>
              <a:t>Uso adverbial de adjetivos (</a:t>
            </a:r>
            <a:r>
              <a:rPr lang="es-ES" i="1" dirty="0"/>
              <a:t>cantar bonito</a:t>
            </a:r>
            <a:r>
              <a:rPr lang="es-ES" dirty="0"/>
              <a:t>, </a:t>
            </a:r>
            <a:r>
              <a:rPr lang="es-ES" i="1" dirty="0"/>
              <a:t>hablar lindo</a:t>
            </a:r>
            <a:r>
              <a:rPr lang="es-ES" dirty="0"/>
              <a:t>);</a:t>
            </a:r>
            <a:endParaRPr lang="cs-CZ" dirty="0"/>
          </a:p>
          <a:p>
            <a:pPr lvl="0"/>
            <a:r>
              <a:rPr lang="es-ES" dirty="0"/>
              <a:t>Uso de </a:t>
            </a:r>
            <a:r>
              <a:rPr lang="es-ES" i="1" dirty="0"/>
              <a:t>recién</a:t>
            </a:r>
            <a:r>
              <a:rPr lang="es-ES" dirty="0"/>
              <a:t> con verbos (</a:t>
            </a:r>
            <a:r>
              <a:rPr lang="es-ES" i="1" dirty="0"/>
              <a:t>recién salgo</a:t>
            </a:r>
            <a:r>
              <a:rPr lang="es-ES" dirty="0"/>
              <a:t>);</a:t>
            </a:r>
            <a:endParaRPr lang="cs-CZ" dirty="0"/>
          </a:p>
          <a:p>
            <a:pPr lvl="0"/>
            <a:r>
              <a:rPr lang="es-ES" dirty="0"/>
              <a:t>Uso de </a:t>
            </a:r>
            <a:r>
              <a:rPr lang="es-ES" i="1" dirty="0"/>
              <a:t>no más</a:t>
            </a:r>
            <a:r>
              <a:rPr lang="es-ES" dirty="0"/>
              <a:t> o </a:t>
            </a:r>
            <a:r>
              <a:rPr lang="es-ES" i="1" dirty="0"/>
              <a:t>nomás</a:t>
            </a:r>
            <a:r>
              <a:rPr lang="es-ES" dirty="0"/>
              <a:t> como adverbio modal (</a:t>
            </a:r>
            <a:r>
              <a:rPr lang="es-ES" i="1" dirty="0"/>
              <a:t>pase nomás</a:t>
            </a:r>
            <a:r>
              <a:rPr lang="es-ES" dirty="0"/>
              <a:t>).</a:t>
            </a:r>
            <a:endParaRPr lang="cs-CZ" dirty="0"/>
          </a:p>
          <a:p>
            <a:r>
              <a:rPr lang="es-ES" b="1" dirty="0"/>
              <a:t>Plano léxico</a:t>
            </a:r>
            <a:r>
              <a:rPr lang="es-ES" dirty="0"/>
              <a:t>:</a:t>
            </a:r>
            <a:endParaRPr lang="cs-CZ" dirty="0"/>
          </a:p>
          <a:p>
            <a:pPr lvl="0"/>
            <a:r>
              <a:rPr lang="es-ES" dirty="0"/>
              <a:t>Uso de indigenismos generalizados: voces arahuacas-taínas (</a:t>
            </a:r>
            <a:r>
              <a:rPr lang="es-ES" i="1" dirty="0"/>
              <a:t>canoa, hamaca, cacique, yuca, maíz</a:t>
            </a:r>
            <a:r>
              <a:rPr lang="es-ES" dirty="0"/>
              <a:t>); nahuas (</a:t>
            </a:r>
            <a:r>
              <a:rPr lang="es-ES" i="1" dirty="0"/>
              <a:t>tomate, cacao, chocolate, tiza</a:t>
            </a:r>
            <a:r>
              <a:rPr lang="es-ES" dirty="0"/>
              <a:t>); quechuas (</a:t>
            </a:r>
            <a:r>
              <a:rPr lang="es-ES" i="1" dirty="0"/>
              <a:t>pampa, llama, coca, mate</a:t>
            </a:r>
            <a:r>
              <a:rPr lang="es-ES" dirty="0"/>
              <a:t>); tupí-guaraníes (</a:t>
            </a:r>
            <a:r>
              <a:rPr lang="es-ES" i="1" dirty="0"/>
              <a:t>jaguar, gaucho, tucán, piraña</a:t>
            </a:r>
            <a:r>
              <a:rPr lang="es-ES" dirty="0"/>
              <a:t>).</a:t>
            </a:r>
            <a:endParaRPr lang="cs-CZ" dirty="0"/>
          </a:p>
          <a:p>
            <a:r>
              <a:rPr lang="es-ES" dirty="0"/>
              <a:t>Uso de americanismos generalizados: </a:t>
            </a:r>
            <a:r>
              <a:rPr lang="es-ES" i="1" dirty="0"/>
              <a:t>amarrar</a:t>
            </a:r>
            <a:r>
              <a:rPr lang="es-ES" dirty="0"/>
              <a:t> ‘atar’, </a:t>
            </a:r>
            <a:r>
              <a:rPr lang="es-ES" i="1" dirty="0"/>
              <a:t>botar</a:t>
            </a:r>
            <a:r>
              <a:rPr lang="es-ES" dirty="0"/>
              <a:t> ‘tirar’, </a:t>
            </a:r>
            <a:r>
              <a:rPr lang="es-ES" i="1" dirty="0"/>
              <a:t>bravo</a:t>
            </a:r>
            <a:r>
              <a:rPr lang="es-ES" dirty="0"/>
              <a:t> ‘enfadado, enojado’, </a:t>
            </a:r>
            <a:r>
              <a:rPr lang="es-ES" i="1" dirty="0"/>
              <a:t>concreto</a:t>
            </a:r>
            <a:r>
              <a:rPr lang="es-ES" dirty="0"/>
              <a:t> ‘hormigón’, </a:t>
            </a:r>
            <a:r>
              <a:rPr lang="es-ES" i="1" dirty="0"/>
              <a:t>cuadra</a:t>
            </a:r>
            <a:r>
              <a:rPr lang="es-ES" dirty="0"/>
              <a:t> ‘manzana’, </a:t>
            </a:r>
            <a:r>
              <a:rPr lang="es-ES" i="1" dirty="0"/>
              <a:t>egresar</a:t>
            </a:r>
            <a:r>
              <a:rPr lang="es-ES" dirty="0"/>
              <a:t> ‘graduarse’, </a:t>
            </a:r>
            <a:r>
              <a:rPr lang="es-ES" i="1" dirty="0"/>
              <a:t>frijol</a:t>
            </a:r>
            <a:r>
              <a:rPr lang="es-ES" dirty="0"/>
              <a:t> ‘alubia’, </a:t>
            </a:r>
            <a:r>
              <a:rPr lang="es-ES" i="1" dirty="0"/>
              <a:t>manejar</a:t>
            </a:r>
            <a:r>
              <a:rPr lang="es-ES" dirty="0"/>
              <a:t> ‘conducir’, </a:t>
            </a:r>
            <a:r>
              <a:rPr lang="es-ES" i="1" dirty="0"/>
              <a:t>virar</a:t>
            </a:r>
            <a:r>
              <a:rPr lang="es-ES" dirty="0"/>
              <a:t> ‘girar’, etc.;</a:t>
            </a:r>
            <a:r>
              <a:rPr lang="cs-CZ" dirty="0"/>
              <a:t> 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55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D11739-A3CE-264D-8FAF-DC94B5286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 </a:t>
            </a:r>
            <a:r>
              <a:rPr lang="cs-CZ" dirty="0" err="1"/>
              <a:t>español</a:t>
            </a:r>
            <a:r>
              <a:rPr lang="cs-CZ" dirty="0"/>
              <a:t> </a:t>
            </a:r>
            <a:r>
              <a:rPr lang="cs-CZ" dirty="0" err="1"/>
              <a:t>caribeño</a:t>
            </a:r>
            <a:r>
              <a:rPr lang="cs-CZ" dirty="0"/>
              <a:t>: </a:t>
            </a:r>
            <a:r>
              <a:rPr lang="cs-CZ" dirty="0" err="1"/>
              <a:t>fonética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9681F7-DCB7-2F48-977A-8AF01E0AB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es-ES" dirty="0"/>
              <a:t>seseo con realización de /s/ predorsal</a:t>
            </a:r>
            <a:endParaRPr lang="cs-CZ" dirty="0"/>
          </a:p>
          <a:p>
            <a:pPr lvl="0"/>
            <a:r>
              <a:rPr lang="es-ES" dirty="0"/>
              <a:t>yeísmo</a:t>
            </a:r>
            <a:endParaRPr lang="cs-CZ" dirty="0"/>
          </a:p>
          <a:p>
            <a:pPr lvl="0"/>
            <a:r>
              <a:rPr lang="es-ES" dirty="0"/>
              <a:t>aspiración de </a:t>
            </a:r>
            <a:r>
              <a:rPr lang="es-ES" i="1" dirty="0"/>
              <a:t>jota</a:t>
            </a:r>
            <a:endParaRPr lang="cs-CZ" dirty="0"/>
          </a:p>
          <a:p>
            <a:pPr lvl="0"/>
            <a:r>
              <a:rPr lang="es-ES" dirty="0"/>
              <a:t>velarización de nasales finales</a:t>
            </a:r>
            <a:endParaRPr lang="cs-CZ" dirty="0"/>
          </a:p>
          <a:p>
            <a:pPr lvl="0"/>
            <a:r>
              <a:rPr lang="es-ES" dirty="0"/>
              <a:t>debilitamiento de /d/ intervocálica (algunos ya lexicalizados)</a:t>
            </a:r>
            <a:endParaRPr lang="cs-CZ" dirty="0"/>
          </a:p>
          <a:p>
            <a:pPr lvl="0"/>
            <a:r>
              <a:rPr lang="es-ES" dirty="0"/>
              <a:t>debilitamiento de consonantes que aparecen en posición final de sílaba</a:t>
            </a:r>
            <a:endParaRPr lang="cs-CZ" dirty="0"/>
          </a:p>
          <a:p>
            <a:pPr lvl="0"/>
            <a:r>
              <a:rPr lang="es-ES" dirty="0"/>
              <a:t>carácter innovador de las hablas caribeñas está en que este debilitamiento es muy radical y frecuente lo que hace del hablante caribeño reconocible en otras regiones</a:t>
            </a:r>
            <a:endParaRPr lang="cs-CZ" dirty="0"/>
          </a:p>
          <a:p>
            <a:pPr lvl="0"/>
            <a:r>
              <a:rPr lang="es-ES" i="1" dirty="0"/>
              <a:t>ese</a:t>
            </a:r>
            <a:r>
              <a:rPr lang="es-ES" dirty="0"/>
              <a:t>, pero </a:t>
            </a:r>
            <a:r>
              <a:rPr lang="es-ES" dirty="0" err="1"/>
              <a:t>tb</a:t>
            </a:r>
            <a:r>
              <a:rPr lang="es-ES" dirty="0"/>
              <a:t>. con otras consonantes, suele caer la /d/, la /n/, </a:t>
            </a:r>
            <a:endParaRPr lang="cs-CZ" dirty="0"/>
          </a:p>
          <a:p>
            <a:pPr lvl="0"/>
            <a:r>
              <a:rPr lang="es-ES" dirty="0"/>
              <a:t>-/r/ y /l/: distintas soluciones</a:t>
            </a:r>
            <a:endParaRPr lang="cs-CZ" dirty="0"/>
          </a:p>
          <a:p>
            <a:pPr lvl="0"/>
            <a:r>
              <a:rPr lang="es-ES" dirty="0"/>
              <a:t>lambdacismo y rotacismo en Puerto Rico</a:t>
            </a:r>
            <a:endParaRPr lang="cs-CZ" dirty="0"/>
          </a:p>
          <a:p>
            <a:pPr lvl="0"/>
            <a:r>
              <a:rPr lang="es-ES" dirty="0"/>
              <a:t>aspiración, geminación o asimilación muy generalizado</a:t>
            </a:r>
            <a:endParaRPr lang="cs-CZ" dirty="0"/>
          </a:p>
          <a:p>
            <a:pPr lvl="0"/>
            <a:r>
              <a:rPr lang="es-ES" dirty="0"/>
              <a:t>vocalización de /r/ </a:t>
            </a:r>
            <a:r>
              <a:rPr lang="es-ES" i="1" dirty="0" err="1"/>
              <a:t>puéita</a:t>
            </a:r>
            <a:r>
              <a:rPr lang="es-ES" i="1" dirty="0"/>
              <a:t> </a:t>
            </a:r>
            <a:r>
              <a:rPr lang="es-ES" dirty="0"/>
              <a:t>‘puerta’ típico de dominicanos</a:t>
            </a:r>
            <a:endParaRPr lang="cs-CZ" dirty="0"/>
          </a:p>
          <a:p>
            <a:pPr lvl="0"/>
            <a:r>
              <a:rPr lang="es-ES" dirty="0"/>
              <a:t>retroflexión: pronunciada como algo entre /r/ y /</a:t>
            </a:r>
            <a:r>
              <a:rPr lang="es-ES" dirty="0" err="1"/>
              <a:t>l/</a:t>
            </a:r>
            <a:r>
              <a:rPr lang="es-ES" dirty="0"/>
              <a:t> en Cuba </a:t>
            </a:r>
            <a:endParaRPr lang="cs-CZ" dirty="0"/>
          </a:p>
          <a:p>
            <a:pPr lvl="0"/>
            <a:r>
              <a:rPr lang="es-ES" dirty="0"/>
              <a:t>vocales más largas que las castellanas, sobre todo en la República Dominicana</a:t>
            </a:r>
            <a:endParaRPr lang="cs-CZ" dirty="0"/>
          </a:p>
          <a:p>
            <a:pPr lvl="0"/>
            <a:r>
              <a:rPr lang="es-ES" dirty="0"/>
              <a:t>nasalización de vocales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300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4EEEB4-3705-2E46-A045-3D1F62326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 </a:t>
            </a:r>
            <a:r>
              <a:rPr lang="cs-CZ" dirty="0" err="1"/>
              <a:t>español</a:t>
            </a:r>
            <a:r>
              <a:rPr lang="cs-CZ" dirty="0"/>
              <a:t> </a:t>
            </a:r>
            <a:r>
              <a:rPr lang="cs-CZ" dirty="0" err="1"/>
              <a:t>caribeño</a:t>
            </a:r>
            <a:r>
              <a:rPr lang="cs-CZ" dirty="0"/>
              <a:t>: </a:t>
            </a:r>
            <a:r>
              <a:rPr lang="cs-CZ" dirty="0" err="1"/>
              <a:t>gramática</a:t>
            </a:r>
            <a:r>
              <a:rPr lang="cs-CZ" dirty="0"/>
              <a:t> </a:t>
            </a:r>
            <a:r>
              <a:rPr lang="cs-CZ" dirty="0" err="1"/>
              <a:t>y</a:t>
            </a:r>
            <a:r>
              <a:rPr lang="cs-CZ" dirty="0"/>
              <a:t> </a:t>
            </a:r>
            <a:r>
              <a:rPr lang="cs-CZ" dirty="0" err="1"/>
              <a:t>léxico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30BB2A-B045-8B40-AD25-E8CF3DAE0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s-ES" dirty="0"/>
              <a:t>tendencia al orden sujeto-verbo-objeto, con anteposición del sujeto en interrogativas y ante infinitivos: </a:t>
            </a:r>
            <a:r>
              <a:rPr lang="es-ES" i="1" dirty="0"/>
              <a:t>¿qué tú quieres? </a:t>
            </a:r>
            <a:endParaRPr lang="cs-CZ" dirty="0"/>
          </a:p>
          <a:p>
            <a:pPr lvl="0"/>
            <a:r>
              <a:rPr lang="es-ES" dirty="0"/>
              <a:t>anteposición del sujeto al infinitivo cuando no coincide: </a:t>
            </a:r>
            <a:r>
              <a:rPr lang="es-ES" i="1" dirty="0"/>
              <a:t>lo digo para tú entenderme</a:t>
            </a:r>
            <a:endParaRPr lang="cs-CZ" dirty="0"/>
          </a:p>
          <a:p>
            <a:pPr lvl="0"/>
            <a:r>
              <a:rPr lang="es-ES" dirty="0"/>
              <a:t>tuteo y tratamiento de </a:t>
            </a:r>
            <a:r>
              <a:rPr lang="es-ES" i="1" dirty="0"/>
              <a:t>ustedes</a:t>
            </a:r>
            <a:r>
              <a:rPr lang="es-ES" dirty="0"/>
              <a:t> para la segunda persona del plural</a:t>
            </a:r>
            <a:endParaRPr lang="cs-CZ" dirty="0"/>
          </a:p>
          <a:p>
            <a:pPr lvl="0"/>
            <a:r>
              <a:rPr lang="es-ES" dirty="0"/>
              <a:t>uso expreso de pronombre personal sujeto: </a:t>
            </a:r>
            <a:r>
              <a:rPr lang="es-ES" i="1" dirty="0"/>
              <a:t>¿tú te quedas o tú te vas? </a:t>
            </a:r>
            <a:endParaRPr lang="cs-CZ" dirty="0"/>
          </a:p>
          <a:p>
            <a:pPr lvl="0"/>
            <a:r>
              <a:rPr lang="es-ES" dirty="0"/>
              <a:t>elisión de la preposición </a:t>
            </a:r>
            <a:r>
              <a:rPr lang="es-ES" i="1" dirty="0"/>
              <a:t>a</a:t>
            </a:r>
            <a:r>
              <a:rPr lang="es-ES" dirty="0"/>
              <a:t> delante de complemento directo </a:t>
            </a:r>
            <a:endParaRPr lang="cs-CZ" dirty="0"/>
          </a:p>
          <a:p>
            <a:pPr lvl="0"/>
            <a:r>
              <a:rPr lang="es-ES" dirty="0"/>
              <a:t>queísmo: </a:t>
            </a:r>
            <a:r>
              <a:rPr lang="es-ES" i="1" dirty="0"/>
              <a:t>me di cuenta que no tenía</a:t>
            </a:r>
            <a:endParaRPr lang="cs-CZ" dirty="0"/>
          </a:p>
          <a:p>
            <a:pPr lvl="0"/>
            <a:r>
              <a:rPr lang="es-ES" dirty="0"/>
              <a:t>uso de indigenismos caribeños (arahuaco, taíno, caribe y cumanagoto) que solo </a:t>
            </a:r>
            <a:r>
              <a:rPr lang="es-ES" dirty="0" err="1"/>
              <a:t>tinen</a:t>
            </a:r>
            <a:r>
              <a:rPr lang="es-ES" dirty="0"/>
              <a:t> difusión regional: </a:t>
            </a:r>
            <a:r>
              <a:rPr lang="es-ES" i="1" dirty="0"/>
              <a:t>guanajo </a:t>
            </a:r>
            <a:r>
              <a:rPr lang="es-ES" dirty="0"/>
              <a:t>‘pavo’ (a parte de voces que se habían difundido por toda AL como </a:t>
            </a:r>
            <a:r>
              <a:rPr lang="es-ES" i="1" dirty="0"/>
              <a:t>canoa, maíz)</a:t>
            </a:r>
            <a:endParaRPr lang="cs-CZ" dirty="0"/>
          </a:p>
          <a:p>
            <a:pPr lvl="0"/>
            <a:r>
              <a:rPr lang="es-ES" dirty="0"/>
              <a:t>uso de afronegrismos caribeños </a:t>
            </a:r>
            <a:r>
              <a:rPr lang="es-ES" i="1" dirty="0"/>
              <a:t>bemba ‘</a:t>
            </a:r>
            <a:r>
              <a:rPr lang="es-ES" dirty="0"/>
              <a:t>labios gruesos’, </a:t>
            </a:r>
            <a:r>
              <a:rPr lang="es-ES" i="1" dirty="0"/>
              <a:t>chango </a:t>
            </a:r>
            <a:r>
              <a:rPr lang="es-ES" dirty="0"/>
              <a:t>‘especie de mono’</a:t>
            </a:r>
            <a:endParaRPr lang="cs-CZ" dirty="0"/>
          </a:p>
          <a:p>
            <a:pPr lvl="0"/>
            <a:r>
              <a:rPr lang="es-ES" dirty="0"/>
              <a:t>caribe como puerto de todas estas voces debido al arribo de la población esclavizada</a:t>
            </a:r>
            <a:endParaRPr lang="cs-CZ" dirty="0"/>
          </a:p>
          <a:p>
            <a:pPr lvl="0"/>
            <a:r>
              <a:rPr lang="es-ES" dirty="0"/>
              <a:t>vocativos típicamente caribeños: </a:t>
            </a:r>
            <a:r>
              <a:rPr lang="es-ES" i="1" dirty="0"/>
              <a:t>¡óyeme!, papi/mami, ¡ven acá! </a:t>
            </a:r>
            <a:r>
              <a:rPr lang="es-ES" dirty="0"/>
              <a:t>o</a:t>
            </a:r>
            <a:r>
              <a:rPr lang="es-ES" i="1" dirty="0"/>
              <a:t> ¡mi hermano!</a:t>
            </a:r>
            <a:endParaRPr lang="cs-CZ" dirty="0"/>
          </a:p>
          <a:p>
            <a:r>
              <a:rPr lang="cs-CZ" dirty="0" err="1"/>
              <a:t>Ejemplos</a:t>
            </a:r>
            <a:r>
              <a:rPr lang="cs-CZ" dirty="0"/>
              <a:t>: </a:t>
            </a:r>
            <a:r>
              <a:rPr lang="cs-CZ" dirty="0" err="1"/>
              <a:t>Caribe</a:t>
            </a:r>
            <a:r>
              <a:rPr lang="cs-CZ" dirty="0"/>
              <a:t> </a:t>
            </a:r>
            <a:r>
              <a:rPr lang="cs-CZ" dirty="0" err="1"/>
              <a:t>insular</a:t>
            </a:r>
            <a:r>
              <a:rPr lang="cs-CZ" dirty="0"/>
              <a:t> – </a:t>
            </a:r>
            <a:r>
              <a:rPr lang="cs-CZ" dirty="0" err="1">
                <a:hlinkClick r:id="rId2"/>
              </a:rPr>
              <a:t>Cuba</a:t>
            </a:r>
            <a:r>
              <a:rPr lang="cs-CZ" dirty="0"/>
              <a:t>; </a:t>
            </a:r>
            <a:r>
              <a:rPr lang="cs-CZ" dirty="0" err="1"/>
              <a:t>Caribe</a:t>
            </a:r>
            <a:r>
              <a:rPr lang="cs-CZ" dirty="0"/>
              <a:t> </a:t>
            </a:r>
            <a:r>
              <a:rPr lang="cs-CZ" dirty="0" err="1"/>
              <a:t>continental</a:t>
            </a:r>
            <a:r>
              <a:rPr lang="cs-CZ" dirty="0"/>
              <a:t> – </a:t>
            </a:r>
            <a:r>
              <a:rPr lang="cs-CZ" dirty="0">
                <a:hlinkClick r:id="rId3"/>
              </a:rPr>
              <a:t>Venezuela</a:t>
            </a:r>
            <a:r>
              <a:rPr lang="cs-CZ" dirty="0"/>
              <a:t>, </a:t>
            </a:r>
            <a:r>
              <a:rPr lang="cs-CZ" dirty="0" err="1">
                <a:hlinkClick r:id="rId4"/>
              </a:rPr>
              <a:t>Colombia</a:t>
            </a:r>
            <a:r>
              <a:rPr lang="cs-CZ" dirty="0">
                <a:hlinkClick r:id="rId4"/>
              </a:rPr>
              <a:t> (</a:t>
            </a:r>
            <a:r>
              <a:rPr lang="cs-CZ" dirty="0" err="1">
                <a:hlinkClick r:id="rId4"/>
              </a:rPr>
              <a:t>Cartagena</a:t>
            </a:r>
            <a:r>
              <a:rPr lang="cs-CZ" dirty="0">
                <a:hlinkClick r:id="rId4"/>
              </a:rPr>
              <a:t>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9490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F1534B-5488-3A42-AE9E-640FDACC3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Las variedades del español mexicano y centroamericano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3BACAC-669D-E046-B775-689108430D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s-ES" dirty="0"/>
              <a:t>Distinción entre las áreas correspondientes a pueblos nuevos y las correspondientes a pueblos-testimonio. </a:t>
            </a:r>
            <a:endParaRPr lang="cs-CZ" dirty="0"/>
          </a:p>
          <a:p>
            <a:pPr lvl="0"/>
            <a:r>
              <a:rPr lang="es-ES" dirty="0"/>
              <a:t>Pueblos nuevos: los surgidos en los últimos siglos por la fusión de culturas y la aculturación de las matrices indígenas. </a:t>
            </a:r>
            <a:endParaRPr lang="cs-CZ" dirty="0"/>
          </a:p>
          <a:p>
            <a:pPr lvl="0"/>
            <a:r>
              <a:rPr lang="es-ES" dirty="0"/>
              <a:t>En México y Centroamérica – áreas en las que predominan los pueblos nuevos y áreas en las que predominan los pueblos-testimonio.</a:t>
            </a:r>
            <a:endParaRPr lang="cs-CZ" dirty="0"/>
          </a:p>
          <a:p>
            <a:pPr lvl="0"/>
            <a:r>
              <a:rPr lang="es-ES" dirty="0"/>
              <a:t>Áreas de pueblos-testimonio: América Central, sur de México (Yucatán y Chiapas); la presencia indígena ha tenido mucha fuerza, influencia sobre el español de la zona.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99E9EA-D85F-864A-87AA-7C2F3512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C970C467-42DB-7145-80ED-C371519CFC42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7191375" y="2540120"/>
          <a:ext cx="4313238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6C972B01-A36E-F843-8725-25AFFC13E1A2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1541232"/>
            <a:ext cx="3759835" cy="1799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7448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FD263AC3-BDEB-1244-885A-41CAA06D3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es-ES" sz="2500">
                <a:solidFill>
                  <a:schemeClr val="tx2">
                    <a:lumMod val="75000"/>
                  </a:schemeClr>
                </a:solidFill>
              </a:rPr>
              <a:t>Rasgos generales del español mexicano y centroamericano: plano fónico</a:t>
            </a:r>
            <a:r>
              <a:rPr lang="cs-CZ" sz="250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cs-CZ" sz="2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54284C74-51D3-B249-8AEF-7CDB56E35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Debilitamiento y pérdida de vocales átonas ['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ants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] ‘antes’; [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kaf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.'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si.to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] ‘cafecito’ (altiplano mexicano);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Diptongación de hiatos: </a:t>
            </a:r>
            <a:r>
              <a:rPr lang="es-ES" i="1" dirty="0" err="1">
                <a:solidFill>
                  <a:schemeClr val="tx2">
                    <a:lumMod val="75000"/>
                  </a:schemeClr>
                </a:solidFill>
              </a:rPr>
              <a:t>tiatro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‘teatro’, </a:t>
            </a:r>
            <a:r>
              <a:rPr lang="es-ES" i="1" dirty="0" err="1">
                <a:solidFill>
                  <a:schemeClr val="tx2">
                    <a:lumMod val="75000"/>
                  </a:schemeClr>
                </a:solidFill>
              </a:rPr>
              <a:t>pasiar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‘pasear’, </a:t>
            </a:r>
            <a:r>
              <a:rPr lang="es-ES" i="1" dirty="0" err="1">
                <a:solidFill>
                  <a:schemeClr val="tx2">
                    <a:lumMod val="75000"/>
                  </a:schemeClr>
                </a:solidFill>
              </a:rPr>
              <a:t>pueta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‘poeta’;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Pronunciación oclusiva de sonoras entre vocales ['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to.dos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] (interior de México y América Central);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Articulación plena y tensa de grupos consonánticos: [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ek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.'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sa.men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], ['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kap.su.la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];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Asibilación de </a:t>
            </a:r>
            <a:r>
              <a:rPr lang="es-ES" i="1" dirty="0">
                <a:solidFill>
                  <a:schemeClr val="tx2">
                    <a:lumMod val="75000"/>
                  </a:schemeClr>
                </a:solidFill>
              </a:rPr>
              <a:t>erre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: [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ʑ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] ['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ka.ʑo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] ‘carro’ (interior de México y América Central);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Tendencia a la relajación de –</a:t>
            </a:r>
            <a:r>
              <a:rPr lang="es-ES" i="1" dirty="0">
                <a:solidFill>
                  <a:schemeClr val="tx2">
                    <a:lumMod val="75000"/>
                  </a:schemeClr>
                </a:solidFill>
              </a:rPr>
              <a:t>y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–: </a:t>
            </a:r>
            <a:r>
              <a:rPr lang="es-ES" i="1" dirty="0">
                <a:solidFill>
                  <a:schemeClr val="tx2">
                    <a:lumMod val="75000"/>
                  </a:schemeClr>
                </a:solidFill>
              </a:rPr>
              <a:t>ardía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‘ardilla’, </a:t>
            </a:r>
            <a:r>
              <a:rPr lang="es-ES" i="1" dirty="0" err="1">
                <a:solidFill>
                  <a:schemeClr val="tx2">
                    <a:lumMod val="75000"/>
                  </a:schemeClr>
                </a:solidFill>
              </a:rPr>
              <a:t>tortía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‘tortilla’, etc. (norte de México y América Central);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Pronunciación de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tl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en la misma sílaba ['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a.tlas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];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Entonación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circunfleja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(México).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AD3FFC-7724-6644-80D8-5252A4F98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9063" y="6135808"/>
            <a:ext cx="6526166" cy="365125"/>
          </a:xfrm>
        </p:spPr>
        <p:txBody>
          <a:bodyPr>
            <a:normAutofit/>
          </a:bodyPr>
          <a:lstStyle/>
          <a:p>
            <a:endParaRPr lang="cs-CZ">
              <a:solidFill>
                <a:schemeClr val="tx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59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66DCCF-2E78-3547-8B6E-0DB619B2C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624110"/>
            <a:ext cx="8131550" cy="1280890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4AFB46-48E4-374E-B298-F00C4734F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062" y="2133600"/>
            <a:ext cx="8131550" cy="3777622"/>
          </a:xfrm>
        </p:spPr>
        <p:txBody>
          <a:bodyPr>
            <a:normAutofit/>
          </a:bodyPr>
          <a:lstStyle/>
          <a:p>
            <a:r>
              <a:rPr lang="cs-CZ" dirty="0" err="1"/>
              <a:t>Lengua</a:t>
            </a:r>
            <a:r>
              <a:rPr lang="cs-CZ" dirty="0"/>
              <a:t> </a:t>
            </a:r>
            <a:r>
              <a:rPr lang="cs-CZ" dirty="0" err="1"/>
              <a:t>y</a:t>
            </a:r>
            <a:r>
              <a:rPr lang="cs-CZ" dirty="0"/>
              <a:t> </a:t>
            </a:r>
            <a:r>
              <a:rPr lang="cs-CZ" dirty="0" err="1"/>
              <a:t>dialecto</a:t>
            </a:r>
            <a:endParaRPr lang="cs-CZ" dirty="0"/>
          </a:p>
          <a:p>
            <a:r>
              <a:rPr lang="cs-CZ" dirty="0" err="1"/>
              <a:t>Dialectología</a:t>
            </a:r>
            <a:r>
              <a:rPr lang="cs-CZ" dirty="0"/>
              <a:t> </a:t>
            </a:r>
          </a:p>
          <a:p>
            <a:r>
              <a:rPr lang="cs-CZ" dirty="0"/>
              <a:t>No </a:t>
            </a:r>
            <a:r>
              <a:rPr lang="cs-CZ" dirty="0" err="1"/>
              <a:t>hay</a:t>
            </a:r>
            <a:r>
              <a:rPr lang="cs-CZ" dirty="0"/>
              <a:t> </a:t>
            </a:r>
            <a:r>
              <a:rPr lang="cs-CZ" dirty="0" err="1"/>
              <a:t>variedades</a:t>
            </a:r>
            <a:r>
              <a:rPr lang="cs-CZ" dirty="0"/>
              <a:t> „</a:t>
            </a:r>
            <a:r>
              <a:rPr lang="cs-CZ" dirty="0" err="1"/>
              <a:t>mejores</a:t>
            </a:r>
            <a:r>
              <a:rPr lang="cs-CZ" dirty="0"/>
              <a:t>“ o </a:t>
            </a:r>
            <a:r>
              <a:rPr lang="cs-CZ" dirty="0" err="1"/>
              <a:t>peores</a:t>
            </a:r>
            <a:r>
              <a:rPr lang="cs-CZ" dirty="0"/>
              <a:t> de la </a:t>
            </a:r>
            <a:r>
              <a:rPr lang="cs-CZ" dirty="0" err="1"/>
              <a:t>lengua</a:t>
            </a:r>
            <a:r>
              <a:rPr lang="cs-CZ" dirty="0"/>
              <a:t>, </a:t>
            </a:r>
            <a:r>
              <a:rPr lang="cs-CZ" dirty="0" err="1"/>
              <a:t>solo</a:t>
            </a:r>
            <a:r>
              <a:rPr lang="cs-CZ" dirty="0"/>
              <a:t> </a:t>
            </a:r>
            <a:r>
              <a:rPr lang="cs-CZ" dirty="0" err="1"/>
              <a:t>hay</a:t>
            </a:r>
            <a:r>
              <a:rPr lang="cs-CZ" dirty="0"/>
              <a:t> </a:t>
            </a:r>
            <a:r>
              <a:rPr lang="cs-CZ" dirty="0" err="1"/>
              <a:t>varedades</a:t>
            </a:r>
            <a:r>
              <a:rPr lang="cs-CZ" dirty="0"/>
              <a:t> </a:t>
            </a:r>
            <a:r>
              <a:rPr lang="cs-CZ" dirty="0" err="1"/>
              <a:t>más</a:t>
            </a:r>
            <a:r>
              <a:rPr lang="cs-CZ" dirty="0"/>
              <a:t> </a:t>
            </a:r>
            <a:r>
              <a:rPr lang="cs-CZ" dirty="0" err="1"/>
              <a:t>prestigiosas</a:t>
            </a:r>
            <a:r>
              <a:rPr lang="cs-CZ" dirty="0"/>
              <a:t> </a:t>
            </a:r>
            <a:r>
              <a:rPr lang="cs-CZ" dirty="0" err="1"/>
              <a:t>y</a:t>
            </a:r>
            <a:r>
              <a:rPr lang="cs-CZ" dirty="0"/>
              <a:t> </a:t>
            </a:r>
            <a:r>
              <a:rPr lang="cs-CZ" dirty="0" err="1"/>
              <a:t>menos</a:t>
            </a:r>
            <a:r>
              <a:rPr lang="cs-CZ" dirty="0"/>
              <a:t> </a:t>
            </a:r>
            <a:r>
              <a:rPr lang="cs-CZ" dirty="0" err="1"/>
              <a:t>prestigiosas</a:t>
            </a:r>
            <a:endParaRPr lang="cs-CZ" dirty="0"/>
          </a:p>
          <a:p>
            <a:r>
              <a:rPr lang="cs-CZ" dirty="0" err="1"/>
              <a:t>Cada</a:t>
            </a:r>
            <a:r>
              <a:rPr lang="cs-CZ" dirty="0"/>
              <a:t> </a:t>
            </a:r>
            <a:r>
              <a:rPr lang="cs-CZ" dirty="0" err="1"/>
              <a:t>variedad</a:t>
            </a:r>
            <a:r>
              <a:rPr lang="cs-CZ" dirty="0"/>
              <a:t> </a:t>
            </a:r>
            <a:r>
              <a:rPr lang="cs-CZ" dirty="0" err="1"/>
              <a:t>geográfica</a:t>
            </a:r>
            <a:r>
              <a:rPr lang="cs-CZ" dirty="0"/>
              <a:t> de </a:t>
            </a:r>
            <a:r>
              <a:rPr lang="cs-CZ" dirty="0" err="1"/>
              <a:t>cada</a:t>
            </a:r>
            <a:r>
              <a:rPr lang="cs-CZ" dirty="0"/>
              <a:t> </a:t>
            </a:r>
            <a:r>
              <a:rPr lang="cs-CZ" dirty="0" err="1"/>
              <a:t>lengua</a:t>
            </a:r>
            <a:r>
              <a:rPr lang="cs-CZ" dirty="0"/>
              <a:t> </a:t>
            </a:r>
            <a:r>
              <a:rPr lang="cs-CZ" dirty="0" err="1"/>
              <a:t>tiene</a:t>
            </a:r>
            <a:r>
              <a:rPr lang="cs-CZ" dirty="0"/>
              <a:t> </a:t>
            </a:r>
            <a:r>
              <a:rPr lang="cs-CZ" dirty="0" err="1"/>
              <a:t>sus</a:t>
            </a:r>
            <a:r>
              <a:rPr lang="cs-CZ" dirty="0"/>
              <a:t> </a:t>
            </a:r>
            <a:r>
              <a:rPr lang="cs-CZ" dirty="0" err="1"/>
              <a:t>registros</a:t>
            </a:r>
            <a:r>
              <a:rPr lang="cs-CZ" dirty="0"/>
              <a:t> </a:t>
            </a:r>
            <a:r>
              <a:rPr lang="cs-CZ" dirty="0" err="1"/>
              <a:t>cultos</a:t>
            </a:r>
            <a:r>
              <a:rPr lang="cs-CZ" dirty="0"/>
              <a:t> </a:t>
            </a:r>
            <a:r>
              <a:rPr lang="cs-CZ" dirty="0" err="1"/>
              <a:t>y</a:t>
            </a:r>
            <a:r>
              <a:rPr lang="cs-CZ" dirty="0"/>
              <a:t> </a:t>
            </a:r>
            <a:r>
              <a:rPr lang="cs-CZ" dirty="0" err="1"/>
              <a:t>populares</a:t>
            </a:r>
            <a:endParaRPr lang="cs-CZ" dirty="0"/>
          </a:p>
          <a:p>
            <a:r>
              <a:rPr lang="cs-CZ" dirty="0" err="1"/>
              <a:t>Variación</a:t>
            </a:r>
            <a:r>
              <a:rPr lang="cs-CZ" dirty="0"/>
              <a:t> </a:t>
            </a:r>
            <a:r>
              <a:rPr lang="cs-CZ" dirty="0" err="1"/>
              <a:t>diatópica</a:t>
            </a:r>
            <a:r>
              <a:rPr lang="cs-CZ" dirty="0"/>
              <a:t>, </a:t>
            </a:r>
            <a:r>
              <a:rPr lang="cs-CZ" dirty="0" err="1"/>
              <a:t>diastrática</a:t>
            </a:r>
            <a:r>
              <a:rPr lang="cs-CZ" dirty="0"/>
              <a:t> </a:t>
            </a:r>
            <a:r>
              <a:rPr lang="cs-CZ" dirty="0" err="1"/>
              <a:t>y</a:t>
            </a:r>
            <a:r>
              <a:rPr lang="cs-CZ" dirty="0"/>
              <a:t> </a:t>
            </a:r>
            <a:r>
              <a:rPr lang="cs-CZ" dirty="0" err="1"/>
              <a:t>diafásica</a:t>
            </a:r>
            <a:endParaRPr lang="cs-CZ" dirty="0"/>
          </a:p>
          <a:p>
            <a:r>
              <a:rPr lang="cs-CZ" dirty="0" err="1"/>
              <a:t>Variación</a:t>
            </a:r>
            <a:r>
              <a:rPr lang="cs-CZ" dirty="0"/>
              <a:t> </a:t>
            </a:r>
            <a:r>
              <a:rPr lang="cs-CZ" dirty="0" err="1"/>
              <a:t>diacrónica</a:t>
            </a:r>
            <a:endParaRPr lang="cs-CZ" dirty="0"/>
          </a:p>
          <a:p>
            <a:r>
              <a:rPr lang="cs-CZ" dirty="0" err="1"/>
              <a:t>Español</a:t>
            </a:r>
            <a:r>
              <a:rPr lang="cs-CZ" dirty="0"/>
              <a:t> – </a:t>
            </a:r>
            <a:r>
              <a:rPr lang="cs-CZ" dirty="0" err="1"/>
              <a:t>lengua</a:t>
            </a:r>
            <a:r>
              <a:rPr lang="cs-CZ" dirty="0"/>
              <a:t> </a:t>
            </a:r>
            <a:r>
              <a:rPr lang="cs-CZ" dirty="0" err="1"/>
              <a:t>policéntrica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8124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02F0D1-A733-F749-A508-9BA9085C5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es-ES" sz="2500" dirty="0">
                <a:solidFill>
                  <a:schemeClr val="tx2">
                    <a:lumMod val="75000"/>
                  </a:schemeClr>
                </a:solidFill>
              </a:rPr>
              <a:t>Rasgos generales del español mexicano y centroamericano: plano gramatical</a:t>
            </a:r>
            <a:endParaRPr lang="cs-CZ" sz="2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1597E8-D340-8840-9F4B-DB80D580A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pPr lvl="0"/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Tuteo (México) / voseo (América Central);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Pronombre enclítico le con valor intensificador: </a:t>
            </a:r>
            <a:r>
              <a:rPr lang="es-ES" i="1" dirty="0">
                <a:solidFill>
                  <a:schemeClr val="tx2">
                    <a:lumMod val="75000"/>
                  </a:schemeClr>
                </a:solidFill>
              </a:rPr>
              <a:t>ándele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s-ES" i="1" dirty="0">
                <a:solidFill>
                  <a:schemeClr val="tx2">
                    <a:lumMod val="75000"/>
                  </a:schemeClr>
                </a:solidFill>
              </a:rPr>
              <a:t>órale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‘venga, vamos’, </a:t>
            </a:r>
            <a:r>
              <a:rPr lang="es-ES" i="1" dirty="0" err="1">
                <a:solidFill>
                  <a:schemeClr val="tx2">
                    <a:lumMod val="75000"/>
                  </a:schemeClr>
                </a:solidFill>
              </a:rPr>
              <a:t>úpale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‘levanta’;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Diminutivos con –</a:t>
            </a:r>
            <a:r>
              <a:rPr lang="es-ES" i="1" dirty="0" err="1">
                <a:solidFill>
                  <a:schemeClr val="tx2">
                    <a:lumMod val="75000"/>
                  </a:schemeClr>
                </a:solidFill>
              </a:rPr>
              <a:t>it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–: </a:t>
            </a:r>
            <a:r>
              <a:rPr lang="es-ES" i="1" dirty="0">
                <a:solidFill>
                  <a:schemeClr val="tx2">
                    <a:lumMod val="75000"/>
                  </a:schemeClr>
                </a:solidFill>
              </a:rPr>
              <a:t>ahorita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s-ES" i="1" dirty="0">
                <a:solidFill>
                  <a:schemeClr val="tx2">
                    <a:lumMod val="75000"/>
                  </a:schemeClr>
                </a:solidFill>
              </a:rPr>
              <a:t>Hasta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con valor de inicio: </a:t>
            </a:r>
            <a:r>
              <a:rPr lang="es-ES" i="1" dirty="0">
                <a:solidFill>
                  <a:schemeClr val="tx2">
                    <a:lumMod val="75000"/>
                  </a:schemeClr>
                </a:solidFill>
              </a:rPr>
              <a:t>viene hasta hoy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s-ES" i="1" dirty="0">
                <a:solidFill>
                  <a:schemeClr val="tx2">
                    <a:lumMod val="75000"/>
                  </a:schemeClr>
                </a:solidFill>
              </a:rPr>
              <a:t>no viene hasta hoy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Concordancia de </a:t>
            </a:r>
            <a:r>
              <a:rPr lang="es-ES" i="1" dirty="0">
                <a:solidFill>
                  <a:schemeClr val="tx2">
                    <a:lumMod val="75000"/>
                  </a:schemeClr>
                </a:solidFill>
              </a:rPr>
              <a:t>haber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impersonal: </a:t>
            </a:r>
            <a:r>
              <a:rPr lang="es-ES" i="1" dirty="0">
                <a:solidFill>
                  <a:schemeClr val="tx2">
                    <a:lumMod val="75000"/>
                  </a:schemeClr>
                </a:solidFill>
              </a:rPr>
              <a:t>habían muchas personas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Uso de </a:t>
            </a:r>
            <a:r>
              <a:rPr lang="es-ES" i="1" dirty="0">
                <a:solidFill>
                  <a:schemeClr val="tx2">
                    <a:lumMod val="75000"/>
                  </a:schemeClr>
                </a:solidFill>
              </a:rPr>
              <a:t>qué tanto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‘cuánto’ y </a:t>
            </a:r>
            <a:r>
              <a:rPr lang="es-ES" i="1" dirty="0">
                <a:solidFill>
                  <a:schemeClr val="tx2">
                    <a:lumMod val="75000"/>
                  </a:schemeClr>
                </a:solidFill>
              </a:rPr>
              <a:t>qué tan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‘cómo de’: </a:t>
            </a:r>
            <a:r>
              <a:rPr lang="es-ES" i="1" dirty="0">
                <a:solidFill>
                  <a:schemeClr val="tx2">
                    <a:lumMod val="75000"/>
                  </a:schemeClr>
                </a:solidFill>
              </a:rPr>
              <a:t>¿qué tanto quieres de pan?, ¿qué tan de bueno es?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Uso frecuente de </a:t>
            </a:r>
            <a:r>
              <a:rPr lang="es-ES" i="1" dirty="0">
                <a:solidFill>
                  <a:schemeClr val="tx2">
                    <a:lumMod val="75000"/>
                  </a:schemeClr>
                </a:solidFill>
              </a:rPr>
              <a:t>no más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‘solamente’, </a:t>
            </a:r>
            <a:r>
              <a:rPr lang="es-ES" i="1" dirty="0">
                <a:solidFill>
                  <a:schemeClr val="tx2">
                    <a:lumMod val="75000"/>
                  </a:schemeClr>
                </a:solidFill>
              </a:rPr>
              <a:t>ni modo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‘de ninguna forma’, </a:t>
            </a:r>
            <a:r>
              <a:rPr lang="es-ES" i="1" dirty="0">
                <a:solidFill>
                  <a:schemeClr val="tx2">
                    <a:lumMod val="75000"/>
                  </a:schemeClr>
                </a:solidFill>
              </a:rPr>
              <a:t>¿mande?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‘¿cómo dice?’ (respuesta a pregunta o apelación)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2BB0C96-79E4-0743-A4F4-F09051DDB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9063" y="6135808"/>
            <a:ext cx="6526166" cy="365125"/>
          </a:xfrm>
        </p:spPr>
        <p:txBody>
          <a:bodyPr>
            <a:normAutofit/>
          </a:bodyPr>
          <a:lstStyle/>
          <a:p>
            <a:endParaRPr lang="cs-CZ">
              <a:solidFill>
                <a:schemeClr val="tx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77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F73A51-3B15-CE4E-A587-8F1E1CE6D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es-ES" sz="2500" dirty="0">
                <a:solidFill>
                  <a:schemeClr val="tx2">
                    <a:lumMod val="75000"/>
                  </a:schemeClr>
                </a:solidFill>
              </a:rPr>
              <a:t>Rasgos generales del español mexicano y centroamericano: plano léxico</a:t>
            </a:r>
            <a:endParaRPr lang="cs-CZ" sz="2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D13632-5DD7-8C48-A819-FCB643E0A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pPr lvl="0"/>
            <a:r>
              <a:rPr lang="es-ES">
                <a:solidFill>
                  <a:schemeClr val="tx2">
                    <a:lumMod val="75000"/>
                  </a:schemeClr>
                </a:solidFill>
              </a:rPr>
              <a:t>Mexicanismos léxicos: </a:t>
            </a:r>
            <a:r>
              <a:rPr lang="es-ES" i="1">
                <a:solidFill>
                  <a:schemeClr val="tx2">
                    <a:lumMod val="75000"/>
                  </a:schemeClr>
                </a:solidFill>
              </a:rPr>
              <a:t>alberca</a:t>
            </a:r>
            <a:r>
              <a:rPr lang="es-ES">
                <a:solidFill>
                  <a:schemeClr val="tx2">
                    <a:lumMod val="75000"/>
                  </a:schemeClr>
                </a:solidFill>
              </a:rPr>
              <a:t> ‘piscina’, </a:t>
            </a:r>
            <a:r>
              <a:rPr lang="es-ES" i="1">
                <a:solidFill>
                  <a:schemeClr val="tx2">
                    <a:lumMod val="75000"/>
                  </a:schemeClr>
                </a:solidFill>
              </a:rPr>
              <a:t>apapachar</a:t>
            </a:r>
            <a:r>
              <a:rPr lang="es-ES">
                <a:solidFill>
                  <a:schemeClr val="tx2">
                    <a:lumMod val="75000"/>
                  </a:schemeClr>
                </a:solidFill>
              </a:rPr>
              <a:t> ‘abrazar con mimos’, </a:t>
            </a:r>
            <a:r>
              <a:rPr lang="es-ES" i="1">
                <a:solidFill>
                  <a:schemeClr val="tx2">
                    <a:lumMod val="75000"/>
                  </a:schemeClr>
                </a:solidFill>
              </a:rPr>
              <a:t>güero</a:t>
            </a:r>
            <a:r>
              <a:rPr lang="es-ES">
                <a:solidFill>
                  <a:schemeClr val="tx2">
                    <a:lumMod val="75000"/>
                  </a:schemeClr>
                </a:solidFill>
              </a:rPr>
              <a:t> ‘rubio’, </a:t>
            </a:r>
            <a:r>
              <a:rPr lang="es-ES" i="1">
                <a:solidFill>
                  <a:schemeClr val="tx2">
                    <a:lumMod val="75000"/>
                  </a:schemeClr>
                </a:solidFill>
              </a:rPr>
              <a:t>padre</a:t>
            </a:r>
            <a:r>
              <a:rPr lang="es-ES">
                <a:solidFill>
                  <a:schemeClr val="tx2">
                    <a:lumMod val="75000"/>
                  </a:schemeClr>
                </a:solidFill>
              </a:rPr>
              <a:t> ‘bueno’, </a:t>
            </a:r>
            <a:r>
              <a:rPr lang="es-ES" i="1">
                <a:solidFill>
                  <a:schemeClr val="tx2">
                    <a:lumMod val="75000"/>
                  </a:schemeClr>
                </a:solidFill>
              </a:rPr>
              <a:t>padrísimo</a:t>
            </a:r>
            <a:r>
              <a:rPr lang="es-ES">
                <a:solidFill>
                  <a:schemeClr val="tx2">
                    <a:lumMod val="75000"/>
                  </a:schemeClr>
                </a:solidFill>
              </a:rPr>
              <a:t> ‘buenísimo’, </a:t>
            </a:r>
            <a:r>
              <a:rPr lang="es-ES" i="1">
                <a:solidFill>
                  <a:schemeClr val="tx2">
                    <a:lumMod val="75000"/>
                  </a:schemeClr>
                </a:solidFill>
              </a:rPr>
              <a:t>pinche</a:t>
            </a:r>
            <a:r>
              <a:rPr lang="es-ES">
                <a:solidFill>
                  <a:schemeClr val="tx2">
                    <a:lumMod val="75000"/>
                  </a:schemeClr>
                </a:solidFill>
              </a:rPr>
              <a:t> ‘maldito; tratamiento de cercanía’, etc.;</a:t>
            </a:r>
            <a:endParaRPr lang="cs-CZ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s-ES">
                <a:solidFill>
                  <a:schemeClr val="tx2">
                    <a:lumMod val="75000"/>
                  </a:schemeClr>
                </a:solidFill>
              </a:rPr>
              <a:t>Centroamericanismos léxicos: </a:t>
            </a:r>
            <a:r>
              <a:rPr lang="es-ES" i="1">
                <a:solidFill>
                  <a:schemeClr val="tx2">
                    <a:lumMod val="75000"/>
                  </a:schemeClr>
                </a:solidFill>
              </a:rPr>
              <a:t>alaco</a:t>
            </a:r>
            <a:r>
              <a:rPr lang="es-ES">
                <a:solidFill>
                  <a:schemeClr val="tx2">
                    <a:lumMod val="75000"/>
                  </a:schemeClr>
                </a:solidFill>
              </a:rPr>
              <a:t> ‘trasto, cosa inservible’, </a:t>
            </a:r>
            <a:r>
              <a:rPr lang="es-ES" i="1">
                <a:solidFill>
                  <a:schemeClr val="tx2">
                    <a:lumMod val="75000"/>
                  </a:schemeClr>
                </a:solidFill>
              </a:rPr>
              <a:t>alzo</a:t>
            </a:r>
            <a:r>
              <a:rPr lang="es-ES">
                <a:solidFill>
                  <a:schemeClr val="tx2">
                    <a:lumMod val="75000"/>
                  </a:schemeClr>
                </a:solidFill>
              </a:rPr>
              <a:t> ‘hurto’, </a:t>
            </a:r>
            <a:r>
              <a:rPr lang="es-ES" i="1">
                <a:solidFill>
                  <a:schemeClr val="tx2">
                    <a:lumMod val="75000"/>
                  </a:schemeClr>
                </a:solidFill>
              </a:rPr>
              <a:t>desparpajo</a:t>
            </a:r>
            <a:r>
              <a:rPr lang="es-ES">
                <a:solidFill>
                  <a:schemeClr val="tx2">
                    <a:lumMod val="75000"/>
                  </a:schemeClr>
                </a:solidFill>
              </a:rPr>
              <a:t> ‘desorden’, </a:t>
            </a:r>
            <a:r>
              <a:rPr lang="es-ES" i="1">
                <a:solidFill>
                  <a:schemeClr val="tx2">
                    <a:lumMod val="75000"/>
                  </a:schemeClr>
                </a:solidFill>
              </a:rPr>
              <a:t>goma</a:t>
            </a:r>
            <a:r>
              <a:rPr lang="es-ES">
                <a:solidFill>
                  <a:schemeClr val="tx2">
                    <a:lumMod val="75000"/>
                  </a:schemeClr>
                </a:solidFill>
              </a:rPr>
              <a:t> ‘resaca’, </a:t>
            </a:r>
            <a:r>
              <a:rPr lang="es-ES" i="1">
                <a:solidFill>
                  <a:schemeClr val="tx2">
                    <a:lumMod val="75000"/>
                  </a:schemeClr>
                </a:solidFill>
              </a:rPr>
              <a:t>ladino</a:t>
            </a:r>
            <a:r>
              <a:rPr lang="es-ES">
                <a:solidFill>
                  <a:schemeClr val="tx2">
                    <a:lumMod val="75000"/>
                  </a:schemeClr>
                </a:solidFill>
              </a:rPr>
              <a:t> ‘mestizo’, </a:t>
            </a:r>
            <a:r>
              <a:rPr lang="es-ES" i="1">
                <a:solidFill>
                  <a:schemeClr val="tx2">
                    <a:lumMod val="75000"/>
                  </a:schemeClr>
                </a:solidFill>
              </a:rPr>
              <a:t>tiznado</a:t>
            </a:r>
            <a:r>
              <a:rPr lang="es-ES">
                <a:solidFill>
                  <a:schemeClr val="tx2">
                    <a:lumMod val="75000"/>
                  </a:schemeClr>
                </a:solidFill>
              </a:rPr>
              <a:t> ‘borracho’, etc.;</a:t>
            </a:r>
            <a:endParaRPr lang="cs-CZ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s-ES">
                <a:solidFill>
                  <a:schemeClr val="tx2">
                    <a:lumMod val="75000"/>
                  </a:schemeClr>
                </a:solidFill>
              </a:rPr>
              <a:t>Nahuatlismos léxicos: </a:t>
            </a:r>
            <a:r>
              <a:rPr lang="es-ES" i="1">
                <a:solidFill>
                  <a:schemeClr val="tx2">
                    <a:lumMod val="75000"/>
                  </a:schemeClr>
                </a:solidFill>
              </a:rPr>
              <a:t>chapulín</a:t>
            </a:r>
            <a:r>
              <a:rPr lang="es-ES">
                <a:solidFill>
                  <a:schemeClr val="tx2">
                    <a:lumMod val="75000"/>
                  </a:schemeClr>
                </a:solidFill>
              </a:rPr>
              <a:t> ‘saltamontes; langosta’, </a:t>
            </a:r>
            <a:r>
              <a:rPr lang="es-ES" i="1">
                <a:solidFill>
                  <a:schemeClr val="tx2">
                    <a:lumMod val="75000"/>
                  </a:schemeClr>
                </a:solidFill>
              </a:rPr>
              <a:t>cuate</a:t>
            </a:r>
            <a:r>
              <a:rPr lang="es-ES">
                <a:solidFill>
                  <a:schemeClr val="tx2">
                    <a:lumMod val="75000"/>
                  </a:schemeClr>
                </a:solidFill>
              </a:rPr>
              <a:t> ‘mellizo’, </a:t>
            </a:r>
            <a:r>
              <a:rPr lang="es-ES" i="1">
                <a:solidFill>
                  <a:schemeClr val="tx2">
                    <a:lumMod val="75000"/>
                  </a:schemeClr>
                </a:solidFill>
              </a:rPr>
              <a:t>elote</a:t>
            </a:r>
            <a:r>
              <a:rPr lang="es-ES">
                <a:solidFill>
                  <a:schemeClr val="tx2">
                    <a:lumMod val="75000"/>
                  </a:schemeClr>
                </a:solidFill>
              </a:rPr>
              <a:t> ‘maíz tierno’, </a:t>
            </a:r>
            <a:r>
              <a:rPr lang="es-ES" i="1">
                <a:solidFill>
                  <a:schemeClr val="tx2">
                    <a:lumMod val="75000"/>
                  </a:schemeClr>
                </a:solidFill>
              </a:rPr>
              <a:t>escuincle</a:t>
            </a:r>
            <a:r>
              <a:rPr lang="es-ES">
                <a:solidFill>
                  <a:schemeClr val="tx2">
                    <a:lumMod val="75000"/>
                  </a:schemeClr>
                </a:solidFill>
              </a:rPr>
              <a:t> ‘niño; débil, flojo’, </a:t>
            </a:r>
            <a:r>
              <a:rPr lang="es-ES" i="1">
                <a:solidFill>
                  <a:schemeClr val="tx2">
                    <a:lumMod val="75000"/>
                  </a:schemeClr>
                </a:solidFill>
              </a:rPr>
              <a:t>popote</a:t>
            </a:r>
            <a:r>
              <a:rPr lang="es-ES">
                <a:solidFill>
                  <a:schemeClr val="tx2">
                    <a:lumMod val="75000"/>
                  </a:schemeClr>
                </a:solidFill>
              </a:rPr>
              <a:t> ‘pajita para sorber bebidas’, etc.;</a:t>
            </a:r>
            <a:endParaRPr lang="cs-CZ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s-ES">
                <a:solidFill>
                  <a:schemeClr val="tx2">
                    <a:lumMod val="75000"/>
                  </a:schemeClr>
                </a:solidFill>
              </a:rPr>
              <a:t>Mayismos léxicos: </a:t>
            </a:r>
            <a:r>
              <a:rPr lang="es-ES" i="1">
                <a:solidFill>
                  <a:schemeClr val="tx2">
                    <a:lumMod val="75000"/>
                  </a:schemeClr>
                </a:solidFill>
              </a:rPr>
              <a:t>cenote</a:t>
            </a:r>
            <a:r>
              <a:rPr lang="es-ES">
                <a:solidFill>
                  <a:schemeClr val="tx2">
                    <a:lumMod val="75000"/>
                  </a:schemeClr>
                </a:solidFill>
              </a:rPr>
              <a:t> ‘hoyo con agua’, </a:t>
            </a:r>
            <a:r>
              <a:rPr lang="es-ES" i="1">
                <a:solidFill>
                  <a:schemeClr val="tx2">
                    <a:lumMod val="75000"/>
                  </a:schemeClr>
                </a:solidFill>
              </a:rPr>
              <a:t>cumbo</a:t>
            </a:r>
            <a:r>
              <a:rPr lang="es-ES">
                <a:solidFill>
                  <a:schemeClr val="tx2">
                    <a:lumMod val="75000"/>
                  </a:schemeClr>
                </a:solidFill>
              </a:rPr>
              <a:t> ‘calabaza para contener líquidos’, </a:t>
            </a:r>
            <a:r>
              <a:rPr lang="es-ES" i="1">
                <a:solidFill>
                  <a:schemeClr val="tx2">
                    <a:lumMod val="75000"/>
                  </a:schemeClr>
                </a:solidFill>
              </a:rPr>
              <a:t>henequén</a:t>
            </a:r>
            <a:r>
              <a:rPr lang="es-ES">
                <a:solidFill>
                  <a:schemeClr val="tx2">
                    <a:lumMod val="75000"/>
                  </a:schemeClr>
                </a:solidFill>
              </a:rPr>
              <a:t> ‘planta, especie de pita’, etc.</a:t>
            </a:r>
            <a:endParaRPr lang="cs-CZ">
              <a:solidFill>
                <a:schemeClr val="tx2">
                  <a:lumMod val="75000"/>
                </a:schemeClr>
              </a:solidFill>
            </a:endParaRPr>
          </a:p>
          <a:p>
            <a:endParaRPr lang="cs-CZ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4DAA95F-0724-5047-8F6C-604029C14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9063" y="6135808"/>
            <a:ext cx="6526166" cy="365125"/>
          </a:xfrm>
        </p:spPr>
        <p:txBody>
          <a:bodyPr>
            <a:normAutofit/>
          </a:bodyPr>
          <a:lstStyle/>
          <a:p>
            <a:endParaRPr lang="cs-CZ">
              <a:solidFill>
                <a:schemeClr val="tx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79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73FB7-4328-B141-AD5A-2AC45D3B8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 </a:t>
            </a:r>
            <a:r>
              <a:rPr lang="cs-CZ" dirty="0" err="1"/>
              <a:t>español</a:t>
            </a:r>
            <a:r>
              <a:rPr lang="cs-CZ" dirty="0"/>
              <a:t> </a:t>
            </a:r>
            <a:r>
              <a:rPr lang="cs-CZ" dirty="0" err="1"/>
              <a:t>mexicano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1A461B-4FA6-6D48-AEDB-E30ED2EF32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El </a:t>
            </a:r>
            <a:r>
              <a:rPr lang="cs-CZ" b="1" dirty="0" err="1"/>
              <a:t>español</a:t>
            </a:r>
            <a:r>
              <a:rPr lang="cs-CZ" b="1" dirty="0"/>
              <a:t> </a:t>
            </a:r>
            <a:r>
              <a:rPr lang="cs-CZ" b="1" dirty="0" err="1"/>
              <a:t>mexicano</a:t>
            </a:r>
            <a:r>
              <a:rPr lang="cs-CZ" b="1" dirty="0"/>
              <a:t> </a:t>
            </a:r>
            <a:r>
              <a:rPr lang="cs-CZ" b="1" dirty="0" err="1"/>
              <a:t>norteño</a:t>
            </a:r>
            <a:endParaRPr lang="cs-CZ" b="1" dirty="0"/>
          </a:p>
          <a:p>
            <a:r>
              <a:rPr lang="cs-CZ" dirty="0"/>
              <a:t>El </a:t>
            </a:r>
            <a:r>
              <a:rPr lang="cs-CZ" dirty="0" err="1"/>
              <a:t>territorio</a:t>
            </a:r>
            <a:r>
              <a:rPr lang="cs-CZ" dirty="0"/>
              <a:t> de </a:t>
            </a:r>
            <a:r>
              <a:rPr lang="cs-CZ" dirty="0" err="1"/>
              <a:t>pueblos</a:t>
            </a:r>
            <a:r>
              <a:rPr lang="cs-CZ" dirty="0"/>
              <a:t> </a:t>
            </a:r>
            <a:r>
              <a:rPr lang="cs-CZ" dirty="0" err="1"/>
              <a:t>nuevos</a:t>
            </a:r>
            <a:endParaRPr lang="cs-CZ" dirty="0"/>
          </a:p>
          <a:p>
            <a:r>
              <a:rPr lang="es-ES" dirty="0"/>
              <a:t>Diptongación, debilitamiento articulatorio de [j]; relajamiento frecuente de [</a:t>
            </a:r>
            <a:r>
              <a:rPr lang="es-ES" dirty="0" err="1"/>
              <a:t>č</a:t>
            </a:r>
            <a:r>
              <a:rPr lang="es-ES" dirty="0"/>
              <a:t>] =&gt; [</a:t>
            </a:r>
            <a:r>
              <a:rPr lang="es-ES" dirty="0" err="1"/>
              <a:t>š</a:t>
            </a:r>
            <a:r>
              <a:rPr lang="es-ES" dirty="0"/>
              <a:t>]</a:t>
            </a:r>
            <a:r>
              <a:rPr lang="cs-CZ" dirty="0"/>
              <a:t> </a:t>
            </a:r>
          </a:p>
          <a:p>
            <a:r>
              <a:rPr lang="cs-CZ" b="1" dirty="0" err="1">
                <a:solidFill>
                  <a:srgbClr val="FF0000"/>
                </a:solidFill>
              </a:rPr>
              <a:t>Muestra</a:t>
            </a:r>
            <a:r>
              <a:rPr lang="cs-CZ" b="1" dirty="0">
                <a:solidFill>
                  <a:srgbClr val="FF0000"/>
                </a:solidFill>
              </a:rPr>
              <a:t>: </a:t>
            </a:r>
            <a:r>
              <a:rPr lang="cs-CZ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Monterrey</a:t>
            </a:r>
            <a:r>
              <a:rPr lang="cs-CZ" b="1" dirty="0">
                <a:solidFill>
                  <a:srgbClr val="FF0000"/>
                </a:solidFill>
              </a:rPr>
              <a:t> </a:t>
            </a:r>
          </a:p>
          <a:p>
            <a:r>
              <a:rPr lang="es-ES" b="1" dirty="0"/>
              <a:t>Español mexicano central</a:t>
            </a:r>
            <a:endParaRPr lang="cs-CZ" b="1" dirty="0"/>
          </a:p>
          <a:p>
            <a:r>
              <a:rPr lang="es-ES" dirty="0"/>
              <a:t>Casi un 25% de habitantes del país</a:t>
            </a:r>
          </a:p>
          <a:p>
            <a:r>
              <a:rPr lang="es-ES" dirty="0"/>
              <a:t>la variante “prototípica” del español mexicano.</a:t>
            </a:r>
            <a:endParaRPr lang="cs-CZ" dirty="0"/>
          </a:p>
          <a:p>
            <a:r>
              <a:rPr lang="es-ES" dirty="0"/>
              <a:t>Vocales caedizas; refuerzo consonántico.</a:t>
            </a:r>
            <a:r>
              <a:rPr lang="cs-CZ" dirty="0"/>
              <a:t> </a:t>
            </a:r>
          </a:p>
          <a:p>
            <a:r>
              <a:rPr lang="cs-CZ" b="1" dirty="0" err="1">
                <a:solidFill>
                  <a:srgbClr val="FF0000"/>
                </a:solidFill>
              </a:rPr>
              <a:t>Muestras</a:t>
            </a:r>
            <a:r>
              <a:rPr lang="cs-CZ" b="1" dirty="0">
                <a:solidFill>
                  <a:srgbClr val="FF0000"/>
                </a:solidFill>
              </a:rPr>
              <a:t>: </a:t>
            </a:r>
            <a:r>
              <a:rPr lang="cs-CZ" b="1" dirty="0" err="1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México</a:t>
            </a:r>
            <a:r>
              <a:rPr lang="cs-CZ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DF</a:t>
            </a:r>
            <a:r>
              <a:rPr lang="cs-CZ" b="1" dirty="0">
                <a:solidFill>
                  <a:srgbClr val="FF0000"/>
                </a:solidFill>
              </a:rPr>
              <a:t>; </a:t>
            </a:r>
            <a:r>
              <a:rPr lang="cs-CZ" b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Guadalajara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0F5C5A9-4970-6B47-A473-39402DAECA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b="1" dirty="0"/>
              <a:t>Español mexicano costeño</a:t>
            </a:r>
            <a:endParaRPr lang="cs-CZ" b="1" dirty="0"/>
          </a:p>
          <a:p>
            <a:r>
              <a:rPr lang="es-ES" dirty="0"/>
              <a:t>“de corte caribeño”</a:t>
            </a:r>
            <a:endParaRPr lang="cs-CZ" dirty="0"/>
          </a:p>
          <a:p>
            <a:r>
              <a:rPr lang="es-ES" dirty="0"/>
              <a:t>La neutralización de líquidas no está prestigiada (clases bajas)</a:t>
            </a:r>
            <a:endParaRPr lang="cs-CZ" dirty="0"/>
          </a:p>
          <a:p>
            <a:r>
              <a:rPr lang="es-ES" dirty="0"/>
              <a:t>La aspiración final – “seña de identidad veracruzana”. </a:t>
            </a:r>
          </a:p>
          <a:p>
            <a:r>
              <a:rPr lang="cs-CZ" dirty="0" err="1"/>
              <a:t>Retención</a:t>
            </a:r>
            <a:r>
              <a:rPr lang="cs-CZ" dirty="0"/>
              <a:t> </a:t>
            </a:r>
            <a:r>
              <a:rPr lang="cs-CZ" dirty="0" err="1"/>
              <a:t>y</a:t>
            </a:r>
            <a:r>
              <a:rPr lang="cs-CZ" dirty="0"/>
              <a:t>/o </a:t>
            </a:r>
            <a:r>
              <a:rPr lang="cs-CZ" dirty="0" err="1"/>
              <a:t>aspiración</a:t>
            </a:r>
            <a:r>
              <a:rPr lang="cs-CZ" dirty="0"/>
              <a:t> de la /s/ - </a:t>
            </a:r>
            <a:r>
              <a:rPr lang="cs-CZ" dirty="0" err="1"/>
              <a:t>valor</a:t>
            </a:r>
            <a:r>
              <a:rPr lang="cs-CZ" dirty="0"/>
              <a:t> </a:t>
            </a:r>
            <a:r>
              <a:rPr lang="cs-CZ" dirty="0" err="1"/>
              <a:t>sociolingüístico</a:t>
            </a:r>
            <a:endParaRPr lang="cs-CZ" dirty="0"/>
          </a:p>
          <a:p>
            <a:r>
              <a:rPr lang="cs-CZ" b="1" dirty="0" err="1">
                <a:solidFill>
                  <a:srgbClr val="FF0000"/>
                </a:solidFill>
              </a:rPr>
              <a:t>Muestra</a:t>
            </a:r>
            <a:r>
              <a:rPr lang="cs-CZ" b="1" dirty="0">
                <a:solidFill>
                  <a:srgbClr val="FF0000"/>
                </a:solidFill>
              </a:rPr>
              <a:t>: </a:t>
            </a:r>
            <a:r>
              <a:rPr lang="cs-CZ" b="1" dirty="0" err="1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Acapulco</a:t>
            </a:r>
            <a:endParaRPr lang="cs-CZ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6630A9-9E7D-9F45-B9A4-6B5E39CBE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3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A73B30-7F86-164C-BBC6-571C08188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es-ES" sz="2800" dirty="0">
                <a:solidFill>
                  <a:schemeClr val="tx2">
                    <a:lumMod val="75000"/>
                  </a:schemeClr>
                </a:solidFill>
              </a:rPr>
              <a:t>El español centroamericano</a:t>
            </a:r>
            <a:endParaRPr lang="cs-CZ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" name="Zástupný obsah 2">
            <a:extLst>
              <a:ext uri="{FF2B5EF4-FFF2-40B4-BE49-F238E27FC236}">
                <a16:creationId xmlns:a16="http://schemas.microsoft.com/office/drawing/2014/main" id="{9D569C26-EED4-1F4A-AFCD-DBB100295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Delimitación: Chiapas, Guatemala, Honduras, El Salvador, Nicaragua; en total, unos 35 millones de habitantes.</a:t>
            </a:r>
            <a:endParaRPr lang="cs-CZ" sz="15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Zona de influencia histórica del náhuatl =&gt; </a:t>
            </a:r>
            <a:r>
              <a:rPr lang="es-ES" sz="1500" dirty="0" err="1">
                <a:solidFill>
                  <a:schemeClr val="tx2">
                    <a:lumMod val="75000"/>
                  </a:schemeClr>
                </a:solidFill>
              </a:rPr>
              <a:t>nahuatlismos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 léxicos</a:t>
            </a:r>
            <a:endParaRPr lang="cs-CZ" sz="15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s-ES" sz="1500" b="1" dirty="0">
                <a:solidFill>
                  <a:schemeClr val="tx2">
                    <a:lumMod val="75000"/>
                  </a:schemeClr>
                </a:solidFill>
              </a:rPr>
              <a:t>Voseo – </a:t>
            </a:r>
            <a:r>
              <a:rPr lang="es-ES" sz="1500" b="1" dirty="0" err="1">
                <a:solidFill>
                  <a:schemeClr val="tx2">
                    <a:lumMod val="75000"/>
                  </a:schemeClr>
                </a:solidFill>
              </a:rPr>
              <a:t>ustedeo</a:t>
            </a:r>
            <a:endParaRPr lang="cs-CZ" sz="1500" b="1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En Chiapas, 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vos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 alterna con 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tú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 , 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usted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 de uso amplio por no limitarse al de distancia o formalidad.</a:t>
            </a:r>
            <a:endParaRPr lang="cs-CZ" sz="15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En Honduras 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tú 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y 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vos 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pueden alternar, </a:t>
            </a:r>
            <a:r>
              <a:rPr lang="es-ES" sz="1500" i="1" dirty="0" err="1">
                <a:solidFill>
                  <a:schemeClr val="tx2">
                    <a:lumMod val="75000"/>
                  </a:schemeClr>
                </a:solidFill>
              </a:rPr>
              <a:t>ustedeo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en los estratos socioculturales más humildes.</a:t>
            </a:r>
            <a:endParaRPr lang="cs-CZ" sz="15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En El Salvador, 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vos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tú 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y 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usted 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parecen repartirse el espacio del tratamiento de forma equitativa: 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vos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-cercanía; 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tú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-intermedio; 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usted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-distancia.</a:t>
            </a:r>
            <a:endParaRPr lang="cs-CZ" sz="15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En Guatemala el voseo está muy generalizado, a costa de un 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tú 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que expresa cierto distanciamiento. </a:t>
            </a:r>
          </a:p>
          <a:p>
            <a:pPr lvl="0">
              <a:lnSpc>
                <a:spcPct val="90000"/>
              </a:lnSpc>
            </a:pP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El Salvador 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vos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 y 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usted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 como final de enunciado: 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¿te dolió, vos?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; 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¿por qué, vos?</a:t>
            </a:r>
            <a:endParaRPr lang="cs-CZ" sz="15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En Nicaragua alternan tú y vos, si bien el primero está arraigado entre los grupos sociales acomodados.</a:t>
            </a:r>
          </a:p>
          <a:p>
            <a:pPr lvl="0">
              <a:lnSpc>
                <a:spcPct val="90000"/>
              </a:lnSpc>
            </a:pPr>
            <a:r>
              <a:rPr lang="es-ES" sz="1500" b="1" dirty="0">
                <a:solidFill>
                  <a:srgbClr val="FF0000"/>
                </a:solidFill>
              </a:rPr>
              <a:t>Muestras: </a:t>
            </a:r>
            <a:r>
              <a:rPr lang="es-ES" sz="1500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Chiapas</a:t>
            </a:r>
            <a:r>
              <a:rPr lang="es-ES" sz="1500" b="1" dirty="0">
                <a:solidFill>
                  <a:srgbClr val="FF0000"/>
                </a:solidFill>
              </a:rPr>
              <a:t>; </a:t>
            </a:r>
            <a:r>
              <a:rPr lang="es-ES" sz="1500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Guatemala</a:t>
            </a:r>
            <a:r>
              <a:rPr lang="es-ES" sz="1500" b="1" dirty="0">
                <a:solidFill>
                  <a:srgbClr val="FF0000"/>
                </a:solidFill>
              </a:rPr>
              <a:t>; </a:t>
            </a:r>
            <a:r>
              <a:rPr lang="es-ES" sz="1500" b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Salvador</a:t>
            </a:r>
            <a:r>
              <a:rPr lang="es-ES" sz="1500" b="1" dirty="0">
                <a:solidFill>
                  <a:srgbClr val="FF0000"/>
                </a:solidFill>
              </a:rPr>
              <a:t>; </a:t>
            </a:r>
            <a:r>
              <a:rPr lang="es-ES" sz="1500" b="1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Honduras</a:t>
            </a:r>
            <a:endParaRPr lang="cs-CZ" sz="15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cs-CZ" sz="1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43EB98A-A6C6-9E48-9674-AAF3BD51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9063" y="6135808"/>
            <a:ext cx="6526166" cy="365125"/>
          </a:xfrm>
        </p:spPr>
        <p:txBody>
          <a:bodyPr>
            <a:normAutofit/>
          </a:bodyPr>
          <a:lstStyle/>
          <a:p>
            <a:endParaRPr lang="cs-CZ">
              <a:solidFill>
                <a:schemeClr val="tx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89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C268CD-EB73-D545-8D89-BF8472242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Las variedades del español andino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5719CE5-8E21-4145-9A5F-90128A0938B3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r="26155" b="-1"/>
          <a:stretch/>
        </p:blipFill>
        <p:spPr bwMode="auto">
          <a:xfrm>
            <a:off x="-1555" y="1731"/>
            <a:ext cx="4671091" cy="6858000"/>
          </a:xfrm>
          <a:prstGeom prst="rect">
            <a:avLst/>
          </a:prstGeom>
          <a:noFill/>
        </p:spPr>
      </p:pic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C5F4ADAF-EFB0-7548-91F9-C0A195E8DB3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438191" y="2133600"/>
          <a:ext cx="5066419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3839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A111446-8772-7F45-A94B-F0858B231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Rasgos</a:t>
            </a:r>
            <a:r>
              <a:rPr lang="cs-CZ" dirty="0"/>
              <a:t> </a:t>
            </a:r>
            <a:r>
              <a:rPr lang="cs-CZ" dirty="0" err="1"/>
              <a:t>generales</a:t>
            </a:r>
            <a:r>
              <a:rPr lang="cs-CZ" dirty="0"/>
              <a:t> </a:t>
            </a:r>
            <a:r>
              <a:rPr lang="cs-CZ" dirty="0" err="1"/>
              <a:t>del</a:t>
            </a:r>
            <a:r>
              <a:rPr lang="cs-CZ" dirty="0"/>
              <a:t> </a:t>
            </a:r>
            <a:r>
              <a:rPr lang="cs-CZ" dirty="0" err="1"/>
              <a:t>español</a:t>
            </a:r>
            <a:r>
              <a:rPr lang="cs-CZ" dirty="0"/>
              <a:t> </a:t>
            </a:r>
            <a:r>
              <a:rPr lang="cs-CZ" dirty="0" err="1"/>
              <a:t>andino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1F16372-C249-554E-9CCE-2835620900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err="1"/>
              <a:t>Plano</a:t>
            </a:r>
            <a:r>
              <a:rPr lang="cs-CZ" b="1" dirty="0"/>
              <a:t> </a:t>
            </a:r>
            <a:r>
              <a:rPr lang="cs-CZ" b="1" dirty="0" err="1"/>
              <a:t>fónico</a:t>
            </a:r>
            <a:r>
              <a:rPr lang="cs-CZ" b="1" dirty="0"/>
              <a:t>:</a:t>
            </a:r>
          </a:p>
          <a:p>
            <a:r>
              <a:rPr lang="cs-CZ" dirty="0" err="1"/>
              <a:t>Conservadurismo</a:t>
            </a:r>
            <a:r>
              <a:rPr lang="cs-CZ" dirty="0"/>
              <a:t> </a:t>
            </a:r>
            <a:r>
              <a:rPr lang="cs-CZ" dirty="0" err="1"/>
              <a:t>fonético</a:t>
            </a:r>
            <a:endParaRPr lang="cs-CZ" dirty="0"/>
          </a:p>
          <a:p>
            <a:pPr lvl="0"/>
            <a:r>
              <a:rPr lang="es-ES" dirty="0"/>
              <a:t>tendencia a conservación de /s/ en posición final de sílaba;</a:t>
            </a:r>
            <a:endParaRPr lang="cs-CZ" dirty="0"/>
          </a:p>
          <a:p>
            <a:pPr lvl="0"/>
            <a:r>
              <a:rPr lang="es-ES" dirty="0"/>
              <a:t>uso intercambiado de consonantes oclusivas en posición final de sílaba: </a:t>
            </a:r>
            <a:r>
              <a:rPr lang="es-ES" i="1" dirty="0" err="1"/>
              <a:t>arigmética</a:t>
            </a:r>
            <a:r>
              <a:rPr lang="es-ES" dirty="0"/>
              <a:t>, </a:t>
            </a:r>
            <a:r>
              <a:rPr lang="es-ES" i="1" dirty="0" err="1"/>
              <a:t>sectiembre</a:t>
            </a:r>
            <a:r>
              <a:rPr lang="es-ES" dirty="0"/>
              <a:t>;</a:t>
            </a:r>
            <a:endParaRPr lang="cs-CZ" dirty="0"/>
          </a:p>
          <a:p>
            <a:pPr lvl="0"/>
            <a:r>
              <a:rPr lang="es-ES" dirty="0"/>
              <a:t>yeísmo, aunque con grupos y zonas de distinción /</a:t>
            </a:r>
            <a:r>
              <a:rPr lang="es-ES" dirty="0" err="1"/>
              <a:t>λ</a:t>
            </a:r>
            <a:r>
              <a:rPr lang="es-ES" dirty="0"/>
              <a:t>/ y /</a:t>
            </a:r>
            <a:r>
              <a:rPr lang="es-ES" dirty="0" err="1"/>
              <a:t>ʝ</a:t>
            </a:r>
            <a:r>
              <a:rPr lang="es-ES" dirty="0"/>
              <a:t>/;</a:t>
            </a:r>
            <a:endParaRPr lang="cs-CZ" dirty="0"/>
          </a:p>
          <a:p>
            <a:pPr lvl="0"/>
            <a:r>
              <a:rPr lang="es-ES" dirty="0"/>
              <a:t>tendencia a pronunciación bilabial  de /f/;</a:t>
            </a:r>
            <a:endParaRPr lang="cs-CZ" dirty="0"/>
          </a:p>
          <a:p>
            <a:pPr lvl="0"/>
            <a:r>
              <a:rPr lang="es-ES" dirty="0"/>
              <a:t>tendencia a pronunciación asibilada [</a:t>
            </a:r>
            <a:r>
              <a:rPr lang="es-ES" dirty="0" err="1"/>
              <a:t>ʑ</a:t>
            </a:r>
            <a:r>
              <a:rPr lang="es-ES" dirty="0"/>
              <a:t>] de </a:t>
            </a:r>
            <a:r>
              <a:rPr lang="es-ES" i="1" dirty="0"/>
              <a:t>erre</a:t>
            </a:r>
            <a:r>
              <a:rPr lang="es-ES" dirty="0"/>
              <a:t> y </a:t>
            </a:r>
            <a:r>
              <a:rPr lang="es-ES" i="1" dirty="0" err="1"/>
              <a:t>tr</a:t>
            </a:r>
            <a:r>
              <a:rPr lang="es-ES" dirty="0"/>
              <a:t> ['</a:t>
            </a:r>
            <a:r>
              <a:rPr lang="es-ES" dirty="0" err="1"/>
              <a:t>ka.ʑo</a:t>
            </a:r>
            <a:r>
              <a:rPr lang="es-ES" dirty="0"/>
              <a:t>] ‘</a:t>
            </a:r>
            <a:r>
              <a:rPr lang="es-ES" dirty="0" err="1"/>
              <a:t>carr</a:t>
            </a:r>
            <a:r>
              <a:rPr lang="es-ES" dirty="0"/>
              <a:t>’; ['</a:t>
            </a:r>
            <a:r>
              <a:rPr lang="es-ES" dirty="0" err="1"/>
              <a:t>tʑes</a:t>
            </a:r>
            <a:r>
              <a:rPr lang="es-ES" dirty="0"/>
              <a:t>] ‘tres’ (Sierra)</a:t>
            </a:r>
            <a:endParaRPr lang="cs-CZ" dirty="0"/>
          </a:p>
          <a:p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5A01A90E-BE5B-4F48-98F4-D6D349521B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b="1" dirty="0"/>
              <a:t>Plano gramatical:</a:t>
            </a:r>
            <a:endParaRPr lang="cs-CZ" b="1" dirty="0"/>
          </a:p>
          <a:p>
            <a:pPr lvl="0"/>
            <a:r>
              <a:rPr lang="es-ES" dirty="0"/>
              <a:t>uso de tratamientos de cercanía </a:t>
            </a:r>
            <a:r>
              <a:rPr lang="es-ES" i="1" dirty="0"/>
              <a:t>vos</a:t>
            </a:r>
            <a:r>
              <a:rPr lang="es-ES" dirty="0"/>
              <a:t> y </a:t>
            </a:r>
            <a:r>
              <a:rPr lang="es-ES" i="1" dirty="0"/>
              <a:t>tú</a:t>
            </a:r>
            <a:r>
              <a:rPr lang="es-ES" dirty="0"/>
              <a:t>;</a:t>
            </a:r>
            <a:endParaRPr lang="cs-CZ" dirty="0"/>
          </a:p>
          <a:p>
            <a:pPr lvl="0"/>
            <a:r>
              <a:rPr lang="es-ES" dirty="0"/>
              <a:t>usos leístas y loístas: </a:t>
            </a:r>
            <a:r>
              <a:rPr lang="es-ES" i="1" dirty="0"/>
              <a:t>le vi a ella</a:t>
            </a:r>
            <a:r>
              <a:rPr lang="es-ES" dirty="0"/>
              <a:t>, </a:t>
            </a:r>
            <a:r>
              <a:rPr lang="es-ES" i="1" dirty="0"/>
              <a:t>la papa lo pelamos</a:t>
            </a:r>
            <a:r>
              <a:rPr lang="es-ES" dirty="0"/>
              <a:t>, </a:t>
            </a:r>
            <a:r>
              <a:rPr lang="es-ES" i="1" dirty="0"/>
              <a:t>a ella lo recibí bien</a:t>
            </a:r>
            <a:r>
              <a:rPr lang="es-ES" dirty="0"/>
              <a:t>;</a:t>
            </a:r>
            <a:endParaRPr lang="cs-CZ" dirty="0"/>
          </a:p>
          <a:p>
            <a:pPr lvl="0"/>
            <a:r>
              <a:rPr lang="es-ES" dirty="0"/>
              <a:t>posposición de posesivos: </a:t>
            </a:r>
            <a:r>
              <a:rPr lang="es-ES" i="1" dirty="0"/>
              <a:t>el hijo mío</a:t>
            </a:r>
            <a:r>
              <a:rPr lang="es-ES" dirty="0"/>
              <a:t>, </a:t>
            </a:r>
            <a:r>
              <a:rPr lang="es-ES" i="1" dirty="0"/>
              <a:t>la casa de nosotros</a:t>
            </a:r>
            <a:r>
              <a:rPr lang="es-ES" dirty="0"/>
              <a:t>;</a:t>
            </a:r>
            <a:endParaRPr lang="cs-CZ" dirty="0"/>
          </a:p>
          <a:p>
            <a:pPr lvl="0"/>
            <a:r>
              <a:rPr lang="es-ES" dirty="0"/>
              <a:t>uso de muy + superlativo: </a:t>
            </a:r>
            <a:r>
              <a:rPr lang="es-ES" i="1" dirty="0"/>
              <a:t>muy </a:t>
            </a:r>
            <a:r>
              <a:rPr lang="es-ES" i="1" dirty="0" err="1"/>
              <a:t>riquisímo</a:t>
            </a:r>
            <a:r>
              <a:rPr lang="es-ES" dirty="0"/>
              <a:t>.</a:t>
            </a:r>
            <a:endParaRPr lang="cs-CZ" dirty="0"/>
          </a:p>
          <a:p>
            <a:r>
              <a:rPr lang="es-ES" dirty="0"/>
              <a:t>Leísmo y loísmo – por causas diversas y de intensidad diferente; </a:t>
            </a:r>
          </a:p>
          <a:p>
            <a:r>
              <a:rPr lang="es-ES" dirty="0"/>
              <a:t>formas de tratamiento: tuteo y voseo para la cercanía, en el interior de Colombia uso minoritario de </a:t>
            </a:r>
            <a:r>
              <a:rPr lang="es-ES" i="1" dirty="0"/>
              <a:t>su merced</a:t>
            </a:r>
            <a:r>
              <a:rPr lang="es-ES" dirty="0"/>
              <a:t> [su.</a:t>
            </a:r>
            <a:r>
              <a:rPr lang="es-ES" dirty="0" err="1"/>
              <a:t>mer</a:t>
            </a:r>
            <a:r>
              <a:rPr lang="es-ES" dirty="0"/>
              <a:t>.'se] y de la forma respetuosa y de distancia </a:t>
            </a:r>
            <a:r>
              <a:rPr lang="es-ES" i="1" dirty="0"/>
              <a:t>su persona</a:t>
            </a:r>
            <a:r>
              <a:rPr lang="es-ES" dirty="0"/>
              <a:t>.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5199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DE473B-FCE4-A949-A86A-6F5F1AED8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Rasgos</a:t>
            </a:r>
            <a:r>
              <a:rPr lang="cs-CZ" dirty="0"/>
              <a:t> </a:t>
            </a:r>
            <a:r>
              <a:rPr lang="cs-CZ" dirty="0" err="1"/>
              <a:t>generales</a:t>
            </a:r>
            <a:r>
              <a:rPr lang="cs-CZ" dirty="0"/>
              <a:t> </a:t>
            </a:r>
            <a:r>
              <a:rPr lang="cs-CZ" dirty="0" err="1"/>
              <a:t>del</a:t>
            </a:r>
            <a:r>
              <a:rPr lang="cs-CZ" dirty="0"/>
              <a:t> </a:t>
            </a:r>
            <a:r>
              <a:rPr lang="cs-CZ" dirty="0" err="1"/>
              <a:t>español</a:t>
            </a:r>
            <a:r>
              <a:rPr lang="cs-CZ" dirty="0"/>
              <a:t> </a:t>
            </a:r>
            <a:r>
              <a:rPr lang="cs-CZ" dirty="0" err="1"/>
              <a:t>andino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CAD602-D2AF-3B4B-A54D-412066779A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b="1" dirty="0"/>
              <a:t>Plano léxico:</a:t>
            </a:r>
            <a:endParaRPr lang="cs-CZ" b="1" dirty="0"/>
          </a:p>
          <a:p>
            <a:pPr lvl="0"/>
            <a:r>
              <a:rPr lang="es-ES" dirty="0"/>
              <a:t>sur-americanismos léxicos: </a:t>
            </a:r>
            <a:r>
              <a:rPr lang="es-ES" i="1" dirty="0"/>
              <a:t>andinismo</a:t>
            </a:r>
            <a:r>
              <a:rPr lang="es-ES" dirty="0"/>
              <a:t> ‘alpinismo’, </a:t>
            </a:r>
            <a:r>
              <a:rPr lang="es-ES" i="1" dirty="0" err="1"/>
              <a:t>apunarse</a:t>
            </a:r>
            <a:r>
              <a:rPr lang="es-ES" dirty="0"/>
              <a:t> ‘padecer mal de montaña’, </a:t>
            </a:r>
            <a:r>
              <a:rPr lang="es-ES" i="1" dirty="0"/>
              <a:t>cabildante</a:t>
            </a:r>
            <a:r>
              <a:rPr lang="es-ES" dirty="0"/>
              <a:t> ‘regidor, concejal’, </a:t>
            </a:r>
            <a:r>
              <a:rPr lang="es-ES" i="1" dirty="0"/>
              <a:t>hostigoso</a:t>
            </a:r>
            <a:r>
              <a:rPr lang="es-ES" dirty="0"/>
              <a:t> ‘molesto, fastidioso’, </a:t>
            </a:r>
            <a:r>
              <a:rPr lang="es-ES" i="1" dirty="0"/>
              <a:t>saber</a:t>
            </a:r>
            <a:r>
              <a:rPr lang="es-ES" dirty="0"/>
              <a:t> ‘soler’.</a:t>
            </a:r>
            <a:endParaRPr lang="cs-CZ" dirty="0"/>
          </a:p>
          <a:p>
            <a:pPr lvl="0"/>
            <a:r>
              <a:rPr lang="es-ES" dirty="0"/>
              <a:t>Andinismos léxicos: </a:t>
            </a:r>
            <a:r>
              <a:rPr lang="es-ES" i="1" dirty="0"/>
              <a:t>aconcharse</a:t>
            </a:r>
            <a:r>
              <a:rPr lang="es-ES" dirty="0"/>
              <a:t> ‘enturbiarse’, </a:t>
            </a:r>
            <a:r>
              <a:rPr lang="es-ES" i="1" dirty="0"/>
              <a:t>brevete</a:t>
            </a:r>
            <a:r>
              <a:rPr lang="es-ES" dirty="0"/>
              <a:t> ‘permiso de conducir’, </a:t>
            </a:r>
            <a:r>
              <a:rPr lang="es-ES" i="1" dirty="0"/>
              <a:t>calato</a:t>
            </a:r>
            <a:r>
              <a:rPr lang="es-ES" dirty="0"/>
              <a:t> ‘desnudo’, </a:t>
            </a:r>
            <a:r>
              <a:rPr lang="es-ES" i="1" dirty="0"/>
              <a:t>camal</a:t>
            </a:r>
            <a:r>
              <a:rPr lang="es-ES" dirty="0"/>
              <a:t> ‘matadero’, </a:t>
            </a:r>
            <a:r>
              <a:rPr lang="es-ES" i="1" dirty="0"/>
              <a:t>chompa</a:t>
            </a:r>
            <a:r>
              <a:rPr lang="es-ES" dirty="0"/>
              <a:t> ‘jersey’, </a:t>
            </a:r>
            <a:r>
              <a:rPr lang="es-ES" i="1" dirty="0"/>
              <a:t>chongo</a:t>
            </a:r>
            <a:r>
              <a:rPr lang="es-ES" dirty="0"/>
              <a:t> ‘escándalo, </a:t>
            </a:r>
            <a:r>
              <a:rPr lang="es-ES" i="1" dirty="0"/>
              <a:t>alboroto’</a:t>
            </a:r>
            <a:r>
              <a:rPr lang="es-ES" dirty="0"/>
              <a:t>, combazo ‘puñetazo’, </a:t>
            </a:r>
            <a:r>
              <a:rPr lang="es-ES" i="1" dirty="0"/>
              <a:t>huachafo</a:t>
            </a:r>
            <a:r>
              <a:rPr lang="es-ES" dirty="0"/>
              <a:t> ‘cursi’, </a:t>
            </a:r>
            <a:r>
              <a:rPr lang="es-ES" i="1" dirty="0"/>
              <a:t>pisco</a:t>
            </a:r>
            <a:r>
              <a:rPr lang="es-ES" dirty="0"/>
              <a:t> ‘aguardiente’, </a:t>
            </a:r>
            <a:r>
              <a:rPr lang="es-ES" i="1" dirty="0"/>
              <a:t>pololo</a:t>
            </a:r>
            <a:r>
              <a:rPr lang="es-ES" dirty="0"/>
              <a:t> ‘novio’, </a:t>
            </a:r>
            <a:r>
              <a:rPr lang="es-ES" i="1" dirty="0"/>
              <a:t>pololear</a:t>
            </a:r>
            <a:r>
              <a:rPr lang="es-ES" dirty="0"/>
              <a:t> ‘tener novio’;</a:t>
            </a:r>
            <a:endParaRPr lang="cs-CZ" dirty="0"/>
          </a:p>
          <a:p>
            <a:pPr lvl="0"/>
            <a:r>
              <a:rPr lang="es-ES" dirty="0"/>
              <a:t>Quechuismos léxicos: </a:t>
            </a:r>
            <a:r>
              <a:rPr lang="es-ES" i="1" dirty="0"/>
              <a:t>cancha</a:t>
            </a:r>
            <a:r>
              <a:rPr lang="es-ES" dirty="0"/>
              <a:t> ‘terreno, espacio amplio y despejado’, </a:t>
            </a:r>
            <a:r>
              <a:rPr lang="es-ES" i="1" dirty="0"/>
              <a:t>carpa</a:t>
            </a:r>
            <a:r>
              <a:rPr lang="es-ES" dirty="0"/>
              <a:t> ‘tienda de campaña’, </a:t>
            </a:r>
            <a:r>
              <a:rPr lang="es-ES" i="1" dirty="0"/>
              <a:t>chaquiñán</a:t>
            </a:r>
            <a:r>
              <a:rPr lang="es-ES" dirty="0"/>
              <a:t> ‘sendero’, </a:t>
            </a:r>
            <a:r>
              <a:rPr lang="es-ES" i="1" dirty="0"/>
              <a:t>china</a:t>
            </a:r>
            <a:r>
              <a:rPr lang="es-ES" dirty="0"/>
              <a:t> ‘india, mestiza’</a:t>
            </a:r>
            <a:r>
              <a:rPr lang="es-ES" i="1" dirty="0"/>
              <a:t>, choclo/chócolo</a:t>
            </a:r>
            <a:r>
              <a:rPr lang="es-ES" dirty="0"/>
              <a:t> ‘mazorca tierna’, </a:t>
            </a:r>
            <a:r>
              <a:rPr lang="es-ES" i="1" dirty="0"/>
              <a:t>chacra</a:t>
            </a:r>
            <a:r>
              <a:rPr lang="es-ES" dirty="0"/>
              <a:t> ‘granja’, </a:t>
            </a:r>
            <a:r>
              <a:rPr lang="es-ES" i="1" dirty="0"/>
              <a:t>minga</a:t>
            </a:r>
            <a:r>
              <a:rPr lang="es-ES" dirty="0"/>
              <a:t> ‘trabajo colectivo no remunerado’, </a:t>
            </a:r>
            <a:r>
              <a:rPr lang="es-ES" i="1" dirty="0"/>
              <a:t>ojota</a:t>
            </a:r>
            <a:r>
              <a:rPr lang="es-ES" dirty="0"/>
              <a:t> ‘sandalia, chancla’, </a:t>
            </a:r>
            <a:r>
              <a:rPr lang="es-ES" i="1" dirty="0"/>
              <a:t>palta</a:t>
            </a:r>
            <a:r>
              <a:rPr lang="es-ES" dirty="0"/>
              <a:t> ‘aguacate’, </a:t>
            </a:r>
            <a:r>
              <a:rPr lang="es-ES" i="1" dirty="0"/>
              <a:t>poroto</a:t>
            </a:r>
            <a:r>
              <a:rPr lang="es-ES" dirty="0"/>
              <a:t> ‘alubia’, </a:t>
            </a:r>
            <a:r>
              <a:rPr lang="es-ES" i="1" dirty="0"/>
              <a:t>soroche</a:t>
            </a:r>
            <a:r>
              <a:rPr lang="es-ES" dirty="0"/>
              <a:t> ‘mal de montaña’, </a:t>
            </a:r>
            <a:r>
              <a:rPr lang="es-ES" i="1" dirty="0"/>
              <a:t>suco</a:t>
            </a:r>
            <a:r>
              <a:rPr lang="es-ES" dirty="0"/>
              <a:t> ‘rubio’, </a:t>
            </a:r>
            <a:r>
              <a:rPr lang="es-ES" i="1" dirty="0"/>
              <a:t>zapallo</a:t>
            </a:r>
            <a:r>
              <a:rPr lang="es-ES" dirty="0"/>
              <a:t> ‘calabaza’;</a:t>
            </a:r>
            <a:endParaRPr lang="cs-CZ" dirty="0"/>
          </a:p>
          <a:p>
            <a:r>
              <a:rPr lang="es-ES" dirty="0" err="1"/>
              <a:t>Aimarismos</a:t>
            </a:r>
            <a:r>
              <a:rPr lang="es-ES" dirty="0"/>
              <a:t> léxicos: </a:t>
            </a:r>
            <a:r>
              <a:rPr lang="es-ES" i="1" dirty="0"/>
              <a:t>camanchaca</a:t>
            </a:r>
            <a:r>
              <a:rPr lang="es-ES" dirty="0"/>
              <a:t> ‘niebla espesa’, </a:t>
            </a:r>
            <a:r>
              <a:rPr lang="es-ES" i="1" dirty="0"/>
              <a:t>chuto</a:t>
            </a:r>
            <a:r>
              <a:rPr lang="es-ES" dirty="0"/>
              <a:t> ‘tosco’, </a:t>
            </a:r>
            <a:r>
              <a:rPr lang="es-ES" i="1" dirty="0"/>
              <a:t>lampa</a:t>
            </a:r>
            <a:r>
              <a:rPr lang="es-ES" dirty="0"/>
              <a:t> ‘azada’.</a:t>
            </a:r>
            <a:r>
              <a:rPr lang="cs-CZ" dirty="0"/>
              <a:t>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D26793D-BAF7-EB4B-BC05-E26C93DFD9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dirty="0"/>
              <a:t>El español andino se diversifica por factores geográficos e histórico;</a:t>
            </a:r>
            <a:endParaRPr lang="cs-CZ" dirty="0"/>
          </a:p>
          <a:p>
            <a:pPr lvl="0"/>
            <a:r>
              <a:rPr lang="es-ES" dirty="0"/>
              <a:t>La geografía separa la la zona de la costa, de la cordillera y de la zona amazónica, además del área de los llanos colombianos.</a:t>
            </a:r>
            <a:endParaRPr lang="cs-CZ" dirty="0"/>
          </a:p>
          <a:p>
            <a:pPr lvl="0"/>
            <a:r>
              <a:rPr lang="es-ES" dirty="0"/>
              <a:t>La historia el Norte (la zona colombiana) del Sur (zona peruano-boliviana), con Ecuador como zona puente.</a:t>
            </a:r>
            <a:endParaRPr lang="cs-CZ" dirty="0"/>
          </a:p>
          <a:p>
            <a:r>
              <a:rPr lang="es-ES" dirty="0"/>
              <a:t>Factor social – urbanización creciente.</a:t>
            </a:r>
            <a:r>
              <a:rPr lang="cs-CZ" dirty="0"/>
              <a:t> </a:t>
            </a:r>
          </a:p>
          <a:p>
            <a:r>
              <a:rPr lang="cs-CZ" b="1" dirty="0" err="1"/>
              <a:t>Ejemplos</a:t>
            </a:r>
            <a:r>
              <a:rPr lang="cs-CZ" dirty="0"/>
              <a:t>: </a:t>
            </a:r>
          </a:p>
          <a:p>
            <a:r>
              <a:rPr lang="cs-CZ" dirty="0">
                <a:hlinkClick r:id="rId2"/>
              </a:rPr>
              <a:t>Colombia (Bogotá)</a:t>
            </a:r>
            <a:endParaRPr lang="cs-CZ" dirty="0"/>
          </a:p>
          <a:p>
            <a:r>
              <a:rPr lang="cs-CZ" dirty="0" err="1">
                <a:hlinkClick r:id="rId3"/>
              </a:rPr>
              <a:t>Perú</a:t>
            </a:r>
            <a:r>
              <a:rPr lang="cs-CZ" dirty="0">
                <a:hlinkClick r:id="rId3"/>
              </a:rPr>
              <a:t> (Cuzco)</a:t>
            </a:r>
            <a:endParaRPr lang="cs-CZ" dirty="0"/>
          </a:p>
          <a:p>
            <a:r>
              <a:rPr lang="cs-CZ" dirty="0">
                <a:hlinkClick r:id="rId4"/>
              </a:rPr>
              <a:t>Perú (Lima)</a:t>
            </a:r>
            <a:endParaRPr lang="cs-CZ" dirty="0"/>
          </a:p>
          <a:p>
            <a:r>
              <a:rPr lang="cs-CZ" dirty="0" err="1">
                <a:hlinkClick r:id="rId5"/>
              </a:rPr>
              <a:t>Bolivia</a:t>
            </a:r>
            <a:r>
              <a:rPr lang="cs-CZ" dirty="0">
                <a:hlinkClick r:id="rId5"/>
              </a:rPr>
              <a:t> (</a:t>
            </a:r>
            <a:r>
              <a:rPr lang="cs-CZ" dirty="0" err="1">
                <a:hlinkClick r:id="rId5"/>
              </a:rPr>
              <a:t>Potosí</a:t>
            </a:r>
            <a:r>
              <a:rPr lang="cs-CZ" dirty="0">
                <a:hlinkClick r:id="rId5"/>
              </a:rPr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5722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9EB8EE-E5FC-CA4F-A4B0-FAA106A8B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cs-CZ"/>
              <a:t>Clasificación </a:t>
            </a:r>
            <a:endParaRPr lang="cs-CZ" dirty="0"/>
          </a:p>
        </p:txBody>
      </p:sp>
      <p:pic>
        <p:nvPicPr>
          <p:cNvPr id="4" name="Zástupný obsah 3" descr="Obsah obrázku text, mapa&#10;&#10;Popis byl vytvořen automaticky">
            <a:extLst>
              <a:ext uri="{FF2B5EF4-FFF2-40B4-BE49-F238E27FC236}">
                <a16:creationId xmlns:a16="http://schemas.microsoft.com/office/drawing/2014/main" id="{67E0387C-D97F-1949-928D-C0B907014665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3" r="-2" b="3728"/>
          <a:stretch/>
        </p:blipFill>
        <p:spPr bwMode="auto">
          <a:xfrm>
            <a:off x="-1555" y="1731"/>
            <a:ext cx="4671091" cy="6858000"/>
          </a:xfrm>
          <a:prstGeom prst="rect">
            <a:avLst/>
          </a:prstGeom>
          <a:noFill/>
        </p:spPr>
      </p:pic>
      <p:graphicFrame>
        <p:nvGraphicFramePr>
          <p:cNvPr id="40" name="Zástupný obsah 39">
            <a:extLst>
              <a:ext uri="{FF2B5EF4-FFF2-40B4-BE49-F238E27FC236}">
                <a16:creationId xmlns:a16="http://schemas.microsoft.com/office/drawing/2014/main" id="{D6B1C116-C117-1F42-80BB-B4A171FE82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38191" y="2133600"/>
          <a:ext cx="5066419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3059DFE-D38F-4849-B325-03485F307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7BF4-8BA2-CA4F-8EFF-50AB9B43964A}" type="slidenum">
              <a:rPr lang="cs-CZ" smtClean="0"/>
              <a:t>27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8554F57-2397-A44F-A15A-3D25858B2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903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32D695-2008-764F-8E93-E4BC8433B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Rasgos comunes del español austral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0EEAA7-0E90-534D-9FAD-0E33B5CD2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400" b="1" dirty="0">
                <a:solidFill>
                  <a:schemeClr val="tx2">
                    <a:lumMod val="75000"/>
                  </a:schemeClr>
                </a:solidFill>
              </a:rPr>
              <a:t>Plano fónico:</a:t>
            </a:r>
            <a:endParaRPr lang="cs-CZ" sz="1400" b="1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tendencia al alargamiento marcado de las vocales tónicas;</a:t>
            </a:r>
            <a:endParaRPr lang="cs-CZ" sz="14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yeísmo con pronunciación tensa (rehilamiento);</a:t>
            </a:r>
            <a:endParaRPr lang="cs-CZ" sz="14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tendencia a aspiración y pérdida de /s/ en posición final de sílaba: [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</a:rPr>
              <a:t>lah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.'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</a:rPr>
              <a:t>me.sah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] ‘las mesas’, ['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</a:rPr>
              <a:t>bah.ko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] ‘vasco’, ['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</a:rPr>
              <a:t>mih.mo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] ‘mismo’, [di.'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</a:rPr>
              <a:t>xuh.to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] ‘disgusto’, [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</a:rPr>
              <a:t>ra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.'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</a:rPr>
              <a:t>xar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] ‘rasgar’;</a:t>
            </a:r>
            <a:endParaRPr lang="cs-CZ" sz="14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tendencia a la pérdida de la –</a:t>
            </a:r>
            <a:r>
              <a:rPr lang="es-ES" sz="1400" i="1" dirty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 y de la –</a:t>
            </a:r>
            <a:r>
              <a:rPr lang="es-ES" sz="1400" i="1" dirty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: [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</a:rPr>
              <a:t>ber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.'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</a:rPr>
              <a:t>ða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] ‘verdad’, [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</a:rPr>
              <a:t>ko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.'me] ‘comer’;</a:t>
            </a:r>
            <a:endParaRPr lang="cs-CZ" sz="14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tendencia a la pérdida de la –</a:t>
            </a:r>
            <a:r>
              <a:rPr lang="es-ES" sz="1400" i="1" dirty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-, esp. en –</a:t>
            </a:r>
            <a:r>
              <a:rPr lang="es-ES" sz="1400" i="1" dirty="0" err="1">
                <a:solidFill>
                  <a:schemeClr val="tx2">
                    <a:lumMod val="75000"/>
                  </a:schemeClr>
                </a:solidFill>
              </a:rPr>
              <a:t>ado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: [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</a:rPr>
              <a:t>kom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.'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</a:rPr>
              <a:t>pra.o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] ‘comprado’, [te.'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</a:rPr>
              <a:t>ni.o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] ‘tenido’;</a:t>
            </a:r>
            <a:endParaRPr lang="cs-CZ" sz="14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aspiración faríngea de /x/: ['</a:t>
            </a:r>
            <a:r>
              <a:rPr lang="es-ES" sz="1400" dirty="0" err="1">
                <a:solidFill>
                  <a:schemeClr val="tx2">
                    <a:lumMod val="75000"/>
                  </a:schemeClr>
                </a:solidFill>
              </a:rPr>
              <a:t>ka.ha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];</a:t>
            </a:r>
            <a:endParaRPr lang="cs-CZ" sz="14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pronunciación tónica de pronombres átonos enclíticos: </a:t>
            </a:r>
            <a:r>
              <a:rPr lang="es-ES" sz="1400" i="1" dirty="0" err="1">
                <a:solidFill>
                  <a:schemeClr val="tx2">
                    <a:lumMod val="75000"/>
                  </a:schemeClr>
                </a:solidFill>
              </a:rPr>
              <a:t>representándolá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cs-CZ" sz="1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s-ES" sz="1400" b="1" dirty="0">
                <a:solidFill>
                  <a:schemeClr val="tx2">
                    <a:lumMod val="75000"/>
                  </a:schemeClr>
                </a:solidFill>
              </a:rPr>
              <a:t>Plano gramatical:</a:t>
            </a:r>
            <a:endParaRPr lang="cs-CZ" sz="1400" b="1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uso extendido del voseo (pronominal y verbal): </a:t>
            </a:r>
            <a:r>
              <a:rPr lang="es-ES" sz="1400" i="1" dirty="0" err="1">
                <a:solidFill>
                  <a:schemeClr val="tx2">
                    <a:lumMod val="75000"/>
                  </a:schemeClr>
                </a:solidFill>
              </a:rPr>
              <a:t>tomás</a:t>
            </a:r>
            <a:r>
              <a:rPr lang="es-ES" sz="1400" i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s-ES" sz="1400" i="1" dirty="0" err="1">
                <a:solidFill>
                  <a:schemeClr val="tx2">
                    <a:lumMod val="75000"/>
                  </a:schemeClr>
                </a:solidFill>
              </a:rPr>
              <a:t>tomá</a:t>
            </a:r>
            <a:r>
              <a:rPr lang="es-ES" sz="1400" i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s-ES" sz="1400" i="1" dirty="0" err="1">
                <a:solidFill>
                  <a:schemeClr val="tx2">
                    <a:lumMod val="75000"/>
                  </a:schemeClr>
                </a:solidFill>
              </a:rPr>
              <a:t>comés</a:t>
            </a:r>
            <a:r>
              <a:rPr lang="es-ES" sz="1400" i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s-ES" sz="1400" i="1" dirty="0" err="1">
                <a:solidFill>
                  <a:schemeClr val="tx2">
                    <a:lumMod val="75000"/>
                  </a:schemeClr>
                </a:solidFill>
              </a:rPr>
              <a:t>comé</a:t>
            </a:r>
            <a:r>
              <a:rPr lang="es-ES" sz="1400" i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s-ES" sz="1400" i="1" dirty="0" err="1">
                <a:solidFill>
                  <a:schemeClr val="tx2">
                    <a:lumMod val="75000"/>
                  </a:schemeClr>
                </a:solidFill>
              </a:rPr>
              <a:t>tené</a:t>
            </a:r>
            <a:r>
              <a:rPr lang="es-ES" sz="1400" i="1" dirty="0">
                <a:solidFill>
                  <a:schemeClr val="tx2">
                    <a:lumMod val="75000"/>
                  </a:schemeClr>
                </a:solidFill>
              </a:rPr>
              <a:t>, vivís, viví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cs-CZ" sz="14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uso de diminutivo con –</a:t>
            </a:r>
            <a:r>
              <a:rPr lang="es-ES" sz="1400" i="1" dirty="0" err="1">
                <a:solidFill>
                  <a:schemeClr val="tx2">
                    <a:lumMod val="75000"/>
                  </a:schemeClr>
                </a:solidFill>
              </a:rPr>
              <a:t>it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-: </a:t>
            </a:r>
            <a:r>
              <a:rPr lang="es-ES" sz="1400" i="1" dirty="0">
                <a:solidFill>
                  <a:schemeClr val="tx2">
                    <a:lumMod val="75000"/>
                  </a:schemeClr>
                </a:solidFill>
              </a:rPr>
              <a:t>gatito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cs-CZ" sz="14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uso del prefijo </a:t>
            </a:r>
            <a:r>
              <a:rPr lang="es-ES" sz="1400" i="1" dirty="0">
                <a:solidFill>
                  <a:schemeClr val="tx2">
                    <a:lumMod val="75000"/>
                  </a:schemeClr>
                </a:solidFill>
              </a:rPr>
              <a:t>re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- con valor superlativo: </a:t>
            </a:r>
            <a:r>
              <a:rPr lang="es-ES" sz="1400" i="1" dirty="0">
                <a:solidFill>
                  <a:schemeClr val="tx2">
                    <a:lumMod val="75000"/>
                  </a:schemeClr>
                </a:solidFill>
              </a:rPr>
              <a:t>ellas eran </a:t>
            </a:r>
            <a:r>
              <a:rPr lang="es-ES" sz="1400" i="1" dirty="0" err="1">
                <a:solidFill>
                  <a:schemeClr val="tx2">
                    <a:lumMod val="75000"/>
                  </a:schemeClr>
                </a:solidFill>
              </a:rPr>
              <a:t>reamigas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cs-CZ" sz="1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cs-CZ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14FAF16-9ACE-4843-A660-2FA4A56F6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B47A6F-4E76-4F4C-8A4C-AE0E2DE39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059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01CDF6-31E9-C049-A057-6085FCA4B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Rasgos comunes del español austral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C91CC7-6B11-7E42-994D-6E443959E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700" b="1" dirty="0">
                <a:solidFill>
                  <a:schemeClr val="tx2">
                    <a:lumMod val="75000"/>
                  </a:schemeClr>
                </a:solidFill>
              </a:rPr>
              <a:t>Plano léxico:</a:t>
            </a:r>
            <a:endParaRPr lang="cs-CZ" sz="1700" b="1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700" dirty="0">
                <a:solidFill>
                  <a:schemeClr val="tx2">
                    <a:lumMod val="75000"/>
                  </a:schemeClr>
                </a:solidFill>
              </a:rPr>
              <a:t>usos léxicos característicos de la región: </a:t>
            </a:r>
            <a:r>
              <a:rPr lang="es-ES" sz="1700" i="1" dirty="0">
                <a:solidFill>
                  <a:schemeClr val="tx2">
                    <a:lumMod val="75000"/>
                  </a:schemeClr>
                </a:solidFill>
              </a:rPr>
              <a:t>al pedo</a:t>
            </a:r>
            <a:r>
              <a:rPr lang="es-ES" sz="1700" dirty="0">
                <a:solidFill>
                  <a:schemeClr val="tx2">
                    <a:lumMod val="75000"/>
                  </a:schemeClr>
                </a:solidFill>
              </a:rPr>
              <a:t> ‘inútil, en balde’; </a:t>
            </a:r>
            <a:r>
              <a:rPr lang="es-ES" sz="1700" i="1" dirty="0">
                <a:solidFill>
                  <a:schemeClr val="tx2">
                    <a:lumMod val="75000"/>
                  </a:schemeClr>
                </a:solidFill>
              </a:rPr>
              <a:t>atorrante</a:t>
            </a:r>
            <a:r>
              <a:rPr lang="es-ES" sz="1700" dirty="0">
                <a:solidFill>
                  <a:schemeClr val="tx2">
                    <a:lumMod val="75000"/>
                  </a:schemeClr>
                </a:solidFill>
              </a:rPr>
              <a:t> ‘vago’; </a:t>
            </a:r>
            <a:r>
              <a:rPr lang="es-ES" sz="1700" i="1" dirty="0">
                <a:solidFill>
                  <a:schemeClr val="tx2">
                    <a:lumMod val="75000"/>
                  </a:schemeClr>
                </a:solidFill>
              </a:rPr>
              <a:t>bancarse</a:t>
            </a:r>
            <a:r>
              <a:rPr lang="es-ES" sz="1700" dirty="0">
                <a:solidFill>
                  <a:schemeClr val="tx2">
                    <a:lumMod val="75000"/>
                  </a:schemeClr>
                </a:solidFill>
              </a:rPr>
              <a:t> ‘soportar’; </a:t>
            </a:r>
            <a:r>
              <a:rPr lang="es-ES" sz="1700" i="1" dirty="0">
                <a:solidFill>
                  <a:schemeClr val="tx2">
                    <a:lumMod val="75000"/>
                  </a:schemeClr>
                </a:solidFill>
              </a:rPr>
              <a:t>boludo</a:t>
            </a:r>
            <a:r>
              <a:rPr lang="es-ES" sz="1700" dirty="0">
                <a:solidFill>
                  <a:schemeClr val="tx2">
                    <a:lumMod val="75000"/>
                  </a:schemeClr>
                </a:solidFill>
              </a:rPr>
              <a:t> ‘tonto’; </a:t>
            </a:r>
            <a:r>
              <a:rPr lang="es-ES" sz="1700" i="1" dirty="0">
                <a:solidFill>
                  <a:schemeClr val="tx2">
                    <a:lumMod val="75000"/>
                  </a:schemeClr>
                </a:solidFill>
              </a:rPr>
              <a:t>colectivo</a:t>
            </a:r>
            <a:r>
              <a:rPr lang="es-ES" sz="1700" dirty="0">
                <a:solidFill>
                  <a:schemeClr val="tx2">
                    <a:lumMod val="75000"/>
                  </a:schemeClr>
                </a:solidFill>
              </a:rPr>
              <a:t> ‘autobús’; </a:t>
            </a:r>
            <a:r>
              <a:rPr lang="es-ES" sz="1700" i="1" dirty="0">
                <a:solidFill>
                  <a:schemeClr val="tx2">
                    <a:lumMod val="75000"/>
                  </a:schemeClr>
                </a:solidFill>
              </a:rPr>
              <a:t>macana</a:t>
            </a:r>
            <a:r>
              <a:rPr lang="es-ES" sz="1700" dirty="0">
                <a:solidFill>
                  <a:schemeClr val="tx2">
                    <a:lumMod val="75000"/>
                  </a:schemeClr>
                </a:solidFill>
              </a:rPr>
              <a:t> ‘mentira’; </a:t>
            </a:r>
            <a:r>
              <a:rPr lang="es-ES" sz="1700" i="1" dirty="0">
                <a:solidFill>
                  <a:schemeClr val="tx2">
                    <a:lumMod val="75000"/>
                  </a:schemeClr>
                </a:solidFill>
              </a:rPr>
              <a:t>pavada</a:t>
            </a:r>
            <a:r>
              <a:rPr lang="es-ES" sz="1700" dirty="0">
                <a:solidFill>
                  <a:schemeClr val="tx2">
                    <a:lumMod val="75000"/>
                  </a:schemeClr>
                </a:solidFill>
              </a:rPr>
              <a:t> ‘tontería’; </a:t>
            </a:r>
            <a:r>
              <a:rPr lang="es-ES" sz="1700" i="1" dirty="0">
                <a:solidFill>
                  <a:schemeClr val="tx2">
                    <a:lumMod val="75000"/>
                  </a:schemeClr>
                </a:solidFill>
              </a:rPr>
              <a:t>pileta</a:t>
            </a:r>
            <a:r>
              <a:rPr lang="es-ES" sz="1700" dirty="0">
                <a:solidFill>
                  <a:schemeClr val="tx2">
                    <a:lumMod val="75000"/>
                  </a:schemeClr>
                </a:solidFill>
              </a:rPr>
              <a:t> ‘piscina’; </a:t>
            </a:r>
            <a:r>
              <a:rPr lang="es-ES" sz="1700" i="1" dirty="0">
                <a:solidFill>
                  <a:schemeClr val="tx2">
                    <a:lumMod val="75000"/>
                  </a:schemeClr>
                </a:solidFill>
              </a:rPr>
              <a:t>pollera</a:t>
            </a:r>
            <a:r>
              <a:rPr lang="es-ES" sz="1700" dirty="0">
                <a:solidFill>
                  <a:schemeClr val="tx2">
                    <a:lumMod val="75000"/>
                  </a:schemeClr>
                </a:solidFill>
              </a:rPr>
              <a:t> ‘falda’; </a:t>
            </a:r>
            <a:r>
              <a:rPr lang="es-ES" sz="1700" i="1" dirty="0">
                <a:solidFill>
                  <a:schemeClr val="tx2">
                    <a:lumMod val="75000"/>
                  </a:schemeClr>
                </a:solidFill>
              </a:rPr>
              <a:t>prolijo</a:t>
            </a:r>
            <a:r>
              <a:rPr lang="es-ES" sz="1700" dirty="0">
                <a:solidFill>
                  <a:schemeClr val="tx2">
                    <a:lumMod val="75000"/>
                  </a:schemeClr>
                </a:solidFill>
              </a:rPr>
              <a:t> ‘cuidado, esmerado’; </a:t>
            </a:r>
            <a:r>
              <a:rPr lang="es-ES" sz="1700" i="1" dirty="0" err="1">
                <a:solidFill>
                  <a:schemeClr val="tx2">
                    <a:lumMod val="75000"/>
                  </a:schemeClr>
                </a:solidFill>
              </a:rPr>
              <a:t>quiloimbo</a:t>
            </a:r>
            <a:r>
              <a:rPr lang="es-ES" sz="1700" dirty="0">
                <a:solidFill>
                  <a:schemeClr val="tx2">
                    <a:lumMod val="75000"/>
                  </a:schemeClr>
                </a:solidFill>
              </a:rPr>
              <a:t> ‘lío, confusión’; </a:t>
            </a:r>
            <a:r>
              <a:rPr lang="es-ES" sz="1700" i="1" dirty="0">
                <a:solidFill>
                  <a:schemeClr val="tx2">
                    <a:lumMod val="75000"/>
                  </a:schemeClr>
                </a:solidFill>
              </a:rPr>
              <a:t>vereda</a:t>
            </a:r>
            <a:r>
              <a:rPr lang="es-ES" sz="1700" dirty="0">
                <a:solidFill>
                  <a:schemeClr val="tx2">
                    <a:lumMod val="75000"/>
                  </a:schemeClr>
                </a:solidFill>
              </a:rPr>
              <a:t> ‘acera’; </a:t>
            </a:r>
            <a:r>
              <a:rPr lang="es-ES" sz="1700" i="1" dirty="0">
                <a:solidFill>
                  <a:schemeClr val="tx2">
                    <a:lumMod val="75000"/>
                  </a:schemeClr>
                </a:solidFill>
              </a:rPr>
              <a:t>vidriera</a:t>
            </a:r>
            <a:r>
              <a:rPr lang="es-ES" sz="1700" dirty="0">
                <a:solidFill>
                  <a:schemeClr val="tx2">
                    <a:lumMod val="75000"/>
                  </a:schemeClr>
                </a:solidFill>
              </a:rPr>
              <a:t> ‘escaparate’;</a:t>
            </a:r>
            <a:endParaRPr lang="cs-CZ" sz="17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700" dirty="0">
                <a:solidFill>
                  <a:schemeClr val="tx2">
                    <a:lumMod val="75000"/>
                  </a:schemeClr>
                </a:solidFill>
              </a:rPr>
              <a:t>uso de italianismos léxicos: </a:t>
            </a:r>
            <a:r>
              <a:rPr lang="es-ES" sz="1700" i="1" dirty="0" err="1">
                <a:solidFill>
                  <a:schemeClr val="tx2">
                    <a:lumMod val="75000"/>
                  </a:schemeClr>
                </a:solidFill>
              </a:rPr>
              <a:t>bagayo</a:t>
            </a:r>
            <a:r>
              <a:rPr lang="es-ES" sz="1700" dirty="0">
                <a:solidFill>
                  <a:schemeClr val="tx2">
                    <a:lumMod val="75000"/>
                  </a:schemeClr>
                </a:solidFill>
              </a:rPr>
              <a:t> ‘bulto, paquete’; </a:t>
            </a:r>
            <a:r>
              <a:rPr lang="es-ES" sz="1700" i="1" dirty="0">
                <a:solidFill>
                  <a:schemeClr val="tx2">
                    <a:lumMod val="75000"/>
                  </a:schemeClr>
                </a:solidFill>
              </a:rPr>
              <a:t>boleta</a:t>
            </a:r>
            <a:r>
              <a:rPr lang="es-ES" sz="1700" dirty="0">
                <a:solidFill>
                  <a:schemeClr val="tx2">
                    <a:lumMod val="75000"/>
                  </a:schemeClr>
                </a:solidFill>
              </a:rPr>
              <a:t> ‘multa’; </a:t>
            </a:r>
            <a:r>
              <a:rPr lang="es-ES" sz="1700" i="1" dirty="0" err="1">
                <a:solidFill>
                  <a:schemeClr val="tx2">
                    <a:lumMod val="75000"/>
                  </a:schemeClr>
                </a:solidFill>
              </a:rPr>
              <a:t>crepar</a:t>
            </a:r>
            <a:r>
              <a:rPr lang="es-ES" sz="1700" dirty="0">
                <a:solidFill>
                  <a:schemeClr val="tx2">
                    <a:lumMod val="75000"/>
                  </a:schemeClr>
                </a:solidFill>
              </a:rPr>
              <a:t> ‘reventar’; </a:t>
            </a:r>
            <a:r>
              <a:rPr lang="es-ES" sz="1700" i="1" dirty="0">
                <a:solidFill>
                  <a:schemeClr val="tx2">
                    <a:lumMod val="75000"/>
                  </a:schemeClr>
                </a:solidFill>
              </a:rPr>
              <a:t>grapa</a:t>
            </a:r>
            <a:r>
              <a:rPr lang="es-ES" sz="1700" dirty="0">
                <a:solidFill>
                  <a:schemeClr val="tx2">
                    <a:lumMod val="75000"/>
                  </a:schemeClr>
                </a:solidFill>
              </a:rPr>
              <a:t> ‘aguardiente’; laburo ‘trabajo’; </a:t>
            </a:r>
            <a:r>
              <a:rPr lang="es-ES" sz="1700" i="1" dirty="0">
                <a:solidFill>
                  <a:schemeClr val="tx2">
                    <a:lumMod val="75000"/>
                  </a:schemeClr>
                </a:solidFill>
              </a:rPr>
              <a:t>linyera</a:t>
            </a:r>
            <a:r>
              <a:rPr lang="es-ES" sz="1700" dirty="0">
                <a:solidFill>
                  <a:schemeClr val="tx2">
                    <a:lumMod val="75000"/>
                  </a:schemeClr>
                </a:solidFill>
              </a:rPr>
              <a:t> ‘vagabundo’; </a:t>
            </a:r>
            <a:r>
              <a:rPr lang="es-ES" sz="1700" i="1" dirty="0">
                <a:solidFill>
                  <a:schemeClr val="tx2">
                    <a:lumMod val="75000"/>
                  </a:schemeClr>
                </a:solidFill>
              </a:rPr>
              <a:t>nono/</a:t>
            </a:r>
            <a:r>
              <a:rPr lang="es-ES" sz="1700" i="1" dirty="0" err="1">
                <a:solidFill>
                  <a:schemeClr val="tx2">
                    <a:lumMod val="75000"/>
                  </a:schemeClr>
                </a:solidFill>
              </a:rPr>
              <a:t>nonino</a:t>
            </a:r>
            <a:r>
              <a:rPr lang="es-ES" sz="1700" dirty="0">
                <a:solidFill>
                  <a:schemeClr val="tx2">
                    <a:lumMod val="75000"/>
                  </a:schemeClr>
                </a:solidFill>
              </a:rPr>
              <a:t> ‘abuelo’; </a:t>
            </a:r>
            <a:r>
              <a:rPr lang="es-ES" sz="1700" i="1" dirty="0">
                <a:solidFill>
                  <a:schemeClr val="tx2">
                    <a:lumMod val="75000"/>
                  </a:schemeClr>
                </a:solidFill>
              </a:rPr>
              <a:t>piloto</a:t>
            </a:r>
            <a:r>
              <a:rPr lang="es-ES" sz="1700" dirty="0">
                <a:solidFill>
                  <a:schemeClr val="tx2">
                    <a:lumMod val="75000"/>
                  </a:schemeClr>
                </a:solidFill>
              </a:rPr>
              <a:t> ‘gabardina, impermeable’; </a:t>
            </a:r>
            <a:r>
              <a:rPr lang="es-ES" sz="1700" i="1" dirty="0">
                <a:solidFill>
                  <a:schemeClr val="tx2">
                    <a:lumMod val="75000"/>
                  </a:schemeClr>
                </a:solidFill>
              </a:rPr>
              <a:t>valija</a:t>
            </a:r>
            <a:r>
              <a:rPr lang="es-ES" sz="1700" dirty="0">
                <a:solidFill>
                  <a:schemeClr val="tx2">
                    <a:lumMod val="75000"/>
                  </a:schemeClr>
                </a:solidFill>
              </a:rPr>
              <a:t> ‘maleta’;</a:t>
            </a:r>
            <a:endParaRPr lang="cs-CZ" sz="17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700" dirty="0">
                <a:solidFill>
                  <a:schemeClr val="tx2">
                    <a:lumMod val="75000"/>
                  </a:schemeClr>
                </a:solidFill>
              </a:rPr>
              <a:t>uso de guaranismos léxicos: </a:t>
            </a:r>
            <a:r>
              <a:rPr lang="es-ES" sz="1700" i="1" dirty="0" err="1">
                <a:solidFill>
                  <a:schemeClr val="tx2">
                    <a:lumMod val="75000"/>
                  </a:schemeClr>
                </a:solidFill>
              </a:rPr>
              <a:t>caraí</a:t>
            </a:r>
            <a:r>
              <a:rPr lang="es-ES" sz="1700" dirty="0">
                <a:solidFill>
                  <a:schemeClr val="tx2">
                    <a:lumMod val="75000"/>
                  </a:schemeClr>
                </a:solidFill>
              </a:rPr>
              <a:t> ‘señor’; </a:t>
            </a:r>
            <a:r>
              <a:rPr lang="es-ES" sz="1700" i="1" dirty="0">
                <a:solidFill>
                  <a:schemeClr val="tx2">
                    <a:lumMod val="75000"/>
                  </a:schemeClr>
                </a:solidFill>
              </a:rPr>
              <a:t>matete</a:t>
            </a:r>
            <a:r>
              <a:rPr lang="es-ES" sz="1700" dirty="0">
                <a:solidFill>
                  <a:schemeClr val="tx2">
                    <a:lumMod val="75000"/>
                  </a:schemeClr>
                </a:solidFill>
              </a:rPr>
              <a:t> ‘confusión, desorden’; </a:t>
            </a:r>
            <a:r>
              <a:rPr lang="es-ES" sz="1700" i="1" dirty="0" err="1">
                <a:solidFill>
                  <a:schemeClr val="tx2">
                    <a:lumMod val="75000"/>
                  </a:schemeClr>
                </a:solidFill>
              </a:rPr>
              <a:t>mitaí</a:t>
            </a:r>
            <a:r>
              <a:rPr lang="es-ES" sz="1700" dirty="0">
                <a:solidFill>
                  <a:schemeClr val="tx2">
                    <a:lumMod val="75000"/>
                  </a:schemeClr>
                </a:solidFill>
              </a:rPr>
              <a:t> ‘niño’; </a:t>
            </a:r>
            <a:r>
              <a:rPr lang="es-ES" sz="1700" i="1" dirty="0">
                <a:solidFill>
                  <a:schemeClr val="tx2">
                    <a:lumMod val="75000"/>
                  </a:schemeClr>
                </a:solidFill>
              </a:rPr>
              <a:t>payé</a:t>
            </a:r>
            <a:r>
              <a:rPr lang="es-ES" sz="1700" dirty="0">
                <a:solidFill>
                  <a:schemeClr val="tx2">
                    <a:lumMod val="75000"/>
                  </a:schemeClr>
                </a:solidFill>
              </a:rPr>
              <a:t> ‘hechizo, talismán’; </a:t>
            </a:r>
            <a:r>
              <a:rPr lang="es-ES" sz="1700" i="1" dirty="0" err="1">
                <a:solidFill>
                  <a:schemeClr val="tx2">
                    <a:lumMod val="75000"/>
                  </a:schemeClr>
                </a:solidFill>
              </a:rPr>
              <a:t>porotó</a:t>
            </a:r>
            <a:r>
              <a:rPr lang="es-ES" sz="1700" dirty="0">
                <a:solidFill>
                  <a:schemeClr val="tx2">
                    <a:lumMod val="75000"/>
                  </a:schemeClr>
                </a:solidFill>
              </a:rPr>
              <a:t> ‘palomita de maíz’;</a:t>
            </a:r>
            <a:endParaRPr lang="cs-CZ" sz="17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700" dirty="0">
                <a:solidFill>
                  <a:schemeClr val="tx2">
                    <a:lumMod val="75000"/>
                  </a:schemeClr>
                </a:solidFill>
              </a:rPr>
              <a:t>uso de lunfardismos léxicos: </a:t>
            </a:r>
            <a:r>
              <a:rPr lang="es-ES" sz="1700" i="1" dirty="0">
                <a:solidFill>
                  <a:schemeClr val="tx2">
                    <a:lumMod val="75000"/>
                  </a:schemeClr>
                </a:solidFill>
              </a:rPr>
              <a:t>bacán</a:t>
            </a:r>
            <a:r>
              <a:rPr lang="es-ES" sz="1700" dirty="0">
                <a:solidFill>
                  <a:schemeClr val="tx2">
                    <a:lumMod val="75000"/>
                  </a:schemeClr>
                </a:solidFill>
              </a:rPr>
              <a:t> ‘tipo, persona’; </a:t>
            </a:r>
            <a:r>
              <a:rPr lang="es-ES" sz="1700" i="1" dirty="0">
                <a:solidFill>
                  <a:schemeClr val="tx2">
                    <a:lumMod val="75000"/>
                  </a:schemeClr>
                </a:solidFill>
              </a:rPr>
              <a:t>cana</a:t>
            </a:r>
            <a:r>
              <a:rPr lang="es-ES" sz="1700" dirty="0">
                <a:solidFill>
                  <a:schemeClr val="tx2">
                    <a:lumMod val="75000"/>
                  </a:schemeClr>
                </a:solidFill>
              </a:rPr>
              <a:t> ‘policía’; </a:t>
            </a:r>
            <a:r>
              <a:rPr lang="es-ES" sz="1700" i="1" dirty="0">
                <a:solidFill>
                  <a:schemeClr val="tx2">
                    <a:lumMod val="75000"/>
                  </a:schemeClr>
                </a:solidFill>
              </a:rPr>
              <a:t>mina</a:t>
            </a:r>
            <a:r>
              <a:rPr lang="es-ES" sz="1700" dirty="0">
                <a:solidFill>
                  <a:schemeClr val="tx2">
                    <a:lumMod val="75000"/>
                  </a:schemeClr>
                </a:solidFill>
              </a:rPr>
              <a:t> ‘mujer’; </a:t>
            </a:r>
            <a:r>
              <a:rPr lang="es-ES" sz="1700" i="1" dirty="0">
                <a:solidFill>
                  <a:schemeClr val="tx2">
                    <a:lumMod val="75000"/>
                  </a:schemeClr>
                </a:solidFill>
              </a:rPr>
              <a:t>morfar</a:t>
            </a:r>
            <a:r>
              <a:rPr lang="es-ES" sz="1700" dirty="0">
                <a:solidFill>
                  <a:schemeClr val="tx2">
                    <a:lumMod val="75000"/>
                  </a:schemeClr>
                </a:solidFill>
              </a:rPr>
              <a:t> ‘comer’.</a:t>
            </a:r>
            <a:endParaRPr lang="cs-CZ" sz="17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cs-CZ" sz="17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380E14-A0C8-184B-B6EF-7EA637725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652795E-F0F6-A745-8201-7CAE6D4B7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574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BA1B712-6485-EC43-A772-84EB5AB82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Las </a:t>
            </a:r>
            <a:r>
              <a:rPr lang="en-US" sz="2800" dirty="0" err="1"/>
              <a:t>áreas</a:t>
            </a:r>
            <a:r>
              <a:rPr lang="en-US" sz="2800" dirty="0"/>
              <a:t> del </a:t>
            </a:r>
            <a:r>
              <a:rPr lang="en-US" sz="2800" dirty="0" err="1"/>
              <a:t>español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Europa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D617D11-D321-E348-B5EA-C6DBEF38E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Amarillo </a:t>
            </a:r>
            <a:r>
              <a:rPr lang="en-US" dirty="0" err="1"/>
              <a:t>anaranjado</a:t>
            </a:r>
            <a:r>
              <a:rPr lang="en-US" dirty="0"/>
              <a:t> - </a:t>
            </a:r>
            <a:r>
              <a:rPr lang="en-US" dirty="0" err="1"/>
              <a:t>Hablas</a:t>
            </a:r>
            <a:r>
              <a:rPr lang="en-US" dirty="0"/>
              <a:t> del </a:t>
            </a:r>
            <a:r>
              <a:rPr lang="en-US" dirty="0" err="1"/>
              <a:t>norte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contacto</a:t>
            </a:r>
            <a:r>
              <a:rPr lang="en-US" dirty="0"/>
              <a:t> con </a:t>
            </a:r>
            <a:r>
              <a:rPr lang="en-US" dirty="0" err="1"/>
              <a:t>otra</a:t>
            </a:r>
            <a:r>
              <a:rPr lang="en-US" dirty="0"/>
              <a:t> </a:t>
            </a:r>
            <a:r>
              <a:rPr lang="en-US" dirty="0" err="1"/>
              <a:t>lengua</a:t>
            </a:r>
            <a:r>
              <a:rPr lang="en-US" dirty="0"/>
              <a:t> </a:t>
            </a:r>
          </a:p>
          <a:p>
            <a:r>
              <a:rPr lang="en-US" dirty="0"/>
              <a:t>Amarillo </a:t>
            </a:r>
            <a:r>
              <a:rPr lang="en-US" dirty="0" err="1"/>
              <a:t>mostaza</a:t>
            </a:r>
            <a:r>
              <a:rPr lang="en-US" dirty="0"/>
              <a:t> - Resto de </a:t>
            </a:r>
            <a:r>
              <a:rPr lang="en-US" dirty="0" err="1"/>
              <a:t>hablas</a:t>
            </a:r>
            <a:r>
              <a:rPr lang="en-US" dirty="0"/>
              <a:t> </a:t>
            </a:r>
            <a:r>
              <a:rPr lang="en-US" dirty="0" err="1"/>
              <a:t>castellanas</a:t>
            </a:r>
            <a:r>
              <a:rPr lang="en-US" dirty="0"/>
              <a:t> del </a:t>
            </a:r>
            <a:r>
              <a:rPr lang="en-US" dirty="0" err="1"/>
              <a:t>norte</a:t>
            </a:r>
            <a:r>
              <a:rPr lang="en-US" dirty="0"/>
              <a:t> </a:t>
            </a:r>
          </a:p>
          <a:p>
            <a:r>
              <a:rPr lang="en-US" dirty="0"/>
              <a:t>Amarillo </a:t>
            </a:r>
            <a:r>
              <a:rPr lang="en-US" dirty="0" err="1"/>
              <a:t>chillón</a:t>
            </a:r>
            <a:r>
              <a:rPr lang="en-US" dirty="0"/>
              <a:t> - </a:t>
            </a:r>
            <a:r>
              <a:rPr lang="en-US" dirty="0" err="1"/>
              <a:t>Hablas</a:t>
            </a:r>
            <a:r>
              <a:rPr lang="en-US" dirty="0"/>
              <a:t> de </a:t>
            </a:r>
            <a:r>
              <a:rPr lang="en-US" dirty="0" err="1"/>
              <a:t>transición</a:t>
            </a:r>
            <a:r>
              <a:rPr lang="en-US" dirty="0"/>
              <a:t> del sur </a:t>
            </a:r>
          </a:p>
          <a:p>
            <a:r>
              <a:rPr lang="en-US" dirty="0"/>
              <a:t>Amarillo </a:t>
            </a:r>
            <a:r>
              <a:rPr lang="en-US" dirty="0" err="1"/>
              <a:t>pálido</a:t>
            </a:r>
            <a:r>
              <a:rPr lang="en-US" dirty="0"/>
              <a:t> – </a:t>
            </a:r>
            <a:r>
              <a:rPr lang="en-US" dirty="0" err="1"/>
              <a:t>Hablas</a:t>
            </a:r>
            <a:r>
              <a:rPr lang="en-US" dirty="0"/>
              <a:t> </a:t>
            </a:r>
            <a:r>
              <a:rPr lang="en-US" dirty="0" err="1"/>
              <a:t>andaluzas</a:t>
            </a:r>
            <a:r>
              <a:rPr lang="en-US" dirty="0"/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AFE715B-430B-3D4B-9C1A-BF2912E01E5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4"/>
          <a:stretch/>
        </p:blipFill>
        <p:spPr bwMode="auto">
          <a:xfrm>
            <a:off x="4619543" y="842483"/>
            <a:ext cx="6953577" cy="4847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1179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41CACF-3FEE-E142-9A9A-837A614F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 </a:t>
            </a:r>
            <a:r>
              <a:rPr lang="cs-CZ" dirty="0" err="1"/>
              <a:t>español</a:t>
            </a:r>
            <a:r>
              <a:rPr lang="cs-CZ" dirty="0"/>
              <a:t> </a:t>
            </a:r>
            <a:r>
              <a:rPr lang="cs-CZ" dirty="0" err="1"/>
              <a:t>austral</a:t>
            </a:r>
            <a:r>
              <a:rPr lang="cs-CZ" dirty="0"/>
              <a:t>: </a:t>
            </a:r>
            <a:r>
              <a:rPr lang="cs-CZ" dirty="0" err="1"/>
              <a:t>ejemplos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B8296F-72EE-ED45-9CFD-D95B7E0C9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Guaranítico - Paraguay</a:t>
            </a:r>
            <a:r>
              <a:rPr lang="cs-CZ" dirty="0"/>
              <a:t> </a:t>
            </a:r>
          </a:p>
          <a:p>
            <a:r>
              <a:rPr lang="cs-CZ" dirty="0">
                <a:hlinkClick r:id="rId3"/>
              </a:rPr>
              <a:t>Yopará</a:t>
            </a:r>
            <a:endParaRPr lang="cs-CZ" dirty="0"/>
          </a:p>
          <a:p>
            <a:r>
              <a:rPr lang="cs-CZ" dirty="0">
                <a:hlinkClick r:id="rId4"/>
              </a:rPr>
              <a:t>Interior (nordestino)</a:t>
            </a:r>
            <a:endParaRPr lang="cs-CZ" dirty="0"/>
          </a:p>
          <a:p>
            <a:r>
              <a:rPr lang="cs-CZ" dirty="0" err="1">
                <a:hlinkClick r:id="rId5"/>
              </a:rPr>
              <a:t>Litoral</a:t>
            </a:r>
            <a:r>
              <a:rPr lang="cs-CZ" dirty="0">
                <a:hlinkClick r:id="rId5"/>
              </a:rPr>
              <a:t> – </a:t>
            </a:r>
            <a:r>
              <a:rPr lang="cs-CZ" dirty="0" err="1">
                <a:hlinkClick r:id="rId5"/>
              </a:rPr>
              <a:t>patagón</a:t>
            </a:r>
            <a:endParaRPr lang="cs-CZ" dirty="0"/>
          </a:p>
          <a:p>
            <a:r>
              <a:rPr lang="cs-CZ" dirty="0">
                <a:hlinkClick r:id="rId6"/>
              </a:rPr>
              <a:t>Litoral – rioplatense / boaerense</a:t>
            </a:r>
            <a:endParaRPr lang="cs-CZ" dirty="0"/>
          </a:p>
          <a:p>
            <a:r>
              <a:rPr lang="cs-CZ" dirty="0" err="1">
                <a:hlinkClick r:id="rId7"/>
              </a:rPr>
              <a:t>Litoral</a:t>
            </a:r>
            <a:r>
              <a:rPr lang="cs-CZ" dirty="0">
                <a:hlinkClick r:id="rId7"/>
              </a:rPr>
              <a:t> – </a:t>
            </a:r>
            <a:r>
              <a:rPr lang="cs-CZ" dirty="0" err="1">
                <a:hlinkClick r:id="rId7"/>
              </a:rPr>
              <a:t>rioplatense</a:t>
            </a:r>
            <a:r>
              <a:rPr lang="cs-CZ" dirty="0">
                <a:hlinkClick r:id="rId7"/>
              </a:rPr>
              <a:t> / </a:t>
            </a:r>
            <a:r>
              <a:rPr lang="cs-CZ" dirty="0" err="1">
                <a:hlinkClick r:id="rId7"/>
              </a:rPr>
              <a:t>uruguayo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7097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A5E564-8AA0-F648-8A20-1993228B3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 </a:t>
            </a:r>
            <a:r>
              <a:rPr lang="cs-CZ" dirty="0" err="1"/>
              <a:t>español</a:t>
            </a:r>
            <a:r>
              <a:rPr lang="cs-CZ" dirty="0"/>
              <a:t> </a:t>
            </a:r>
            <a:r>
              <a:rPr lang="cs-CZ" dirty="0" err="1"/>
              <a:t>chileno</a:t>
            </a:r>
            <a:r>
              <a:rPr lang="cs-CZ" dirty="0"/>
              <a:t>: </a:t>
            </a:r>
            <a:r>
              <a:rPr lang="cs-CZ" dirty="0" err="1"/>
              <a:t>fonética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543BEF-C1AD-1846-B169-10B8F5AC7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s-ES" dirty="0"/>
              <a:t>Entonación de tono medio elevado; cadencia con frecuencias más altas.</a:t>
            </a:r>
            <a:endParaRPr lang="cs-CZ" dirty="0"/>
          </a:p>
          <a:p>
            <a:pPr lvl="0"/>
            <a:r>
              <a:rPr lang="es-ES" dirty="0"/>
              <a:t>Tendencia a debilitamiento de -</a:t>
            </a:r>
            <a:r>
              <a:rPr lang="es-ES" i="1" dirty="0"/>
              <a:t>d</a:t>
            </a:r>
            <a:r>
              <a:rPr lang="es-ES" dirty="0"/>
              <a:t>-, en -</a:t>
            </a:r>
            <a:r>
              <a:rPr lang="es-ES" i="1" dirty="0" err="1"/>
              <a:t>ado</a:t>
            </a:r>
            <a:r>
              <a:rPr lang="es-ES" i="1" dirty="0"/>
              <a:t> </a:t>
            </a:r>
            <a:r>
              <a:rPr lang="es-ES" dirty="0"/>
              <a:t>&gt;-</a:t>
            </a:r>
            <a:r>
              <a:rPr lang="es-ES" i="1" dirty="0" err="1"/>
              <a:t>ao</a:t>
            </a:r>
            <a:r>
              <a:rPr lang="es-ES" dirty="0"/>
              <a:t>.</a:t>
            </a:r>
            <a:endParaRPr lang="cs-CZ" dirty="0"/>
          </a:p>
          <a:p>
            <a:pPr lvl="0"/>
            <a:r>
              <a:rPr lang="es-ES" dirty="0"/>
              <a:t>Yeísmo, con pronunciación medio palatal sonora [</a:t>
            </a:r>
            <a:r>
              <a:rPr lang="es-ES" dirty="0" err="1"/>
              <a:t>ʝ</a:t>
            </a:r>
            <a:r>
              <a:rPr lang="es-ES" dirty="0"/>
              <a:t>]).</a:t>
            </a:r>
            <a:endParaRPr lang="cs-CZ" dirty="0"/>
          </a:p>
          <a:p>
            <a:pPr lvl="0"/>
            <a:r>
              <a:rPr lang="es-ES" dirty="0"/>
              <a:t>Tendencia a aspiración y asimilación de /s/ en posición final de sílaba y a la pérdida en posición final de palabra: [</a:t>
            </a:r>
            <a:r>
              <a:rPr lang="es-ES" dirty="0" err="1"/>
              <a:t>lah</a:t>
            </a:r>
            <a:r>
              <a:rPr lang="es-ES" dirty="0"/>
              <a:t>.'</a:t>
            </a:r>
            <a:r>
              <a:rPr lang="es-ES" dirty="0" err="1"/>
              <a:t>me.sah</a:t>
            </a:r>
            <a:r>
              <a:rPr lang="es-ES" dirty="0"/>
              <a:t>] ‘las mesas’; ['</a:t>
            </a:r>
            <a:r>
              <a:rPr lang="es-ES" dirty="0" err="1"/>
              <a:t>bah.ko</a:t>
            </a:r>
            <a:r>
              <a:rPr lang="es-ES" dirty="0"/>
              <a:t>] ‘vasco’; [</a:t>
            </a:r>
            <a:r>
              <a:rPr lang="es-ES" dirty="0" err="1"/>
              <a:t>míhmo</a:t>
            </a:r>
            <a:r>
              <a:rPr lang="es-ES" dirty="0"/>
              <a:t>] ‘mismo’; [di.'</a:t>
            </a:r>
            <a:r>
              <a:rPr lang="es-ES" dirty="0" err="1"/>
              <a:t>xuh.to</a:t>
            </a:r>
            <a:r>
              <a:rPr lang="es-ES" dirty="0"/>
              <a:t>] ‘disgusto’; [</a:t>
            </a:r>
            <a:r>
              <a:rPr lang="es-ES" dirty="0" err="1"/>
              <a:t>ra</a:t>
            </a:r>
            <a:r>
              <a:rPr lang="es-ES" dirty="0"/>
              <a:t>.'</a:t>
            </a:r>
            <a:r>
              <a:rPr lang="es-ES" dirty="0" err="1"/>
              <a:t>xar</a:t>
            </a:r>
            <a:r>
              <a:rPr lang="es-ES" dirty="0"/>
              <a:t>] ‘rasgar’; [</a:t>
            </a:r>
            <a:r>
              <a:rPr lang="es-ES" dirty="0" err="1"/>
              <a:t>loh</a:t>
            </a:r>
            <a:r>
              <a:rPr lang="es-ES" dirty="0"/>
              <a:t> '</a:t>
            </a:r>
            <a:r>
              <a:rPr lang="es-ES" dirty="0" err="1"/>
              <a:t>to.ro</a:t>
            </a:r>
            <a:r>
              <a:rPr lang="es-ES" dirty="0"/>
              <a:t>] ‘los toros’.</a:t>
            </a:r>
            <a:endParaRPr lang="cs-CZ" dirty="0"/>
          </a:p>
          <a:p>
            <a:pPr lvl="0"/>
            <a:r>
              <a:rPr lang="es-ES" dirty="0"/>
              <a:t>Tendencia a pronunciación poco tensa de la velar /x/: [a.'</a:t>
            </a:r>
            <a:r>
              <a:rPr lang="es-ES" dirty="0" err="1"/>
              <a:t>hjen.da</a:t>
            </a:r>
            <a:r>
              <a:rPr lang="es-ES" dirty="0"/>
              <a:t> in.te.li.'</a:t>
            </a:r>
            <a:r>
              <a:rPr lang="es-ES" dirty="0" err="1"/>
              <a:t>hjen.te</a:t>
            </a:r>
            <a:r>
              <a:rPr lang="es-ES" dirty="0"/>
              <a:t>] ‘agenda inteligente’.</a:t>
            </a:r>
            <a:endParaRPr lang="cs-CZ" dirty="0"/>
          </a:p>
          <a:p>
            <a:pPr lvl="0"/>
            <a:r>
              <a:rPr lang="es-ES" dirty="0"/>
              <a:t>Tendencia a pronunciación poco tensa de </a:t>
            </a:r>
            <a:r>
              <a:rPr lang="es-ES" i="1" dirty="0"/>
              <a:t>che</a:t>
            </a:r>
            <a:r>
              <a:rPr lang="es-ES" dirty="0"/>
              <a:t>: ['</a:t>
            </a:r>
            <a:r>
              <a:rPr lang="es-ES" dirty="0" err="1"/>
              <a:t>mu.tso</a:t>
            </a:r>
            <a:r>
              <a:rPr lang="es-ES" dirty="0"/>
              <a:t>] / ['</a:t>
            </a:r>
            <a:r>
              <a:rPr lang="es-ES" dirty="0" err="1"/>
              <a:t>mu.∫o</a:t>
            </a:r>
            <a:r>
              <a:rPr lang="es-ES" dirty="0"/>
              <a:t>] ‘mucho’.</a:t>
            </a:r>
            <a:endParaRPr lang="cs-CZ" dirty="0"/>
          </a:p>
          <a:p>
            <a:pPr lvl="0"/>
            <a:r>
              <a:rPr lang="es-ES" dirty="0"/>
              <a:t>Pronunciación palatalizada de [k], [x] y [</a:t>
            </a:r>
            <a:r>
              <a:rPr lang="es-ES" dirty="0" err="1"/>
              <a:t>γ</a:t>
            </a:r>
            <a:r>
              <a:rPr lang="es-ES" dirty="0"/>
              <a:t>]: ['</a:t>
            </a:r>
            <a:r>
              <a:rPr lang="es-ES" dirty="0" err="1"/>
              <a:t>kje.so</a:t>
            </a:r>
            <a:r>
              <a:rPr lang="es-ES" dirty="0"/>
              <a:t>] ‘queso’, [se '</a:t>
            </a:r>
            <a:r>
              <a:rPr lang="es-ES" dirty="0" err="1"/>
              <a:t>kje.ða</a:t>
            </a:r>
            <a:r>
              <a:rPr lang="es-ES" dirty="0"/>
              <a:t>] ‘se queda’, [hje.</a:t>
            </a:r>
            <a:r>
              <a:rPr lang="es-ES" dirty="0" err="1"/>
              <a:t>ne</a:t>
            </a:r>
            <a:r>
              <a:rPr lang="es-ES" dirty="0"/>
              <a:t>'.</a:t>
            </a:r>
            <a:r>
              <a:rPr lang="es-ES" dirty="0" err="1"/>
              <a:t>ral</a:t>
            </a:r>
            <a:r>
              <a:rPr lang="es-ES" dirty="0"/>
              <a:t>] ‘general’, [mu.'</a:t>
            </a:r>
            <a:r>
              <a:rPr lang="es-ES" dirty="0" err="1"/>
              <a:t>hjer</a:t>
            </a:r>
            <a:r>
              <a:rPr lang="es-ES" dirty="0"/>
              <a:t>] ‘mujer’, [i.'</a:t>
            </a:r>
            <a:r>
              <a:rPr lang="es-ES" dirty="0" err="1"/>
              <a:t>γje.ra</a:t>
            </a:r>
            <a:r>
              <a:rPr lang="es-ES" dirty="0"/>
              <a:t>] ‘higuera’. Tal vez sea este el rasgo más claro de chilenismo fonético.</a:t>
            </a:r>
            <a:endParaRPr lang="cs-CZ" dirty="0"/>
          </a:p>
          <a:p>
            <a:pPr lvl="0"/>
            <a:r>
              <a:rPr lang="es-ES" dirty="0"/>
              <a:t>Tendencia a pronunciación asibilada [</a:t>
            </a:r>
            <a:r>
              <a:rPr lang="es-ES" dirty="0" err="1"/>
              <a:t>ʑ</a:t>
            </a:r>
            <a:r>
              <a:rPr lang="es-ES" dirty="0"/>
              <a:t>] de </a:t>
            </a:r>
            <a:r>
              <a:rPr lang="es-ES" i="1" dirty="0"/>
              <a:t>erre, ere </a:t>
            </a:r>
            <a:r>
              <a:rPr lang="es-ES" dirty="0"/>
              <a:t>final y de </a:t>
            </a:r>
            <a:r>
              <a:rPr lang="es-ES" i="1" dirty="0" err="1"/>
              <a:t>tr</a:t>
            </a:r>
            <a:r>
              <a:rPr lang="es-ES" dirty="0"/>
              <a:t>: ['</a:t>
            </a:r>
            <a:r>
              <a:rPr lang="es-ES" dirty="0" err="1"/>
              <a:t>ka.ʑo</a:t>
            </a:r>
            <a:r>
              <a:rPr lang="es-ES" dirty="0"/>
              <a:t>] ‘carro’; ['</a:t>
            </a:r>
            <a:r>
              <a:rPr lang="es-ES" dirty="0" err="1"/>
              <a:t>tʑes</a:t>
            </a:r>
            <a:r>
              <a:rPr lang="es-ES" dirty="0"/>
              <a:t>] ‘tres’; [</a:t>
            </a:r>
            <a:r>
              <a:rPr lang="es-ES" dirty="0" err="1"/>
              <a:t>iʑ</a:t>
            </a:r>
            <a:r>
              <a:rPr lang="es-ES" dirty="0"/>
              <a:t>] ‘ir’.</a:t>
            </a:r>
            <a:endParaRPr lang="cs-CZ" dirty="0"/>
          </a:p>
          <a:p>
            <a:pPr lvl="0"/>
            <a:r>
              <a:rPr lang="es-ES" dirty="0"/>
              <a:t>Tendencia a la pérdida de -</a:t>
            </a:r>
            <a:r>
              <a:rPr lang="es-ES" i="1" dirty="0"/>
              <a:t>d</a:t>
            </a:r>
            <a:r>
              <a:rPr lang="es-ES" dirty="0"/>
              <a:t> final: [</a:t>
            </a:r>
            <a:r>
              <a:rPr lang="es-ES" dirty="0" err="1"/>
              <a:t>ber</a:t>
            </a:r>
            <a:r>
              <a:rPr lang="es-ES" dirty="0"/>
              <a:t>.'</a:t>
            </a:r>
            <a:r>
              <a:rPr lang="es-ES" dirty="0" err="1"/>
              <a:t>ða</a:t>
            </a:r>
            <a:r>
              <a:rPr lang="es-ES" dirty="0"/>
              <a:t>] ‘verdad’; [</a:t>
            </a:r>
            <a:r>
              <a:rPr lang="es-ES" dirty="0" err="1"/>
              <a:t>pa</a:t>
            </a:r>
            <a:r>
              <a:rPr lang="es-ES" dirty="0"/>
              <a:t>.'</a:t>
            </a:r>
            <a:r>
              <a:rPr lang="es-ES" dirty="0" err="1"/>
              <a:t>ré</a:t>
            </a:r>
            <a:r>
              <a:rPr lang="es-ES" dirty="0"/>
              <a:t>] ‘pared’.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5328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D21EC-CF53-9545-BD9B-05A4A5C20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 </a:t>
            </a:r>
            <a:r>
              <a:rPr lang="cs-CZ" dirty="0" err="1"/>
              <a:t>español</a:t>
            </a:r>
            <a:r>
              <a:rPr lang="cs-CZ" dirty="0"/>
              <a:t> </a:t>
            </a:r>
            <a:r>
              <a:rPr lang="cs-CZ" dirty="0" err="1"/>
              <a:t>chileno</a:t>
            </a:r>
            <a:r>
              <a:rPr lang="cs-CZ" dirty="0"/>
              <a:t>: </a:t>
            </a:r>
            <a:r>
              <a:rPr lang="cs-CZ" dirty="0" err="1"/>
              <a:t>gramática</a:t>
            </a:r>
            <a:r>
              <a:rPr lang="cs-CZ" dirty="0"/>
              <a:t> </a:t>
            </a:r>
            <a:r>
              <a:rPr lang="cs-CZ" dirty="0" err="1"/>
              <a:t>y</a:t>
            </a:r>
            <a:r>
              <a:rPr lang="cs-CZ" dirty="0"/>
              <a:t> </a:t>
            </a:r>
            <a:r>
              <a:rPr lang="cs-CZ" dirty="0" err="1"/>
              <a:t>léxico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A7AC82-2651-544A-99CC-5E6A7CC89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s-ES" dirty="0"/>
              <a:t>Uso del tuteo entre los hablantes cultos y urbanos y un uso popular de </a:t>
            </a:r>
            <a:r>
              <a:rPr lang="es-ES" i="1" dirty="0"/>
              <a:t>vos</a:t>
            </a:r>
            <a:r>
              <a:rPr lang="es-ES" dirty="0"/>
              <a:t>, que alterna con </a:t>
            </a:r>
            <a:r>
              <a:rPr lang="es-ES" i="1" dirty="0"/>
              <a:t>tú</a:t>
            </a:r>
            <a:r>
              <a:rPr lang="es-ES" dirty="0"/>
              <a:t>, según situaciones de familiaridad o de prestigio encubierto.</a:t>
            </a:r>
            <a:endParaRPr lang="cs-CZ" dirty="0"/>
          </a:p>
          <a:p>
            <a:pPr lvl="0"/>
            <a:r>
              <a:rPr lang="es-ES" dirty="0"/>
              <a:t>Uso de queísmo y dequeísmo: </a:t>
            </a:r>
            <a:r>
              <a:rPr lang="es-ES" i="1" dirty="0"/>
              <a:t>no hay duda que</a:t>
            </a:r>
            <a:r>
              <a:rPr lang="es-ES" dirty="0"/>
              <a:t>; </a:t>
            </a:r>
            <a:r>
              <a:rPr lang="es-ES" i="1" dirty="0"/>
              <a:t>en caso que venga, dígame; él creía de que estaba bien.</a:t>
            </a:r>
            <a:endParaRPr lang="cs-CZ" dirty="0"/>
          </a:p>
          <a:p>
            <a:pPr lvl="0"/>
            <a:r>
              <a:rPr lang="es-ES" dirty="0"/>
              <a:t>Uso urbano de </a:t>
            </a:r>
            <a:r>
              <a:rPr lang="es-ES" i="1" dirty="0"/>
              <a:t>(se) me le</a:t>
            </a:r>
            <a:r>
              <a:rPr lang="es-ES" dirty="0"/>
              <a:t>: </a:t>
            </a:r>
            <a:r>
              <a:rPr lang="es-ES" i="1" dirty="0"/>
              <a:t>se me le quiso como arrepentir; casi se me le sale un garabato</a:t>
            </a:r>
            <a:r>
              <a:rPr lang="es-ES" dirty="0"/>
              <a:t>.</a:t>
            </a:r>
            <a:endParaRPr lang="cs-CZ" dirty="0"/>
          </a:p>
          <a:p>
            <a:pPr lvl="0"/>
            <a:r>
              <a:rPr lang="es-ES" dirty="0"/>
              <a:t>Uso de chilenismos léxicos: </a:t>
            </a:r>
            <a:r>
              <a:rPr lang="es-ES" i="1" dirty="0"/>
              <a:t>al tiro </a:t>
            </a:r>
            <a:r>
              <a:rPr lang="es-ES" dirty="0"/>
              <a:t>‘de inmediato, enseguida’; </a:t>
            </a:r>
            <a:r>
              <a:rPr lang="es-ES" i="1" dirty="0"/>
              <a:t>bacán </a:t>
            </a:r>
            <a:r>
              <a:rPr lang="es-ES" dirty="0"/>
              <a:t>‘prepotente, sobrado’; </a:t>
            </a:r>
            <a:r>
              <a:rPr lang="es-ES" i="1" dirty="0"/>
              <a:t>cahuín </a:t>
            </a:r>
            <a:r>
              <a:rPr lang="es-ES" dirty="0"/>
              <a:t>‘problema; lío’; </a:t>
            </a:r>
            <a:r>
              <a:rPr lang="es-ES" i="1" dirty="0"/>
              <a:t>catete </a:t>
            </a:r>
            <a:r>
              <a:rPr lang="es-ES" dirty="0"/>
              <a:t>‘cargante, pesado’; </a:t>
            </a:r>
            <a:r>
              <a:rPr lang="es-ES" i="1" dirty="0"/>
              <a:t>copucha </a:t>
            </a:r>
            <a:r>
              <a:rPr lang="es-ES" dirty="0"/>
              <a:t>‘mentira’; </a:t>
            </a:r>
            <a:r>
              <a:rPr lang="es-ES" i="1" dirty="0" err="1"/>
              <a:t>cototudo</a:t>
            </a:r>
            <a:r>
              <a:rPr lang="es-ES" i="1" dirty="0"/>
              <a:t> </a:t>
            </a:r>
            <a:r>
              <a:rPr lang="es-ES" dirty="0"/>
              <a:t>‘difícil, complicado’; </a:t>
            </a:r>
            <a:r>
              <a:rPr lang="es-ES" i="1" dirty="0" err="1"/>
              <a:t>condoro</a:t>
            </a:r>
            <a:r>
              <a:rPr lang="es-ES" i="1" dirty="0"/>
              <a:t> </a:t>
            </a:r>
            <a:r>
              <a:rPr lang="es-ES" dirty="0"/>
              <a:t>‘torpeza grave’; </a:t>
            </a:r>
            <a:r>
              <a:rPr lang="es-ES" i="1" dirty="0"/>
              <a:t>coño </a:t>
            </a:r>
            <a:r>
              <a:rPr lang="es-ES" dirty="0"/>
              <a:t>‘español’; </a:t>
            </a:r>
            <a:r>
              <a:rPr lang="es-ES" i="1" dirty="0"/>
              <a:t>enguatar </a:t>
            </a:r>
            <a:r>
              <a:rPr lang="es-ES" dirty="0"/>
              <a:t>‘hinchar; engordar’; </a:t>
            </a:r>
            <a:r>
              <a:rPr lang="es-ES" i="1" dirty="0" err="1"/>
              <a:t>fome</a:t>
            </a:r>
            <a:r>
              <a:rPr lang="es-ES" i="1" dirty="0"/>
              <a:t> </a:t>
            </a:r>
            <a:r>
              <a:rPr lang="es-ES" dirty="0"/>
              <a:t>‘tonto, sin gracia’; </a:t>
            </a:r>
            <a:r>
              <a:rPr lang="es-ES" i="1" dirty="0"/>
              <a:t>huevada </a:t>
            </a:r>
            <a:r>
              <a:rPr lang="es-ES" dirty="0"/>
              <a:t>‘cosa; asunto; situación’; </a:t>
            </a:r>
            <a:r>
              <a:rPr lang="es-ES" i="1" dirty="0"/>
              <a:t>huevón </a:t>
            </a:r>
            <a:r>
              <a:rPr lang="es-ES" dirty="0"/>
              <a:t>‘estúpido; hombre, fulano’; </a:t>
            </a:r>
            <a:r>
              <a:rPr lang="es-ES" i="1" dirty="0"/>
              <a:t>paco </a:t>
            </a:r>
            <a:r>
              <a:rPr lang="es-ES" dirty="0"/>
              <a:t>‘agente de policía’; </a:t>
            </a:r>
            <a:r>
              <a:rPr lang="es-ES" i="1" dirty="0" err="1"/>
              <a:t>pituto</a:t>
            </a:r>
            <a:r>
              <a:rPr lang="es-ES" i="1" dirty="0"/>
              <a:t> </a:t>
            </a:r>
            <a:r>
              <a:rPr lang="es-ES" dirty="0"/>
              <a:t>‘recomendación; trabajo ocasional’; </a:t>
            </a:r>
            <a:r>
              <a:rPr lang="es-ES" i="1" dirty="0"/>
              <a:t>roto </a:t>
            </a:r>
            <a:r>
              <a:rPr lang="es-ES" dirty="0"/>
              <a:t>‘maleducado’; </a:t>
            </a:r>
            <a:r>
              <a:rPr lang="es-ES" i="1" dirty="0"/>
              <a:t>ya </a:t>
            </a:r>
            <a:r>
              <a:rPr lang="es-ES" dirty="0"/>
              <a:t>‘sí; efectivamente; claro’.</a:t>
            </a:r>
            <a:endParaRPr lang="cs-CZ" dirty="0"/>
          </a:p>
          <a:p>
            <a:pPr lvl="0"/>
            <a:r>
              <a:rPr lang="es-ES" dirty="0"/>
              <a:t>Uso de </a:t>
            </a:r>
            <a:r>
              <a:rPr lang="es-ES" dirty="0" err="1"/>
              <a:t>mapuchismos</a:t>
            </a:r>
            <a:r>
              <a:rPr lang="es-ES" dirty="0"/>
              <a:t> léxicos: </a:t>
            </a:r>
            <a:r>
              <a:rPr lang="es-ES" i="1" dirty="0"/>
              <a:t>cari </a:t>
            </a:r>
            <a:r>
              <a:rPr lang="es-ES" dirty="0"/>
              <a:t>‘(color) pardo o plomizo’; </a:t>
            </a:r>
            <a:r>
              <a:rPr lang="es-ES" i="1" dirty="0"/>
              <a:t>colocolo </a:t>
            </a:r>
            <a:r>
              <a:rPr lang="es-ES" dirty="0"/>
              <a:t>‘gato montés’; </a:t>
            </a:r>
            <a:r>
              <a:rPr lang="es-ES" i="1" dirty="0"/>
              <a:t>contri </a:t>
            </a:r>
            <a:r>
              <a:rPr lang="es-ES" dirty="0"/>
              <a:t>‘molleja’; </a:t>
            </a:r>
            <a:r>
              <a:rPr lang="es-ES" i="1" dirty="0"/>
              <a:t>chalcha </a:t>
            </a:r>
            <a:r>
              <a:rPr lang="es-ES" dirty="0"/>
              <a:t>‘papada de los animales’; </a:t>
            </a:r>
            <a:r>
              <a:rPr lang="es-ES" i="1" dirty="0"/>
              <a:t>cancos </a:t>
            </a:r>
            <a:r>
              <a:rPr lang="es-ES" dirty="0"/>
              <a:t>‘caderas anchas en la mujer’; </a:t>
            </a:r>
            <a:r>
              <a:rPr lang="es-ES" i="1" dirty="0"/>
              <a:t>echona </a:t>
            </a:r>
            <a:r>
              <a:rPr lang="es-ES" dirty="0"/>
              <a:t>‘hoz’; </a:t>
            </a:r>
            <a:r>
              <a:rPr lang="es-ES" i="1" dirty="0"/>
              <a:t>guachi </a:t>
            </a:r>
            <a:r>
              <a:rPr lang="es-ES" dirty="0"/>
              <a:t>‘lazo para cazar’; </a:t>
            </a:r>
            <a:r>
              <a:rPr lang="es-ES" i="1" dirty="0"/>
              <a:t>imbunche </a:t>
            </a:r>
            <a:r>
              <a:rPr lang="es-ES" dirty="0"/>
              <a:t>‘maleficio; hechicería’; </a:t>
            </a:r>
            <a:r>
              <a:rPr lang="es-ES" i="1" dirty="0"/>
              <a:t>laque </a:t>
            </a:r>
            <a:r>
              <a:rPr lang="es-ES" dirty="0"/>
              <a:t>‘porra’; </a:t>
            </a:r>
            <a:r>
              <a:rPr lang="es-ES" i="1" dirty="0"/>
              <a:t>pino</a:t>
            </a:r>
            <a:r>
              <a:rPr lang="es-ES" dirty="0"/>
              <a:t> ‘picadillo de carne y cebolla’; </a:t>
            </a:r>
            <a:r>
              <a:rPr lang="es-ES" i="1" dirty="0"/>
              <a:t>pololear </a:t>
            </a:r>
            <a:r>
              <a:rPr lang="es-ES" dirty="0"/>
              <a:t>‘tener novio; salir con alguien’; </a:t>
            </a:r>
            <a:r>
              <a:rPr lang="es-ES" i="1" dirty="0"/>
              <a:t>pololo </a:t>
            </a:r>
            <a:r>
              <a:rPr lang="es-ES" dirty="0"/>
              <a:t>‘novio’; </a:t>
            </a:r>
            <a:r>
              <a:rPr lang="es-ES" i="1" dirty="0"/>
              <a:t>rulo </a:t>
            </a:r>
            <a:r>
              <a:rPr lang="es-ES" dirty="0"/>
              <a:t>‘tierra de labor sin riego’; </a:t>
            </a:r>
            <a:r>
              <a:rPr lang="es-ES" i="1" dirty="0"/>
              <a:t>trutro </a:t>
            </a:r>
            <a:r>
              <a:rPr lang="es-ES" dirty="0"/>
              <a:t>‘muslo’.</a:t>
            </a:r>
            <a:endParaRPr lang="cs-CZ" dirty="0"/>
          </a:p>
          <a:p>
            <a:pPr lvl="0"/>
            <a:r>
              <a:rPr lang="es-ES" dirty="0"/>
              <a:t>Uso de quechuismos léxicos: </a:t>
            </a:r>
            <a:r>
              <a:rPr lang="es-ES" i="1" dirty="0"/>
              <a:t>calincha </a:t>
            </a:r>
            <a:r>
              <a:rPr lang="es-ES" dirty="0"/>
              <a:t>‘mujer varonil’; </a:t>
            </a:r>
            <a:r>
              <a:rPr lang="es-ES" i="1" dirty="0" err="1"/>
              <a:t>chachar</a:t>
            </a:r>
            <a:r>
              <a:rPr lang="es-ES" i="1" dirty="0"/>
              <a:t> </a:t>
            </a:r>
            <a:r>
              <a:rPr lang="es-ES" dirty="0"/>
              <a:t>‘masticar la coca’; </a:t>
            </a:r>
            <a:r>
              <a:rPr lang="es-ES" i="1" dirty="0"/>
              <a:t>china </a:t>
            </a:r>
            <a:r>
              <a:rPr lang="es-ES" dirty="0"/>
              <a:t>‘india o mestiza dedicada al servicio doméstico’; </a:t>
            </a:r>
            <a:r>
              <a:rPr lang="es-ES" i="1" dirty="0"/>
              <a:t>choro</a:t>
            </a:r>
            <a:r>
              <a:rPr lang="es-ES" dirty="0"/>
              <a:t> ‘audaz, resuelto’; </a:t>
            </a:r>
            <a:r>
              <a:rPr lang="es-ES" i="1" dirty="0"/>
              <a:t>huaso </a:t>
            </a:r>
            <a:r>
              <a:rPr lang="es-ES" dirty="0"/>
              <a:t>o </a:t>
            </a:r>
            <a:r>
              <a:rPr lang="es-ES" i="1" dirty="0"/>
              <a:t>guaso </a:t>
            </a:r>
            <a:r>
              <a:rPr lang="es-ES" dirty="0"/>
              <a:t>‘campesino; rústico’; </a:t>
            </a:r>
            <a:r>
              <a:rPr lang="es-ES" i="1" dirty="0"/>
              <a:t>pichana </a:t>
            </a:r>
            <a:r>
              <a:rPr lang="es-ES" dirty="0"/>
              <a:t>‘escoba’; </a:t>
            </a:r>
            <a:r>
              <a:rPr lang="es-ES" i="1" dirty="0"/>
              <a:t>pupo </a:t>
            </a:r>
            <a:r>
              <a:rPr lang="es-ES" dirty="0"/>
              <a:t>‘ombligo’.</a:t>
            </a:r>
          </a:p>
          <a:p>
            <a:pPr lvl="0"/>
            <a:r>
              <a:rPr lang="es-ES" dirty="0"/>
              <a:t>Ejemplos: </a:t>
            </a:r>
            <a:r>
              <a:rPr lang="es-ES" dirty="0">
                <a:hlinkClick r:id="rId2"/>
              </a:rPr>
              <a:t>habla culta (rural)</a:t>
            </a:r>
            <a:r>
              <a:rPr lang="es-ES" dirty="0"/>
              <a:t>, </a:t>
            </a:r>
            <a:r>
              <a:rPr lang="es-ES" dirty="0">
                <a:hlinkClick r:id="rId3"/>
              </a:rPr>
              <a:t>habla culta (urbana)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4006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E208A2-0FF8-C54B-A1AF-AC5F66E52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El español septentrional o castellano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CAEA48-3B33-9F40-BBC5-1254448FC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100" b="1" dirty="0">
                <a:solidFill>
                  <a:schemeClr val="tx2">
                    <a:lumMod val="75000"/>
                  </a:schemeClr>
                </a:solidFill>
              </a:rPr>
              <a:t>La falsa imagen del español de España</a:t>
            </a:r>
            <a:endParaRPr lang="cs-CZ" sz="1100" b="1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100" dirty="0">
                <a:solidFill>
                  <a:schemeClr val="tx2">
                    <a:lumMod val="75000"/>
                  </a:schemeClr>
                </a:solidFill>
              </a:rPr>
              <a:t>Diversificación interna del español de España – mayor distancia entre los valles del Pirineo aragonés y las costas de Andalucía que entre las hablas de México y Patagonia;</a:t>
            </a:r>
            <a:endParaRPr lang="cs-CZ" sz="11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100" dirty="0">
                <a:solidFill>
                  <a:schemeClr val="tx2">
                    <a:lumMod val="75000"/>
                  </a:schemeClr>
                </a:solidFill>
              </a:rPr>
              <a:t>Español de España: el más puro y el más correcto =&gt; la autenticidad lingüística, de la legitimidad de la “madre patria” =&gt; </a:t>
            </a:r>
            <a:r>
              <a:rPr lang="es-ES" sz="1100" i="1" dirty="0">
                <a:solidFill>
                  <a:schemeClr val="tx2">
                    <a:lumMod val="75000"/>
                  </a:schemeClr>
                </a:solidFill>
              </a:rPr>
              <a:t>sujeto histórico</a:t>
            </a:r>
            <a:r>
              <a:rPr lang="es-ES" sz="1100" dirty="0">
                <a:solidFill>
                  <a:schemeClr val="tx2">
                    <a:lumMod val="75000"/>
                  </a:schemeClr>
                </a:solidFill>
              </a:rPr>
              <a:t> y </a:t>
            </a:r>
            <a:r>
              <a:rPr lang="es-ES" sz="1100" i="1" dirty="0">
                <a:solidFill>
                  <a:schemeClr val="tx2">
                    <a:lumMod val="75000"/>
                  </a:schemeClr>
                </a:solidFill>
              </a:rPr>
              <a:t>localización geográfica</a:t>
            </a:r>
            <a:r>
              <a:rPr lang="es-ES" sz="1100" dirty="0">
                <a:solidFill>
                  <a:schemeClr val="tx2">
                    <a:lumMod val="75000"/>
                  </a:schemeClr>
                </a:solidFill>
              </a:rPr>
              <a:t> del español: desde los tiempos de la conquista de América “España, la metrópoli, y su corte o autores literarios determinan «la verdadera imagen de la lengua española» […] mientras que Hispanoamérica se convirtió en permanente periferia de la lengua y objeto pasivo de los juicios de corrección peninsulares” (Lara 1996: 345);</a:t>
            </a:r>
            <a:endParaRPr lang="cs-CZ" sz="11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100" dirty="0">
                <a:solidFill>
                  <a:schemeClr val="tx2">
                    <a:lumMod val="75000"/>
                  </a:schemeClr>
                </a:solidFill>
              </a:rPr>
              <a:t> “Uso descuidado de la lengua”: imagen del inmigrante inculto (‘gallego’, ‘gachupín’); uso de expresiones consideradas incorrectas (mas leísmo, laísmo, loísmo)</a:t>
            </a:r>
            <a:endParaRPr lang="cs-CZ" sz="11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s-ES" sz="1100" b="1" dirty="0">
                <a:solidFill>
                  <a:schemeClr val="tx2">
                    <a:lumMod val="75000"/>
                  </a:schemeClr>
                </a:solidFill>
              </a:rPr>
              <a:t>Rasgos generales del español de España</a:t>
            </a:r>
            <a:endParaRPr lang="cs-CZ" sz="1100" b="1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100" dirty="0">
                <a:solidFill>
                  <a:schemeClr val="tx2">
                    <a:lumMod val="75000"/>
                  </a:schemeClr>
                </a:solidFill>
              </a:rPr>
              <a:t>El uso de los pronombres personales tú y vosotros y las formas verbales de la segunda persona del plural.</a:t>
            </a:r>
            <a:endParaRPr lang="cs-CZ" sz="11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100" dirty="0">
                <a:solidFill>
                  <a:schemeClr val="tx2">
                    <a:lumMod val="75000"/>
                  </a:schemeClr>
                </a:solidFill>
              </a:rPr>
              <a:t>En el nivel fónico comparten las características con las demás variedades del español.</a:t>
            </a:r>
            <a:endParaRPr lang="cs-CZ" sz="11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s-ES" sz="1100" dirty="0">
                <a:solidFill>
                  <a:schemeClr val="tx2">
                    <a:lumMod val="75000"/>
                  </a:schemeClr>
                </a:solidFill>
              </a:rPr>
              <a:t>La diferencia más acusada: en el léxico – </a:t>
            </a:r>
            <a:r>
              <a:rPr lang="es-ES" sz="1100" i="1" dirty="0">
                <a:solidFill>
                  <a:schemeClr val="tx2">
                    <a:lumMod val="75000"/>
                  </a:schemeClr>
                </a:solidFill>
              </a:rPr>
              <a:t>chaval</a:t>
            </a:r>
            <a:r>
              <a:rPr lang="es-ES" sz="1100" dirty="0">
                <a:solidFill>
                  <a:schemeClr val="tx2">
                    <a:lumMod val="75000"/>
                  </a:schemeClr>
                </a:solidFill>
              </a:rPr>
              <a:t> ‘muchacho’, </a:t>
            </a:r>
            <a:r>
              <a:rPr lang="es-ES" sz="1100" i="1" dirty="0">
                <a:solidFill>
                  <a:schemeClr val="tx2">
                    <a:lumMod val="75000"/>
                  </a:schemeClr>
                </a:solidFill>
              </a:rPr>
              <a:t>albornoz</a:t>
            </a:r>
            <a:r>
              <a:rPr lang="es-ES" sz="1100" dirty="0">
                <a:solidFill>
                  <a:schemeClr val="tx2">
                    <a:lumMod val="75000"/>
                  </a:schemeClr>
                </a:solidFill>
              </a:rPr>
              <a:t> ‘bata baño’, </a:t>
            </a:r>
            <a:r>
              <a:rPr lang="es-ES" sz="1100" i="1" dirty="0">
                <a:solidFill>
                  <a:schemeClr val="tx2">
                    <a:lumMod val="75000"/>
                  </a:schemeClr>
                </a:solidFill>
              </a:rPr>
              <a:t>chándal</a:t>
            </a:r>
            <a:r>
              <a:rPr lang="es-ES" sz="1100" dirty="0">
                <a:solidFill>
                  <a:schemeClr val="tx2">
                    <a:lumMod val="75000"/>
                  </a:schemeClr>
                </a:solidFill>
              </a:rPr>
              <a:t> ‘sudadera’, </a:t>
            </a:r>
            <a:r>
              <a:rPr lang="es-ES" sz="1100" i="1" dirty="0">
                <a:solidFill>
                  <a:schemeClr val="tx2">
                    <a:lumMod val="75000"/>
                  </a:schemeClr>
                </a:solidFill>
              </a:rPr>
              <a:t>gilipollas</a:t>
            </a:r>
            <a:r>
              <a:rPr lang="es-ES" sz="1100" dirty="0">
                <a:solidFill>
                  <a:schemeClr val="tx2">
                    <a:lumMod val="75000"/>
                  </a:schemeClr>
                </a:solidFill>
              </a:rPr>
              <a:t> ‘tonto’, </a:t>
            </a:r>
            <a:r>
              <a:rPr lang="es-ES" sz="1100" i="1" dirty="0">
                <a:solidFill>
                  <a:schemeClr val="tx2">
                    <a:lumMod val="75000"/>
                  </a:schemeClr>
                </a:solidFill>
              </a:rPr>
              <a:t>molar</a:t>
            </a:r>
            <a:r>
              <a:rPr lang="es-ES" sz="1100" dirty="0">
                <a:solidFill>
                  <a:schemeClr val="tx2">
                    <a:lumMod val="75000"/>
                  </a:schemeClr>
                </a:solidFill>
              </a:rPr>
              <a:t> ‘gustar’, </a:t>
            </a:r>
            <a:r>
              <a:rPr lang="es-ES" sz="1100" i="1" dirty="0">
                <a:solidFill>
                  <a:schemeClr val="tx2">
                    <a:lumMod val="75000"/>
                  </a:schemeClr>
                </a:solidFill>
              </a:rPr>
              <a:t>ordenador</a:t>
            </a:r>
            <a:r>
              <a:rPr lang="es-ES" sz="1100" dirty="0">
                <a:solidFill>
                  <a:schemeClr val="tx2">
                    <a:lumMod val="75000"/>
                  </a:schemeClr>
                </a:solidFill>
              </a:rPr>
              <a:t> ‘computadora’, </a:t>
            </a:r>
            <a:r>
              <a:rPr lang="es-ES" sz="1100" i="1" dirty="0">
                <a:solidFill>
                  <a:schemeClr val="tx2">
                    <a:lumMod val="75000"/>
                  </a:schemeClr>
                </a:solidFill>
              </a:rPr>
              <a:t>parado</a:t>
            </a:r>
            <a:r>
              <a:rPr lang="es-ES" sz="1100" dirty="0">
                <a:solidFill>
                  <a:schemeClr val="tx2">
                    <a:lumMod val="75000"/>
                  </a:schemeClr>
                </a:solidFill>
              </a:rPr>
              <a:t> ‘desempleado’, </a:t>
            </a:r>
            <a:r>
              <a:rPr lang="es-ES" sz="1100" i="1" dirty="0">
                <a:solidFill>
                  <a:schemeClr val="tx2">
                    <a:lumMod val="75000"/>
                  </a:schemeClr>
                </a:solidFill>
              </a:rPr>
              <a:t>vale</a:t>
            </a:r>
            <a:r>
              <a:rPr lang="es-ES" sz="1100" dirty="0">
                <a:solidFill>
                  <a:schemeClr val="tx2">
                    <a:lumMod val="75000"/>
                  </a:schemeClr>
                </a:solidFill>
              </a:rPr>
              <a:t> (interjección para expresar acuerdo), </a:t>
            </a:r>
            <a:r>
              <a:rPr lang="es-ES" sz="1100" i="1" dirty="0">
                <a:solidFill>
                  <a:schemeClr val="tx2">
                    <a:lumMod val="75000"/>
                  </a:schemeClr>
                </a:solidFill>
              </a:rPr>
              <a:t>zumo</a:t>
            </a:r>
            <a:r>
              <a:rPr lang="es-ES" sz="1100" dirty="0">
                <a:solidFill>
                  <a:schemeClr val="tx2">
                    <a:lumMod val="75000"/>
                  </a:schemeClr>
                </a:solidFill>
              </a:rPr>
              <a:t> ‘jugo’, </a:t>
            </a:r>
            <a:r>
              <a:rPr lang="es-ES" sz="1100" dirty="0" err="1">
                <a:solidFill>
                  <a:schemeClr val="tx2">
                    <a:lumMod val="75000"/>
                  </a:schemeClr>
                </a:solidFill>
              </a:rPr>
              <a:t>etc</a:t>
            </a:r>
            <a:r>
              <a:rPr lang="cs-CZ" sz="11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0761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AE3409-9002-6C47-9373-9839859EE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es-ES">
                <a:solidFill>
                  <a:schemeClr val="tx2">
                    <a:lumMod val="75000"/>
                  </a:schemeClr>
                </a:solidFill>
              </a:rPr>
              <a:t>Elementos comunes en el español castellano</a:t>
            </a:r>
            <a:endParaRPr lang="cs-CZ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5275FE-4432-9045-BB4B-320CED01E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300" b="1" dirty="0">
                <a:solidFill>
                  <a:schemeClr val="tx2">
                    <a:lumMod val="75000"/>
                  </a:schemeClr>
                </a:solidFill>
              </a:rPr>
              <a:t>Plano fonético:</a:t>
            </a:r>
            <a:endParaRPr lang="cs-CZ" sz="1300" b="1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300" dirty="0">
                <a:solidFill>
                  <a:schemeClr val="tx2">
                    <a:lumMod val="75000"/>
                  </a:schemeClr>
                </a:solidFill>
              </a:rPr>
              <a:t>Distinción /s/ y /</a:t>
            </a:r>
            <a:r>
              <a:rPr lang="es-ES" sz="1300" dirty="0" err="1">
                <a:solidFill>
                  <a:schemeClr val="tx2">
                    <a:lumMod val="75000"/>
                  </a:schemeClr>
                </a:solidFill>
              </a:rPr>
              <a:t>θ</a:t>
            </a:r>
            <a:r>
              <a:rPr lang="es-ES" sz="1300" dirty="0">
                <a:solidFill>
                  <a:schemeClr val="tx2">
                    <a:lumMod val="75000"/>
                  </a:schemeClr>
                </a:solidFill>
              </a:rPr>
              <a:t>/</a:t>
            </a:r>
            <a:endParaRPr lang="cs-CZ" sz="13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300" dirty="0">
                <a:solidFill>
                  <a:schemeClr val="tx2">
                    <a:lumMod val="75000"/>
                  </a:schemeClr>
                </a:solidFill>
              </a:rPr>
              <a:t>Pronunciación apicoalveolar de la /s/</a:t>
            </a:r>
            <a:endParaRPr lang="cs-CZ" sz="13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300" dirty="0">
                <a:solidFill>
                  <a:schemeClr val="tx2">
                    <a:lumMod val="75000"/>
                  </a:schemeClr>
                </a:solidFill>
              </a:rPr>
              <a:t>Pronunciación fricativa sorda tensa de /x/</a:t>
            </a:r>
            <a:endParaRPr lang="cs-CZ" sz="13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300" dirty="0">
                <a:solidFill>
                  <a:schemeClr val="tx2">
                    <a:lumMod val="75000"/>
                  </a:schemeClr>
                </a:solidFill>
              </a:rPr>
              <a:t>Tendencia a la conservación de consonantes en posición final de sílaba</a:t>
            </a:r>
            <a:endParaRPr lang="cs-CZ" sz="13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s-ES" sz="1300" b="1" dirty="0">
                <a:solidFill>
                  <a:schemeClr val="tx2">
                    <a:lumMod val="75000"/>
                  </a:schemeClr>
                </a:solidFill>
              </a:rPr>
              <a:t>Plano gramatical:</a:t>
            </a:r>
            <a:endParaRPr lang="cs-CZ" sz="1300" b="1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300" dirty="0">
                <a:solidFill>
                  <a:schemeClr val="tx2">
                    <a:lumMod val="75000"/>
                  </a:schemeClr>
                </a:solidFill>
              </a:rPr>
              <a:t>Uso de </a:t>
            </a:r>
            <a:r>
              <a:rPr lang="es-ES" sz="1300" i="1" dirty="0">
                <a:solidFill>
                  <a:schemeClr val="tx2">
                    <a:lumMod val="75000"/>
                  </a:schemeClr>
                </a:solidFill>
              </a:rPr>
              <a:t>vosotros/as, vuestro/as </a:t>
            </a:r>
            <a:r>
              <a:rPr lang="es-ES" sz="1300" dirty="0">
                <a:solidFill>
                  <a:schemeClr val="tx2">
                    <a:lumMod val="75000"/>
                  </a:schemeClr>
                </a:solidFill>
              </a:rPr>
              <a:t>para la 2ª </a:t>
            </a:r>
            <a:r>
              <a:rPr lang="es-ES" sz="1300" dirty="0" err="1">
                <a:solidFill>
                  <a:schemeClr val="tx2">
                    <a:lumMod val="75000"/>
                  </a:schemeClr>
                </a:solidFill>
              </a:rPr>
              <a:t>pers.pl</a:t>
            </a:r>
            <a:r>
              <a:rPr lang="es-ES" sz="13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cs-CZ" sz="13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300" dirty="0">
                <a:solidFill>
                  <a:schemeClr val="tx2">
                    <a:lumMod val="75000"/>
                  </a:schemeClr>
                </a:solidFill>
              </a:rPr>
              <a:t>Uso intenso de leísmo y avance de leísmo de persona con falta de concordancia: </a:t>
            </a:r>
            <a:r>
              <a:rPr lang="es-ES" sz="1300" i="1" dirty="0">
                <a:solidFill>
                  <a:schemeClr val="tx2">
                    <a:lumMod val="75000"/>
                  </a:schemeClr>
                </a:solidFill>
              </a:rPr>
              <a:t>le traje el libro a los muchachos;</a:t>
            </a:r>
            <a:endParaRPr lang="cs-CZ" sz="13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300" dirty="0">
                <a:solidFill>
                  <a:schemeClr val="tx2">
                    <a:lumMod val="75000"/>
                  </a:schemeClr>
                </a:solidFill>
              </a:rPr>
              <a:t>Uso de laísmo y loísmo (centro-occidente): </a:t>
            </a:r>
            <a:r>
              <a:rPr lang="es-ES" sz="1300" i="1" dirty="0">
                <a:solidFill>
                  <a:schemeClr val="tx2">
                    <a:lumMod val="75000"/>
                  </a:schemeClr>
                </a:solidFill>
              </a:rPr>
              <a:t>dila a tu madre que venga</a:t>
            </a:r>
            <a:r>
              <a:rPr lang="es-ES" sz="1300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cs-CZ" sz="13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300" dirty="0">
                <a:solidFill>
                  <a:schemeClr val="tx2">
                    <a:lumMod val="75000"/>
                  </a:schemeClr>
                </a:solidFill>
              </a:rPr>
              <a:t>Preferencia por las formas –</a:t>
            </a:r>
            <a:r>
              <a:rPr lang="es-ES" sz="1300" i="1" dirty="0">
                <a:solidFill>
                  <a:schemeClr val="tx2">
                    <a:lumMod val="75000"/>
                  </a:schemeClr>
                </a:solidFill>
              </a:rPr>
              <a:t>se</a:t>
            </a:r>
            <a:r>
              <a:rPr lang="es-ES" sz="1300" dirty="0">
                <a:solidFill>
                  <a:schemeClr val="tx2">
                    <a:lumMod val="75000"/>
                  </a:schemeClr>
                </a:solidFill>
              </a:rPr>
              <a:t> de subjuntivo, </a:t>
            </a:r>
            <a:r>
              <a:rPr lang="es-ES" sz="1300" dirty="0" err="1">
                <a:solidFill>
                  <a:schemeClr val="tx2">
                    <a:lumMod val="75000"/>
                  </a:schemeClr>
                </a:solidFill>
              </a:rPr>
              <a:t>frenta</a:t>
            </a:r>
            <a:r>
              <a:rPr lang="es-ES" sz="1300" dirty="0">
                <a:solidFill>
                  <a:schemeClr val="tx2">
                    <a:lumMod val="75000"/>
                  </a:schemeClr>
                </a:solidFill>
              </a:rPr>
              <a:t> a –</a:t>
            </a:r>
            <a:r>
              <a:rPr lang="es-ES" sz="1300" i="1" dirty="0" err="1">
                <a:solidFill>
                  <a:schemeClr val="tx2">
                    <a:lumMod val="75000"/>
                  </a:schemeClr>
                </a:solidFill>
              </a:rPr>
              <a:t>ra</a:t>
            </a:r>
            <a:r>
              <a:rPr lang="es-ES" sz="1300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s-ES" sz="1300" i="1" dirty="0">
                <a:solidFill>
                  <a:schemeClr val="tx2">
                    <a:lumMod val="75000"/>
                  </a:schemeClr>
                </a:solidFill>
              </a:rPr>
              <a:t>cantase, hubiese cantado</a:t>
            </a:r>
            <a:r>
              <a:rPr lang="es-ES" sz="1300" dirty="0">
                <a:solidFill>
                  <a:schemeClr val="tx2">
                    <a:lumMod val="75000"/>
                  </a:schemeClr>
                </a:solidFill>
              </a:rPr>
              <a:t>), pero más en la lengua escrita que hablada;</a:t>
            </a:r>
            <a:endParaRPr lang="cs-CZ" sz="13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300" dirty="0">
                <a:solidFill>
                  <a:schemeClr val="tx2">
                    <a:lumMod val="75000"/>
                  </a:schemeClr>
                </a:solidFill>
              </a:rPr>
              <a:t>En el habla popular, tendencia a cambios en el orden pronominal: </a:t>
            </a:r>
            <a:r>
              <a:rPr lang="es-ES" sz="1300" i="1" dirty="0">
                <a:solidFill>
                  <a:schemeClr val="tx2">
                    <a:lumMod val="75000"/>
                  </a:schemeClr>
                </a:solidFill>
              </a:rPr>
              <a:t>me se ha caído</a:t>
            </a:r>
            <a:r>
              <a:rPr lang="es-ES" sz="13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s-ES" sz="1300" i="1" dirty="0">
                <a:solidFill>
                  <a:schemeClr val="tx2">
                    <a:lumMod val="75000"/>
                  </a:schemeClr>
                </a:solidFill>
              </a:rPr>
              <a:t>te se olvida</a:t>
            </a:r>
            <a:r>
              <a:rPr lang="es-ES" sz="1300" dirty="0">
                <a:solidFill>
                  <a:schemeClr val="tx2">
                    <a:lumMod val="75000"/>
                  </a:schemeClr>
                </a:solidFill>
              </a:rPr>
              <a:t> (en hablantes con poca instrucción);</a:t>
            </a:r>
            <a:endParaRPr lang="cs-CZ" sz="13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s-ES" sz="1300" b="1" dirty="0">
                <a:solidFill>
                  <a:schemeClr val="tx2">
                    <a:lumMod val="75000"/>
                  </a:schemeClr>
                </a:solidFill>
              </a:rPr>
              <a:t>Plano léxico:</a:t>
            </a:r>
            <a:endParaRPr lang="cs-CZ" sz="1300" b="1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300" dirty="0">
                <a:solidFill>
                  <a:schemeClr val="tx2">
                    <a:lumMod val="75000"/>
                  </a:schemeClr>
                </a:solidFill>
              </a:rPr>
              <a:t>Castellanismos léxicos: </a:t>
            </a:r>
            <a:r>
              <a:rPr lang="es-ES" sz="1300" i="1" dirty="0">
                <a:solidFill>
                  <a:schemeClr val="tx2">
                    <a:lumMod val="75000"/>
                  </a:schemeClr>
                </a:solidFill>
              </a:rPr>
              <a:t>acochar</a:t>
            </a:r>
            <a:r>
              <a:rPr lang="es-ES" sz="1300" dirty="0">
                <a:solidFill>
                  <a:schemeClr val="tx2">
                    <a:lumMod val="75000"/>
                  </a:schemeClr>
                </a:solidFill>
              </a:rPr>
              <a:t> ‘acoger en el regazo’, </a:t>
            </a:r>
            <a:r>
              <a:rPr lang="es-ES" sz="1300" i="1" dirty="0">
                <a:solidFill>
                  <a:schemeClr val="tx2">
                    <a:lumMod val="75000"/>
                  </a:schemeClr>
                </a:solidFill>
              </a:rPr>
              <a:t>agostizo</a:t>
            </a:r>
            <a:r>
              <a:rPr lang="es-ES" sz="1300" dirty="0">
                <a:solidFill>
                  <a:schemeClr val="tx2">
                    <a:lumMod val="75000"/>
                  </a:schemeClr>
                </a:solidFill>
              </a:rPr>
              <a:t> ‘friolero’, </a:t>
            </a:r>
            <a:r>
              <a:rPr lang="es-ES" sz="1300" i="1" dirty="0" err="1">
                <a:solidFill>
                  <a:schemeClr val="tx2">
                    <a:lumMod val="75000"/>
                  </a:schemeClr>
                </a:solidFill>
              </a:rPr>
              <a:t>caguica</a:t>
            </a:r>
            <a:r>
              <a:rPr lang="es-ES" sz="1300" dirty="0">
                <a:solidFill>
                  <a:schemeClr val="tx2">
                    <a:lumMod val="75000"/>
                  </a:schemeClr>
                </a:solidFill>
              </a:rPr>
              <a:t> ‘miedoso’, </a:t>
            </a:r>
            <a:r>
              <a:rPr lang="es-ES" sz="1300" i="1" dirty="0">
                <a:solidFill>
                  <a:schemeClr val="tx2">
                    <a:lumMod val="75000"/>
                  </a:schemeClr>
                </a:solidFill>
              </a:rPr>
              <a:t>nacencia</a:t>
            </a:r>
            <a:r>
              <a:rPr lang="es-ES" sz="1300" dirty="0">
                <a:solidFill>
                  <a:schemeClr val="tx2">
                    <a:lumMod val="75000"/>
                  </a:schemeClr>
                </a:solidFill>
              </a:rPr>
              <a:t> ‘nacimiento’, </a:t>
            </a:r>
            <a:r>
              <a:rPr lang="es-ES" sz="1300" i="1" dirty="0">
                <a:solidFill>
                  <a:schemeClr val="tx2">
                    <a:lumMod val="75000"/>
                  </a:schemeClr>
                </a:solidFill>
              </a:rPr>
              <a:t>soseras</a:t>
            </a:r>
            <a:r>
              <a:rPr lang="es-ES" sz="1300" dirty="0">
                <a:solidFill>
                  <a:schemeClr val="tx2">
                    <a:lumMod val="75000"/>
                  </a:schemeClr>
                </a:solidFill>
              </a:rPr>
              <a:t> ‘soso, aburrido’, etc.</a:t>
            </a:r>
            <a:endParaRPr lang="cs-CZ" sz="13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544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1CE92B-3594-D344-9468-5F540E79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Ejemplo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: el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castellano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catalán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3E23A7-F455-7647-9C23-949AAD9E4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 fontScale="92500" lnSpcReduction="10000"/>
          </a:bodyPr>
          <a:lstStyle/>
          <a:p>
            <a:pPr lvl="0">
              <a:lnSpc>
                <a:spcPct val="90000"/>
              </a:lnSpc>
            </a:pP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Mantenimiento de distinción </a:t>
            </a:r>
            <a:r>
              <a:rPr lang="cs-CZ" sz="1500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cs-CZ" sz="1500" dirty="0" err="1">
                <a:solidFill>
                  <a:schemeClr val="tx2">
                    <a:lumMod val="75000"/>
                  </a:schemeClr>
                </a:solidFill>
              </a:rPr>
              <a:t>ʎ</a:t>
            </a:r>
            <a:r>
              <a:rPr lang="cs-CZ" sz="1500" dirty="0">
                <a:solidFill>
                  <a:schemeClr val="tx2">
                    <a:lumMod val="75000"/>
                  </a:schemeClr>
                </a:solidFill>
              </a:rPr>
              <a:t>/-/</a:t>
            </a:r>
            <a:r>
              <a:rPr lang="cs-CZ" sz="1500" dirty="0" err="1">
                <a:solidFill>
                  <a:schemeClr val="tx2">
                    <a:lumMod val="75000"/>
                  </a:schemeClr>
                </a:solidFill>
              </a:rPr>
              <a:t>ʝ</a:t>
            </a:r>
            <a:r>
              <a:rPr lang="cs-CZ" sz="1500" dirty="0">
                <a:solidFill>
                  <a:schemeClr val="tx2">
                    <a:lumMod val="75000"/>
                  </a:schemeClr>
                </a:solidFill>
              </a:rPr>
              <a:t>/;</a:t>
            </a:r>
          </a:p>
          <a:p>
            <a:pPr lvl="0">
              <a:lnSpc>
                <a:spcPct val="90000"/>
              </a:lnSpc>
            </a:pPr>
            <a:r>
              <a:rPr lang="cs-CZ" sz="1500" dirty="0" err="1">
                <a:solidFill>
                  <a:schemeClr val="tx2">
                    <a:lumMod val="75000"/>
                  </a:schemeClr>
                </a:solidFill>
              </a:rPr>
              <a:t>Tendencia</a:t>
            </a:r>
            <a:r>
              <a:rPr lang="cs-CZ" sz="1500" dirty="0">
                <a:solidFill>
                  <a:schemeClr val="tx2">
                    <a:lumMod val="75000"/>
                  </a:schemeClr>
                </a:solidFill>
              </a:rPr>
              <a:t> al </a:t>
            </a:r>
            <a:r>
              <a:rPr lang="cs-CZ" sz="1500" dirty="0" err="1">
                <a:solidFill>
                  <a:schemeClr val="tx2">
                    <a:lumMod val="75000"/>
                  </a:schemeClr>
                </a:solidFill>
              </a:rPr>
              <a:t>mantenimiento</a:t>
            </a:r>
            <a:r>
              <a:rPr lang="cs-CZ" sz="1500" dirty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cs-CZ" sz="1500" dirty="0" err="1">
                <a:solidFill>
                  <a:schemeClr val="tx2">
                    <a:lumMod val="75000"/>
                  </a:schemeClr>
                </a:solidFill>
              </a:rPr>
              <a:t>oclusivas</a:t>
            </a:r>
            <a:r>
              <a:rPr lang="cs-CZ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tx2">
                    <a:lumMod val="75000"/>
                  </a:schemeClr>
                </a:solidFill>
              </a:rPr>
              <a:t>sordas</a:t>
            </a:r>
            <a:r>
              <a:rPr lang="cs-CZ" sz="1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tx2">
                    <a:lumMod val="75000"/>
                  </a:schemeClr>
                </a:solidFill>
              </a:rPr>
              <a:t>finales</a:t>
            </a:r>
            <a:r>
              <a:rPr lang="cs-CZ" sz="15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cs-CZ" sz="1500" i="1" dirty="0" err="1">
                <a:solidFill>
                  <a:schemeClr val="tx2">
                    <a:lumMod val="75000"/>
                  </a:schemeClr>
                </a:solidFill>
              </a:rPr>
              <a:t>carnet</a:t>
            </a:r>
            <a:r>
              <a:rPr lang="cs-CZ" sz="15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cs-CZ" sz="1500" i="1" dirty="0" err="1">
                <a:solidFill>
                  <a:schemeClr val="tx2">
                    <a:lumMod val="75000"/>
                  </a:schemeClr>
                </a:solidFill>
              </a:rPr>
              <a:t>chalet</a:t>
            </a:r>
            <a:r>
              <a:rPr lang="cs-CZ" sz="1500" dirty="0">
                <a:solidFill>
                  <a:schemeClr val="tx2">
                    <a:lumMod val="75000"/>
                  </a:schemeClr>
                </a:solidFill>
              </a:rPr>
              <a:t>;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 la pronunciación sorda de las sonoras finales: </a:t>
            </a:r>
            <a:r>
              <a:rPr lang="es-ES" sz="1500" i="1" dirty="0" err="1">
                <a:solidFill>
                  <a:schemeClr val="tx2">
                    <a:lumMod val="75000"/>
                  </a:schemeClr>
                </a:solidFill>
              </a:rPr>
              <a:t>verdat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 ‘verdad’;</a:t>
            </a:r>
            <a:endParaRPr lang="cs-CZ" sz="15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Tendencia a la velarización de –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 final de palabras.</a:t>
            </a:r>
            <a:endParaRPr lang="cs-CZ" sz="15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Uso de 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que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 expletivo: 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¿que hace calor?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 ‘¿hace calor?’;</a:t>
            </a:r>
            <a:endParaRPr lang="cs-CZ" sz="15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Uso alterado de preposiciones 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 y 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en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fuimos en Palma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 ‘a Palma’; 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está a casa de Marta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 ‘en casa’;</a:t>
            </a:r>
            <a:endParaRPr lang="cs-CZ" sz="15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Uso de de como régimen: 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me enseñaron de ir en bici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 ‘a ir en bici’;</a:t>
            </a:r>
            <a:endParaRPr lang="cs-CZ" sz="15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Uso de futuro por subjuntivo: </a:t>
            </a:r>
            <a:r>
              <a:rPr lang="es-ES" sz="1500" i="1" dirty="0">
                <a:solidFill>
                  <a:schemeClr val="tx2">
                    <a:lumMod val="75000"/>
                  </a:schemeClr>
                </a:solidFill>
              </a:rPr>
              <a:t>cuando llegará, comenzaremos</a:t>
            </a:r>
            <a:r>
              <a:rPr lang="es-ES" sz="1500" dirty="0">
                <a:solidFill>
                  <a:schemeClr val="tx2">
                    <a:lumMod val="75000"/>
                  </a:schemeClr>
                </a:solidFill>
              </a:rPr>
              <a:t> ‘cuando llegue’.</a:t>
            </a:r>
          </a:p>
          <a:p>
            <a:pPr lvl="0"/>
            <a:r>
              <a:rPr lang="es-ES" sz="1600" dirty="0">
                <a:solidFill>
                  <a:schemeClr val="tx2">
                    <a:lumMod val="75000"/>
                  </a:schemeClr>
                </a:solidFill>
              </a:rPr>
              <a:t>Uso de voces integradas: </a:t>
            </a:r>
            <a:r>
              <a:rPr lang="es-ES" sz="1600" dirty="0" err="1">
                <a:solidFill>
                  <a:schemeClr val="tx2">
                    <a:lumMod val="75000"/>
                  </a:schemeClr>
                </a:solidFill>
              </a:rPr>
              <a:t>enchegar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</a:rPr>
              <a:t> ‘encender’, paleta ‘albañil’, plegar ‘recoger, dejar de hacer algo’, </a:t>
            </a:r>
            <a:r>
              <a:rPr lang="es-ES" sz="1600" dirty="0" err="1">
                <a:solidFill>
                  <a:schemeClr val="tx2">
                    <a:lumMod val="75000"/>
                  </a:schemeClr>
                </a:solidFill>
              </a:rPr>
              <a:t>rachola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</a:rPr>
              <a:t> ‘baldosa’;</a:t>
            </a:r>
            <a:endParaRPr lang="cs-CZ" sz="1600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s-ES" sz="1600" dirty="0">
                <a:solidFill>
                  <a:schemeClr val="tx2">
                    <a:lumMod val="75000"/>
                  </a:schemeClr>
                </a:solidFill>
              </a:rPr>
              <a:t>Calcos semántico: </a:t>
            </a:r>
            <a:r>
              <a:rPr lang="es-ES" sz="1600" i="1" dirty="0">
                <a:solidFill>
                  <a:schemeClr val="tx2">
                    <a:lumMod val="75000"/>
                  </a:schemeClr>
                </a:solidFill>
              </a:rPr>
              <a:t>ir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</a:rPr>
              <a:t> &lt;-&gt; </a:t>
            </a:r>
            <a:r>
              <a:rPr lang="es-ES" sz="1600" i="1" dirty="0">
                <a:solidFill>
                  <a:schemeClr val="tx2">
                    <a:lumMod val="75000"/>
                  </a:schemeClr>
                </a:solidFill>
              </a:rPr>
              <a:t>venir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s-ES" sz="1600" i="1" dirty="0">
                <a:solidFill>
                  <a:schemeClr val="tx2">
                    <a:lumMod val="75000"/>
                  </a:schemeClr>
                </a:solidFill>
              </a:rPr>
              <a:t>ya vengo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</a:rPr>
              <a:t> ‘ya voy’), </a:t>
            </a:r>
            <a:r>
              <a:rPr lang="es-ES" sz="1600" i="1" dirty="0">
                <a:solidFill>
                  <a:schemeClr val="tx2">
                    <a:lumMod val="75000"/>
                  </a:schemeClr>
                </a:solidFill>
              </a:rPr>
              <a:t>llevar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</a:rPr>
              <a:t> por </a:t>
            </a:r>
            <a:r>
              <a:rPr lang="es-ES" sz="1600" i="1" dirty="0">
                <a:solidFill>
                  <a:schemeClr val="tx2">
                    <a:lumMod val="75000"/>
                  </a:schemeClr>
                </a:solidFill>
              </a:rPr>
              <a:t>traer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s-ES" sz="1600" i="1" dirty="0">
                <a:solidFill>
                  <a:schemeClr val="tx2">
                    <a:lumMod val="75000"/>
                  </a:schemeClr>
                </a:solidFill>
              </a:rPr>
              <a:t>tirar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</a:rPr>
              <a:t> por </a:t>
            </a:r>
            <a:r>
              <a:rPr lang="es-ES" sz="1600" i="1" dirty="0">
                <a:solidFill>
                  <a:schemeClr val="tx2">
                    <a:lumMod val="75000"/>
                  </a:schemeClr>
                </a:solidFill>
              </a:rPr>
              <a:t>echar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</a:rPr>
              <a:t>, parada ‘puesto’, </a:t>
            </a:r>
            <a:r>
              <a:rPr lang="es-ES" sz="1600" i="1" dirty="0">
                <a:solidFill>
                  <a:schemeClr val="tx2">
                    <a:lumMod val="75000"/>
                  </a:schemeClr>
                </a:solidFill>
              </a:rPr>
              <a:t>creer a los padres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</a:rPr>
              <a:t> ‘obedecer a los padres’, </a:t>
            </a:r>
            <a:r>
              <a:rPr lang="es-ES" sz="1600" i="1" dirty="0">
                <a:solidFill>
                  <a:schemeClr val="tx2">
                    <a:lumMod val="75000"/>
                  </a:schemeClr>
                </a:solidFill>
              </a:rPr>
              <a:t>hacer bondad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</a:rPr>
              <a:t> ‘portarse bien’, </a:t>
            </a:r>
            <a:r>
              <a:rPr lang="es-ES" sz="1600" i="1" dirty="0">
                <a:solidFill>
                  <a:schemeClr val="tx2">
                    <a:lumMod val="75000"/>
                  </a:schemeClr>
                </a:solidFill>
              </a:rPr>
              <a:t>hacer olor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</a:rPr>
              <a:t> ‘oler mal’, </a:t>
            </a:r>
            <a:r>
              <a:rPr lang="es-ES" sz="1600" i="1" dirty="0">
                <a:solidFill>
                  <a:schemeClr val="tx2">
                    <a:lumMod val="75000"/>
                  </a:schemeClr>
                </a:solidFill>
              </a:rPr>
              <a:t>hacer servir</a:t>
            </a:r>
            <a:r>
              <a:rPr lang="es-ES" sz="1600" dirty="0">
                <a:solidFill>
                  <a:schemeClr val="tx2">
                    <a:lumMod val="75000"/>
                  </a:schemeClr>
                </a:solidFill>
              </a:rPr>
              <a:t> ‘utilizar’, etc.</a:t>
            </a:r>
            <a:endParaRPr lang="cs-CZ" sz="1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1600" b="1" dirty="0">
                <a:solidFill>
                  <a:schemeClr val="tx2">
                    <a:lumMod val="75000"/>
                  </a:schemeClr>
                </a:solidFill>
                <a:hlinkClick r:id="rId2"/>
              </a:rPr>
              <a:t>El castellano catalán</a:t>
            </a:r>
            <a:endParaRPr lang="cs-CZ" sz="1600" b="1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endParaRPr lang="cs-CZ" sz="15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0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D34922-1A74-4548-9F4D-3A2D1A7FD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Madrid y el castellano manchego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cs-CZ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CD060D-0545-E64A-B896-4495E7135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pPr lvl="0">
              <a:lnSpc>
                <a:spcPct val="90000"/>
              </a:lnSpc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Yeísmo generalizado;</a:t>
            </a:r>
            <a:endParaRPr lang="cs-CZ" sz="14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Tendencia a la aspiración y asimilación de la /s/ en posición final de sílaba;</a:t>
            </a:r>
            <a:endParaRPr lang="cs-CZ" sz="14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Tendencia a la pérdida de la –d-, sobre todo en participios en –</a:t>
            </a:r>
            <a:r>
              <a:rPr lang="es-ES" sz="1400" i="1" dirty="0" err="1">
                <a:solidFill>
                  <a:schemeClr val="tx2">
                    <a:lumMod val="75000"/>
                  </a:schemeClr>
                </a:solidFill>
              </a:rPr>
              <a:t>ado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s-ES" sz="1400" i="1" dirty="0" err="1">
                <a:solidFill>
                  <a:schemeClr val="tx2">
                    <a:lumMod val="75000"/>
                  </a:schemeClr>
                </a:solidFill>
              </a:rPr>
              <a:t>cansao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s-ES" sz="1400" i="1" dirty="0" err="1">
                <a:solidFill>
                  <a:schemeClr val="tx2">
                    <a:lumMod val="75000"/>
                  </a:schemeClr>
                </a:solidFill>
              </a:rPr>
              <a:t>acabao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, etc.;</a:t>
            </a:r>
            <a:endParaRPr lang="cs-CZ" sz="14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Tendencia a la pérdida de la </a:t>
            </a:r>
            <a:r>
              <a:rPr lang="es-ES" sz="1400" i="1" dirty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 del infinitivo ante pronombre enclítico (habla popular): </a:t>
            </a:r>
            <a:r>
              <a:rPr lang="es-ES" sz="1400" i="1" dirty="0" err="1">
                <a:solidFill>
                  <a:schemeClr val="tx2">
                    <a:lumMod val="75000"/>
                  </a:schemeClr>
                </a:solidFill>
              </a:rPr>
              <a:t>vestise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 ‘vestirse’, </a:t>
            </a:r>
            <a:r>
              <a:rPr lang="es-ES" sz="1400" i="1" dirty="0" err="1">
                <a:solidFill>
                  <a:schemeClr val="tx2">
                    <a:lumMod val="75000"/>
                  </a:schemeClr>
                </a:solidFill>
              </a:rPr>
              <a:t>decilo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 ‘decirlo’, </a:t>
            </a:r>
            <a:r>
              <a:rPr lang="es-ES" sz="1400" i="1" dirty="0" err="1">
                <a:solidFill>
                  <a:schemeClr val="tx2">
                    <a:lumMod val="75000"/>
                  </a:schemeClr>
                </a:solidFill>
              </a:rPr>
              <a:t>dejate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 ‘dejarte’, etc.</a:t>
            </a:r>
            <a:endParaRPr lang="cs-CZ" sz="14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Usos léxicos originarios en áreas circundantes.</a:t>
            </a:r>
            <a:endParaRPr lang="cs-CZ" sz="1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División según rasgos fonéticos:</a:t>
            </a:r>
            <a:endParaRPr lang="cs-CZ" sz="14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Más conservadoras: Madrid, Guadalajara y el Norte de Cuenca;</a:t>
            </a:r>
            <a:endParaRPr lang="cs-CZ" sz="14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Más innovadoras: Toledo, Ciudad Real y Albacete =&gt; más próximas con las hablas andaluzas (CR) y murcianas (Al).</a:t>
            </a:r>
            <a:endParaRPr lang="cs-CZ" sz="1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División según aspectos léxicos:</a:t>
            </a:r>
            <a:endParaRPr lang="cs-CZ" sz="14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Áreas occidentales: influencias de las hablas leonesas y extremeñas;</a:t>
            </a:r>
            <a:endParaRPr lang="cs-CZ" sz="14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Áreas orientales: Aragón y el castellano de Valencia.</a:t>
            </a:r>
            <a:endParaRPr lang="cs-CZ" sz="1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sz="1400" b="1" dirty="0" err="1">
                <a:solidFill>
                  <a:schemeClr val="tx2">
                    <a:lumMod val="75000"/>
                  </a:schemeClr>
                </a:solidFill>
              </a:rPr>
              <a:t>Ejemplos</a:t>
            </a:r>
            <a:r>
              <a:rPr lang="cs-CZ" sz="14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cs-CZ" sz="1400" b="1" dirty="0">
                <a:solidFill>
                  <a:schemeClr val="tx2">
                    <a:lumMod val="75000"/>
                  </a:schemeClr>
                </a:solidFill>
                <a:hlinkClick r:id="rId2"/>
              </a:rPr>
              <a:t>Madrid</a:t>
            </a:r>
            <a:endParaRPr lang="cs-CZ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793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45894" y="914399"/>
            <a:ext cx="39774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/>
              <a:t>El andaluz y las hablas de </a:t>
            </a:r>
            <a:r>
              <a:rPr lang="es-ES_tradnl" sz="3200" dirty="0" err="1"/>
              <a:t>transici</a:t>
            </a:r>
            <a:r>
              <a:rPr lang="es-ES" sz="3200" dirty="0" err="1"/>
              <a:t>ón</a:t>
            </a:r>
            <a:endParaRPr lang="es-E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843" y="890642"/>
            <a:ext cx="5658169" cy="50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48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83787C-48F9-EF47-B981-C33BF7CF6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Las </a:t>
            </a:r>
            <a:r>
              <a:rPr lang="cs-CZ" dirty="0" err="1"/>
              <a:t>hablas</a:t>
            </a:r>
            <a:r>
              <a:rPr lang="cs-CZ" dirty="0"/>
              <a:t> </a:t>
            </a:r>
            <a:r>
              <a:rPr lang="cs-CZ" dirty="0" err="1"/>
              <a:t>andaluzas</a:t>
            </a:r>
            <a:r>
              <a:rPr lang="cs-CZ" dirty="0"/>
              <a:t>: </a:t>
            </a:r>
            <a:r>
              <a:rPr lang="cs-CZ" dirty="0" err="1"/>
              <a:t>fonética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3ABCD0-C2CB-3F49-9A9E-809685A45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es-ES" dirty="0"/>
              <a:t>Yeísmo </a:t>
            </a:r>
            <a:endParaRPr lang="cs-CZ" dirty="0"/>
          </a:p>
          <a:p>
            <a:pPr lvl="0"/>
            <a:r>
              <a:rPr lang="es-ES" dirty="0" err="1"/>
              <a:t>Heheo</a:t>
            </a:r>
            <a:endParaRPr lang="cs-CZ" dirty="0"/>
          </a:p>
          <a:p>
            <a:pPr lvl="0"/>
            <a:r>
              <a:rPr lang="es-ES" dirty="0"/>
              <a:t>Seseo, ceceo y distinción </a:t>
            </a:r>
            <a:endParaRPr lang="cs-CZ" dirty="0"/>
          </a:p>
          <a:p>
            <a:pPr lvl="0"/>
            <a:r>
              <a:rPr lang="es-ES" dirty="0"/>
              <a:t>Distinción en Almería, Oriente de Granada y de Jaén, Norte de Córdoba, y Norte de Huelva, en estas zonas la </a:t>
            </a:r>
            <a:r>
              <a:rPr lang="es-ES" i="1" dirty="0"/>
              <a:t>ese</a:t>
            </a:r>
            <a:r>
              <a:rPr lang="es-ES" dirty="0"/>
              <a:t> es alveolar o castellana </a:t>
            </a:r>
            <a:endParaRPr lang="cs-CZ" dirty="0"/>
          </a:p>
          <a:p>
            <a:pPr lvl="0"/>
            <a:r>
              <a:rPr lang="es-ES" dirty="0"/>
              <a:t>Ceceo en las zonas costeras, la mayor parte de Sevilla, Cádiz y Málaga </a:t>
            </a:r>
            <a:endParaRPr lang="cs-CZ" dirty="0"/>
          </a:p>
          <a:p>
            <a:pPr lvl="0"/>
            <a:r>
              <a:rPr lang="es-ES" dirty="0"/>
              <a:t>Seseo en el sur de Córdoba, Huelva, Sevilla, Málaga y Granada, la </a:t>
            </a:r>
            <a:r>
              <a:rPr lang="es-ES" i="1" dirty="0"/>
              <a:t>ese</a:t>
            </a:r>
            <a:r>
              <a:rPr lang="es-ES" dirty="0"/>
              <a:t> varía </a:t>
            </a:r>
            <a:endParaRPr lang="cs-CZ" dirty="0"/>
          </a:p>
          <a:p>
            <a:pPr lvl="0"/>
            <a:r>
              <a:rPr lang="es-ES" dirty="0"/>
              <a:t> neutralización de líquidas: 'alma' </a:t>
            </a:r>
            <a:r>
              <a:rPr lang="cs-CZ" dirty="0"/>
              <a:t>['</a:t>
            </a:r>
            <a:r>
              <a:rPr lang="cs-CZ" dirty="0" err="1"/>
              <a:t>ar.ma</a:t>
            </a:r>
            <a:r>
              <a:rPr lang="cs-CZ" dirty="0"/>
              <a:t>]</a:t>
            </a:r>
          </a:p>
          <a:p>
            <a:pPr lvl="0"/>
            <a:r>
              <a:rPr lang="es-ES" dirty="0"/>
              <a:t>aspiraciones de /s/ (</a:t>
            </a:r>
            <a:r>
              <a:rPr lang="es-ES" dirty="0" err="1"/>
              <a:t>Aoc</a:t>
            </a:r>
            <a:r>
              <a:rPr lang="es-ES" dirty="0"/>
              <a:t> 50%), pérdidas de /s/ (</a:t>
            </a:r>
            <a:r>
              <a:rPr lang="es-ES" dirty="0" err="1"/>
              <a:t>Aor</a:t>
            </a:r>
            <a:r>
              <a:rPr lang="es-ES" dirty="0"/>
              <a:t> 70%) </a:t>
            </a:r>
            <a:endParaRPr lang="cs-CZ" dirty="0"/>
          </a:p>
          <a:p>
            <a:pPr lvl="0"/>
            <a:r>
              <a:rPr lang="es-ES" dirty="0"/>
              <a:t>relajación de </a:t>
            </a:r>
            <a:r>
              <a:rPr lang="es-ES" i="1" dirty="0"/>
              <a:t>jota</a:t>
            </a:r>
            <a:r>
              <a:rPr lang="es-ES" dirty="0"/>
              <a:t> en </a:t>
            </a:r>
            <a:r>
              <a:rPr lang="es-ES" dirty="0" err="1"/>
              <a:t>Aoc</a:t>
            </a:r>
            <a:r>
              <a:rPr lang="es-ES" dirty="0"/>
              <a:t> 'ejercicio' </a:t>
            </a:r>
            <a:r>
              <a:rPr lang="cs-CZ" dirty="0"/>
              <a:t>[e.her.'</a:t>
            </a:r>
            <a:r>
              <a:rPr lang="cs-CZ" dirty="0" err="1"/>
              <a:t>si.sio</a:t>
            </a:r>
            <a:r>
              <a:rPr lang="cs-CZ" dirty="0"/>
              <a:t>]</a:t>
            </a:r>
          </a:p>
          <a:p>
            <a:pPr lvl="0"/>
            <a:r>
              <a:rPr lang="es-ES" dirty="0"/>
              <a:t>aflojamiento consonántico intervocálico </a:t>
            </a:r>
            <a:r>
              <a:rPr lang="es-ES" i="1" dirty="0" err="1"/>
              <a:t>comío</a:t>
            </a:r>
            <a:r>
              <a:rPr lang="es-ES" i="1" dirty="0"/>
              <a:t> '</a:t>
            </a:r>
            <a:r>
              <a:rPr lang="es-ES" dirty="0"/>
              <a:t>comido', o al final de la palabra </a:t>
            </a:r>
            <a:r>
              <a:rPr lang="es-ES" i="1" dirty="0" err="1"/>
              <a:t>comé</a:t>
            </a:r>
            <a:r>
              <a:rPr lang="es-ES" dirty="0"/>
              <a:t> 'comer'</a:t>
            </a:r>
            <a:endParaRPr lang="cs-CZ" dirty="0"/>
          </a:p>
          <a:p>
            <a:pPr lvl="0"/>
            <a:r>
              <a:rPr lang="es-ES" dirty="0"/>
              <a:t>debilitamiento de la -d- intervocálica: </a:t>
            </a:r>
            <a:r>
              <a:rPr lang="es-ES" i="1" dirty="0" err="1"/>
              <a:t>dormío</a:t>
            </a:r>
            <a:r>
              <a:rPr lang="es-ES" i="1" dirty="0"/>
              <a:t> '</a:t>
            </a:r>
            <a:r>
              <a:rPr lang="es-ES" dirty="0"/>
              <a:t>dormido'</a:t>
            </a:r>
            <a:endParaRPr lang="cs-CZ" dirty="0"/>
          </a:p>
          <a:p>
            <a:pPr lvl="0"/>
            <a:r>
              <a:rPr lang="es-ES" dirty="0"/>
              <a:t>pérdida de un morfema: </a:t>
            </a:r>
            <a:r>
              <a:rPr lang="es-ES" i="1" dirty="0"/>
              <a:t>tamos </a:t>
            </a:r>
            <a:r>
              <a:rPr lang="es-ES" dirty="0"/>
              <a:t>'estamos'</a:t>
            </a:r>
            <a:r>
              <a:rPr lang="es-ES" i="1" dirty="0"/>
              <a:t>, </a:t>
            </a:r>
            <a:r>
              <a:rPr lang="es-ES" i="1" dirty="0" err="1"/>
              <a:t>quillo</a:t>
            </a:r>
            <a:r>
              <a:rPr lang="es-ES" dirty="0"/>
              <a:t> 'chiquillo'</a:t>
            </a:r>
            <a:endParaRPr lang="cs-CZ" dirty="0"/>
          </a:p>
          <a:p>
            <a:pPr lvl="0"/>
            <a:r>
              <a:rPr lang="es-ES" dirty="0"/>
              <a:t>abertura de vocales  </a:t>
            </a:r>
            <a:endParaRPr lang="cs-CZ" dirty="0"/>
          </a:p>
          <a:p>
            <a:pPr lvl="0"/>
            <a:r>
              <a:rPr lang="es-ES" dirty="0"/>
              <a:t>palatalización de la vocal /a/: </a:t>
            </a:r>
            <a:r>
              <a:rPr lang="es-ES" i="1" dirty="0" err="1"/>
              <a:t>patate</a:t>
            </a:r>
            <a:r>
              <a:rPr lang="es-ES" i="1" dirty="0"/>
              <a:t>, trabajé</a:t>
            </a:r>
            <a:r>
              <a:rPr lang="es-ES" dirty="0"/>
              <a:t> </a:t>
            </a:r>
            <a:endParaRPr lang="cs-CZ" dirty="0"/>
          </a:p>
          <a:p>
            <a:pPr lvl="0"/>
            <a:r>
              <a:rPr lang="es-ES" dirty="0"/>
              <a:t>realización fricativa del fonema africado palatal 'muchacho' </a:t>
            </a:r>
            <a:r>
              <a:rPr lang="cs-CZ" dirty="0"/>
              <a:t>[mu.'</a:t>
            </a:r>
            <a:r>
              <a:rPr lang="cs-CZ" dirty="0" err="1">
                <a:hlinkClick r:id="rId2"/>
              </a:rPr>
              <a:t>ʃ</a:t>
            </a:r>
            <a:r>
              <a:rPr lang="cs-CZ" dirty="0" err="1"/>
              <a:t>a.</a:t>
            </a:r>
            <a:r>
              <a:rPr lang="cs-CZ" dirty="0" err="1">
                <a:hlinkClick r:id="rId2"/>
              </a:rPr>
              <a:t>ʃ</a:t>
            </a:r>
            <a:r>
              <a:rPr lang="cs-CZ" dirty="0" err="1"/>
              <a:t>o</a:t>
            </a:r>
            <a:r>
              <a:rPr lang="cs-CZ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92146200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{7111BE19-C718-5F4B-A0EB-3856F487B448}tf10001069</Template>
  <TotalTime>193</TotalTime>
  <Words>4708</Words>
  <Application>Microsoft Macintosh PowerPoint</Application>
  <PresentationFormat>Širokoúhlá obrazovka</PresentationFormat>
  <Paragraphs>320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Century Gothic</vt:lpstr>
      <vt:lpstr>Wingdings 3</vt:lpstr>
      <vt:lpstr>Stébla</vt:lpstr>
      <vt:lpstr>Variedades del español</vt:lpstr>
      <vt:lpstr>Prezentace aplikace PowerPoint</vt:lpstr>
      <vt:lpstr>Las áreas del español en Europa</vt:lpstr>
      <vt:lpstr>El español septentrional o castellano </vt:lpstr>
      <vt:lpstr>Elementos comunes en el español castellano</vt:lpstr>
      <vt:lpstr>Ejemplo: el castellano catalán</vt:lpstr>
      <vt:lpstr>Madrid y el castellano manchego </vt:lpstr>
      <vt:lpstr>Prezentace aplikace PowerPoint</vt:lpstr>
      <vt:lpstr>Las hablas andaluzas: fonética</vt:lpstr>
      <vt:lpstr>Las hablas andaluzas: gramática y léxico</vt:lpstr>
      <vt:lpstr>El español canario: fonética</vt:lpstr>
      <vt:lpstr>El español canario: gramática y léxico</vt:lpstr>
      <vt:lpstr>La falsa imagen del español en América</vt:lpstr>
      <vt:lpstr>El diasistema del español americano: rasgos comunes (1)</vt:lpstr>
      <vt:lpstr>El diasistema del español americano: rasgos comunes (2)</vt:lpstr>
      <vt:lpstr>El español caribeño: fonética</vt:lpstr>
      <vt:lpstr>El español caribeño: gramática y léxico</vt:lpstr>
      <vt:lpstr>Las variedades del español mexicano y centroamericano</vt:lpstr>
      <vt:lpstr>Rasgos generales del español mexicano y centroamericano: plano fónico </vt:lpstr>
      <vt:lpstr>Rasgos generales del español mexicano y centroamericano: plano gramatical</vt:lpstr>
      <vt:lpstr>Rasgos generales del español mexicano y centroamericano: plano léxico</vt:lpstr>
      <vt:lpstr>El español mexicano</vt:lpstr>
      <vt:lpstr>El español centroamericano</vt:lpstr>
      <vt:lpstr>Las variedades del español andino</vt:lpstr>
      <vt:lpstr>Rasgos generales del español andino</vt:lpstr>
      <vt:lpstr>Rasgos generales del español andino</vt:lpstr>
      <vt:lpstr>Clasificación </vt:lpstr>
      <vt:lpstr>Rasgos comunes del español austral </vt:lpstr>
      <vt:lpstr>Rasgos comunes del español austral </vt:lpstr>
      <vt:lpstr>El español austral: ejemplos</vt:lpstr>
      <vt:lpstr>El español chileno: fonética</vt:lpstr>
      <vt:lpstr>El español chileno: gramática y léxico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Variedades del español</dc:title>
  <dc:creator>Ivo Buzek</dc:creator>
  <cp:lastModifiedBy>Ivo Buzek</cp:lastModifiedBy>
  <cp:revision>17</cp:revision>
  <dcterms:created xsi:type="dcterms:W3CDTF">2021-04-30T12:50:20Z</dcterms:created>
  <dcterms:modified xsi:type="dcterms:W3CDTF">2021-05-04T14:10:32Z</dcterms:modified>
</cp:coreProperties>
</file>