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434" r:id="rId2"/>
    <p:sldId id="428" r:id="rId3"/>
    <p:sldId id="435" r:id="rId4"/>
    <p:sldId id="437" r:id="rId5"/>
    <p:sldId id="438" r:id="rId6"/>
    <p:sldId id="450" r:id="rId7"/>
    <p:sldId id="451" r:id="rId8"/>
    <p:sldId id="452" r:id="rId9"/>
    <p:sldId id="453" r:id="rId10"/>
    <p:sldId id="439" r:id="rId11"/>
    <p:sldId id="454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4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E6D43-A956-4CE0-9F52-072BEECD3D15}" v="101" dt="2021-04-12T09:07:54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Přikrylová" userId="5221c08136c03a87" providerId="LiveId" clId="{411E6D43-A956-4CE0-9F52-072BEECD3D15}"/>
    <pc:docChg chg="custSel addSld delSld modSld sldOrd">
      <pc:chgData name="Hana Přikrylová" userId="5221c08136c03a87" providerId="LiveId" clId="{411E6D43-A956-4CE0-9F52-072BEECD3D15}" dt="2021-04-12T09:07:57.130" v="3269" actId="1076"/>
      <pc:docMkLst>
        <pc:docMk/>
      </pc:docMkLst>
      <pc:sldChg chg="modSp mod">
        <pc:chgData name="Hana Přikrylová" userId="5221c08136c03a87" providerId="LiveId" clId="{411E6D43-A956-4CE0-9F52-072BEECD3D15}" dt="2021-04-12T09:05:34.580" v="3256" actId="20578"/>
        <pc:sldMkLst>
          <pc:docMk/>
          <pc:sldMk cId="0" sldId="428"/>
        </pc:sldMkLst>
        <pc:spChg chg="mod">
          <ac:chgData name="Hana Přikrylová" userId="5221c08136c03a87" providerId="LiveId" clId="{411E6D43-A956-4CE0-9F52-072BEECD3D15}" dt="2021-04-12T09:05:34.580" v="3256" actId="20578"/>
          <ac:spMkLst>
            <pc:docMk/>
            <pc:sldMk cId="0" sldId="428"/>
            <ac:spMk id="11267" creationId="{12B2A90C-8A66-4EA6-A92F-5C79ED10088A}"/>
          </ac:spMkLst>
        </pc:spChg>
        <pc:spChg chg="mod">
          <ac:chgData name="Hana Přikrylová" userId="5221c08136c03a87" providerId="LiveId" clId="{411E6D43-A956-4CE0-9F52-072BEECD3D15}" dt="2021-04-12T07:24:57.880" v="141" actId="1036"/>
          <ac:spMkLst>
            <pc:docMk/>
            <pc:sldMk cId="0" sldId="428"/>
            <ac:spMk id="677890" creationId="{9E30CD12-2AAF-4266-BE19-9FEDA7FC56B9}"/>
          </ac:spMkLst>
        </pc:spChg>
        <pc:picChg chg="mod">
          <ac:chgData name="Hana Přikrylová" userId="5221c08136c03a87" providerId="LiveId" clId="{411E6D43-A956-4CE0-9F52-072BEECD3D15}" dt="2021-04-12T07:35:43.572" v="1160" actId="1076"/>
          <ac:picMkLst>
            <pc:docMk/>
            <pc:sldMk cId="0" sldId="428"/>
            <ac:picMk id="2" creationId="{1CD84818-D3A0-4307-B78C-5D1179ED681D}"/>
          </ac:picMkLst>
        </pc:picChg>
      </pc:sldChg>
      <pc:sldChg chg="modSp mod">
        <pc:chgData name="Hana Přikrylová" userId="5221c08136c03a87" providerId="LiveId" clId="{411E6D43-A956-4CE0-9F52-072BEECD3D15}" dt="2021-04-12T07:24:26.777" v="5" actId="1076"/>
        <pc:sldMkLst>
          <pc:docMk/>
          <pc:sldMk cId="0" sldId="434"/>
        </pc:sldMkLst>
        <pc:spChg chg="mod">
          <ac:chgData name="Hana Přikrylová" userId="5221c08136c03a87" providerId="LiveId" clId="{411E6D43-A956-4CE0-9F52-072BEECD3D15}" dt="2021-04-12T07:24:26.777" v="5" actId="1076"/>
          <ac:spMkLst>
            <pc:docMk/>
            <pc:sldMk cId="0" sldId="434"/>
            <ac:spMk id="2" creationId="{68D7C6F9-353E-4271-91E1-1E68557CD0FA}"/>
          </ac:spMkLst>
        </pc:spChg>
        <pc:spChg chg="mod">
          <ac:chgData name="Hana Přikrylová" userId="5221c08136c03a87" providerId="LiveId" clId="{411E6D43-A956-4CE0-9F52-072BEECD3D15}" dt="2021-04-12T07:21:31.044" v="0"/>
          <ac:spMkLst>
            <pc:docMk/>
            <pc:sldMk cId="0" sldId="434"/>
            <ac:spMk id="10243" creationId="{57959750-12DE-456D-B941-7EEB9D73AB37}"/>
          </ac:spMkLst>
        </pc:spChg>
      </pc:sldChg>
      <pc:sldChg chg="modSp mod">
        <pc:chgData name="Hana Přikrylová" userId="5221c08136c03a87" providerId="LiveId" clId="{411E6D43-A956-4CE0-9F52-072BEECD3D15}" dt="2021-04-12T07:40:16.196" v="1214" actId="1076"/>
        <pc:sldMkLst>
          <pc:docMk/>
          <pc:sldMk cId="0" sldId="435"/>
        </pc:sldMkLst>
        <pc:spChg chg="mod">
          <ac:chgData name="Hana Přikrylová" userId="5221c08136c03a87" providerId="LiveId" clId="{411E6D43-A956-4CE0-9F52-072BEECD3D15}" dt="2021-04-12T07:36:56.589" v="1210" actId="20577"/>
          <ac:spMkLst>
            <pc:docMk/>
            <pc:sldMk cId="0" sldId="435"/>
            <ac:spMk id="2" creationId="{E65556A2-71C9-4419-BF9B-14A666B96144}"/>
          </ac:spMkLst>
        </pc:spChg>
        <pc:spChg chg="mod">
          <ac:chgData name="Hana Přikrylová" userId="5221c08136c03a87" providerId="LiveId" clId="{411E6D43-A956-4CE0-9F52-072BEECD3D15}" dt="2021-04-12T07:37:50.444" v="1213" actId="14100"/>
          <ac:spMkLst>
            <pc:docMk/>
            <pc:sldMk cId="0" sldId="435"/>
            <ac:spMk id="3" creationId="{545D1408-8310-4FAF-A9CC-BB0E6255113B}"/>
          </ac:spMkLst>
        </pc:spChg>
        <pc:picChg chg="mod">
          <ac:chgData name="Hana Přikrylová" userId="5221c08136c03a87" providerId="LiveId" clId="{411E6D43-A956-4CE0-9F52-072BEECD3D15}" dt="2021-04-12T07:40:16.196" v="1214" actId="1076"/>
          <ac:picMkLst>
            <pc:docMk/>
            <pc:sldMk cId="0" sldId="435"/>
            <ac:picMk id="4" creationId="{A45B3002-0C08-47FC-93BD-F8156EC4155F}"/>
          </ac:picMkLst>
        </pc:picChg>
      </pc:sldChg>
      <pc:sldChg chg="modSp del mod">
        <pc:chgData name="Hana Přikrylová" userId="5221c08136c03a87" providerId="LiveId" clId="{411E6D43-A956-4CE0-9F52-072BEECD3D15}" dt="2021-04-12T08:04:20.155" v="1689" actId="2696"/>
        <pc:sldMkLst>
          <pc:docMk/>
          <pc:sldMk cId="0" sldId="436"/>
        </pc:sldMkLst>
        <pc:spChg chg="mod">
          <ac:chgData name="Hana Přikrylová" userId="5221c08136c03a87" providerId="LiveId" clId="{411E6D43-A956-4CE0-9F52-072BEECD3D15}" dt="2021-04-12T08:04:12.332" v="1686" actId="27636"/>
          <ac:spMkLst>
            <pc:docMk/>
            <pc:sldMk cId="0" sldId="436"/>
            <ac:spMk id="3" creationId="{24DD27CE-9C6A-4B47-8C1A-B1D3911F5BC7}"/>
          </ac:spMkLst>
        </pc:spChg>
      </pc:sldChg>
      <pc:sldChg chg="modSp mod ord">
        <pc:chgData name="Hana Přikrylová" userId="5221c08136c03a87" providerId="LiveId" clId="{411E6D43-A956-4CE0-9F52-072BEECD3D15}" dt="2021-04-12T07:47:47.739" v="1589" actId="1076"/>
        <pc:sldMkLst>
          <pc:docMk/>
          <pc:sldMk cId="0" sldId="437"/>
        </pc:sldMkLst>
        <pc:spChg chg="mod">
          <ac:chgData name="Hana Přikrylová" userId="5221c08136c03a87" providerId="LiveId" clId="{411E6D43-A956-4CE0-9F52-072BEECD3D15}" dt="2021-04-12T07:46:17.597" v="1588" actId="113"/>
          <ac:spMkLst>
            <pc:docMk/>
            <pc:sldMk cId="0" sldId="437"/>
            <ac:spMk id="3" creationId="{93940490-3B5D-4014-8237-BB8657AE2531}"/>
          </ac:spMkLst>
        </pc:spChg>
        <pc:picChg chg="mod">
          <ac:chgData name="Hana Přikrylová" userId="5221c08136c03a87" providerId="LiveId" clId="{411E6D43-A956-4CE0-9F52-072BEECD3D15}" dt="2021-04-12T07:47:47.739" v="1589" actId="1076"/>
          <ac:picMkLst>
            <pc:docMk/>
            <pc:sldMk cId="0" sldId="437"/>
            <ac:picMk id="2" creationId="{B9258B07-7FD9-4650-B37D-9F830B1D03E1}"/>
          </ac:picMkLst>
        </pc:picChg>
      </pc:sldChg>
      <pc:sldChg chg="modSp mod ord">
        <pc:chgData name="Hana Přikrylová" userId="5221c08136c03a87" providerId="LiveId" clId="{411E6D43-A956-4CE0-9F52-072BEECD3D15}" dt="2021-04-12T07:58:41.474" v="1623" actId="1076"/>
        <pc:sldMkLst>
          <pc:docMk/>
          <pc:sldMk cId="0" sldId="438"/>
        </pc:sldMkLst>
        <pc:spChg chg="mod">
          <ac:chgData name="Hana Přikrylová" userId="5221c08136c03a87" providerId="LiveId" clId="{411E6D43-A956-4CE0-9F52-072BEECD3D15}" dt="2021-04-12T07:56:25.353" v="1622" actId="403"/>
          <ac:spMkLst>
            <pc:docMk/>
            <pc:sldMk cId="0" sldId="438"/>
            <ac:spMk id="3" creationId="{919A7256-EA29-42F6-84FD-8F4173F522C6}"/>
          </ac:spMkLst>
        </pc:spChg>
        <pc:picChg chg="mod">
          <ac:chgData name="Hana Přikrylová" userId="5221c08136c03a87" providerId="LiveId" clId="{411E6D43-A956-4CE0-9F52-072BEECD3D15}" dt="2021-04-12T07:58:41.474" v="1623" actId="1076"/>
          <ac:picMkLst>
            <pc:docMk/>
            <pc:sldMk cId="0" sldId="438"/>
            <ac:picMk id="2" creationId="{C3C92790-EB8C-44E3-BFF6-B69719D800E8}"/>
          </ac:picMkLst>
        </pc:picChg>
      </pc:sldChg>
      <pc:sldChg chg="modSp mod">
        <pc:chgData name="Hana Přikrylová" userId="5221c08136c03a87" providerId="LiveId" clId="{411E6D43-A956-4CE0-9F52-072BEECD3D15}" dt="2021-04-12T08:21:23.815" v="2486" actId="1076"/>
        <pc:sldMkLst>
          <pc:docMk/>
          <pc:sldMk cId="0" sldId="439"/>
        </pc:sldMkLst>
        <pc:spChg chg="mod">
          <ac:chgData name="Hana Přikrylová" userId="5221c08136c03a87" providerId="LiveId" clId="{411E6D43-A956-4CE0-9F52-072BEECD3D15}" dt="2021-04-12T08:15:25.961" v="2039" actId="1036"/>
          <ac:spMkLst>
            <pc:docMk/>
            <pc:sldMk cId="0" sldId="439"/>
            <ac:spMk id="2" creationId="{951FE124-F730-40FA-8D57-8A368B44BC82}"/>
          </ac:spMkLst>
        </pc:spChg>
        <pc:spChg chg="mod">
          <ac:chgData name="Hana Přikrylová" userId="5221c08136c03a87" providerId="LiveId" clId="{411E6D43-A956-4CE0-9F52-072BEECD3D15}" dt="2021-04-12T08:21:20.409" v="2485" actId="20577"/>
          <ac:spMkLst>
            <pc:docMk/>
            <pc:sldMk cId="0" sldId="439"/>
            <ac:spMk id="3" creationId="{8CCBEED6-17E7-46E2-9C68-106FAEFB4BD7}"/>
          </ac:spMkLst>
        </pc:spChg>
        <pc:picChg chg="mod">
          <ac:chgData name="Hana Přikrylová" userId="5221c08136c03a87" providerId="LiveId" clId="{411E6D43-A956-4CE0-9F52-072BEECD3D15}" dt="2021-04-12T08:21:23.815" v="2486" actId="1076"/>
          <ac:picMkLst>
            <pc:docMk/>
            <pc:sldMk cId="0" sldId="439"/>
            <ac:picMk id="4" creationId="{1E309D88-D84F-4661-8F67-E5F70069B57A}"/>
          </ac:picMkLst>
        </pc:picChg>
      </pc:sldChg>
      <pc:sldChg chg="modSp del mod">
        <pc:chgData name="Hana Přikrylová" userId="5221c08136c03a87" providerId="LiveId" clId="{411E6D43-A956-4CE0-9F52-072BEECD3D15}" dt="2021-04-12T08:32:30.705" v="2961" actId="2696"/>
        <pc:sldMkLst>
          <pc:docMk/>
          <pc:sldMk cId="0" sldId="440"/>
        </pc:sldMkLst>
        <pc:spChg chg="mod">
          <ac:chgData name="Hana Přikrylová" userId="5221c08136c03a87" providerId="LiveId" clId="{411E6D43-A956-4CE0-9F52-072BEECD3D15}" dt="2021-04-12T08:31:46.966" v="2940" actId="27636"/>
          <ac:spMkLst>
            <pc:docMk/>
            <pc:sldMk cId="0" sldId="440"/>
            <ac:spMk id="3" creationId="{DC3C5222-AC0C-4B2E-998D-62BD5683D61D}"/>
          </ac:spMkLst>
        </pc:spChg>
      </pc:sldChg>
      <pc:sldChg chg="modSp mod">
        <pc:chgData name="Hana Přikrylová" userId="5221c08136c03a87" providerId="LiveId" clId="{411E6D43-A956-4CE0-9F52-072BEECD3D15}" dt="2021-04-12T08:39:47.358" v="3025" actId="1076"/>
        <pc:sldMkLst>
          <pc:docMk/>
          <pc:sldMk cId="0" sldId="441"/>
        </pc:sldMkLst>
        <pc:spChg chg="mod">
          <ac:chgData name="Hana Přikrylová" userId="5221c08136c03a87" providerId="LiveId" clId="{411E6D43-A956-4CE0-9F52-072BEECD3D15}" dt="2021-04-12T08:36:27.158" v="2969" actId="1076"/>
          <ac:spMkLst>
            <pc:docMk/>
            <pc:sldMk cId="0" sldId="441"/>
            <ac:spMk id="2" creationId="{6C9968C0-8AC7-4F10-BF9E-ECCF2DBA6417}"/>
          </ac:spMkLst>
        </pc:spChg>
        <pc:spChg chg="mod">
          <ac:chgData name="Hana Přikrylová" userId="5221c08136c03a87" providerId="LiveId" clId="{411E6D43-A956-4CE0-9F52-072BEECD3D15}" dt="2021-04-12T08:36:52.400" v="2981" actId="113"/>
          <ac:spMkLst>
            <pc:docMk/>
            <pc:sldMk cId="0" sldId="441"/>
            <ac:spMk id="3" creationId="{6AD01337-6BED-4FBF-A89A-FD05A388A748}"/>
          </ac:spMkLst>
        </pc:spChg>
        <pc:picChg chg="mod">
          <ac:chgData name="Hana Přikrylová" userId="5221c08136c03a87" providerId="LiveId" clId="{411E6D43-A956-4CE0-9F52-072BEECD3D15}" dt="2021-04-12T08:39:47.358" v="3025" actId="1076"/>
          <ac:picMkLst>
            <pc:docMk/>
            <pc:sldMk cId="0" sldId="441"/>
            <ac:picMk id="4" creationId="{4972C08D-CE67-4326-B9D5-3F5E5714462F}"/>
          </ac:picMkLst>
        </pc:picChg>
      </pc:sldChg>
      <pc:sldChg chg="modSp mod">
        <pc:chgData name="Hana Přikrylová" userId="5221c08136c03a87" providerId="LiveId" clId="{411E6D43-A956-4CE0-9F52-072BEECD3D15}" dt="2021-04-12T08:46:28.461" v="3027" actId="1076"/>
        <pc:sldMkLst>
          <pc:docMk/>
          <pc:sldMk cId="0" sldId="442"/>
        </pc:sldMkLst>
        <pc:spChg chg="mod">
          <ac:chgData name="Hana Přikrylová" userId="5221c08136c03a87" providerId="LiveId" clId="{411E6D43-A956-4CE0-9F52-072BEECD3D15}" dt="2021-04-12T08:41:11.767" v="3026" actId="20577"/>
          <ac:spMkLst>
            <pc:docMk/>
            <pc:sldMk cId="0" sldId="442"/>
            <ac:spMk id="3" creationId="{6E333B8A-3CB8-4FC6-AB01-1C0DAAA2C2F5}"/>
          </ac:spMkLst>
        </pc:spChg>
        <pc:picChg chg="mod">
          <ac:chgData name="Hana Přikrylová" userId="5221c08136c03a87" providerId="LiveId" clId="{411E6D43-A956-4CE0-9F52-072BEECD3D15}" dt="2021-04-12T08:46:28.461" v="3027" actId="1076"/>
          <ac:picMkLst>
            <pc:docMk/>
            <pc:sldMk cId="0" sldId="442"/>
            <ac:picMk id="2" creationId="{BB0502EB-6F05-4A3C-AADB-140BBE903E6B}"/>
          </ac:picMkLst>
        </pc:picChg>
      </pc:sldChg>
      <pc:sldChg chg="modSp mod">
        <pc:chgData name="Hana Přikrylová" userId="5221c08136c03a87" providerId="LiveId" clId="{411E6D43-A956-4CE0-9F52-072BEECD3D15}" dt="2021-04-12T08:50:36.940" v="3055" actId="1076"/>
        <pc:sldMkLst>
          <pc:docMk/>
          <pc:sldMk cId="0" sldId="443"/>
        </pc:sldMkLst>
        <pc:spChg chg="mod">
          <ac:chgData name="Hana Přikrylová" userId="5221c08136c03a87" providerId="LiveId" clId="{411E6D43-A956-4CE0-9F52-072BEECD3D15}" dt="2021-04-12T08:47:45.948" v="3043" actId="1036"/>
          <ac:spMkLst>
            <pc:docMk/>
            <pc:sldMk cId="0" sldId="443"/>
            <ac:spMk id="2" creationId="{55D0971E-23CE-4113-9871-FADAF7CDEFF8}"/>
          </ac:spMkLst>
        </pc:spChg>
        <pc:spChg chg="mod">
          <ac:chgData name="Hana Přikrylová" userId="5221c08136c03a87" providerId="LiveId" clId="{411E6D43-A956-4CE0-9F52-072BEECD3D15}" dt="2021-04-12T08:48:07.109" v="3054" actId="1036"/>
          <ac:spMkLst>
            <pc:docMk/>
            <pc:sldMk cId="0" sldId="443"/>
            <ac:spMk id="3" creationId="{891ED035-7AE7-4502-9FEA-24872BF19090}"/>
          </ac:spMkLst>
        </pc:spChg>
        <pc:picChg chg="mod">
          <ac:chgData name="Hana Přikrylová" userId="5221c08136c03a87" providerId="LiveId" clId="{411E6D43-A956-4CE0-9F52-072BEECD3D15}" dt="2021-04-12T08:50:36.940" v="3055" actId="1076"/>
          <ac:picMkLst>
            <pc:docMk/>
            <pc:sldMk cId="0" sldId="443"/>
            <ac:picMk id="4" creationId="{D9C6BBF4-EE5E-41B0-8C2E-A0E07B29EE7D}"/>
          </ac:picMkLst>
        </pc:picChg>
      </pc:sldChg>
      <pc:sldChg chg="modSp mod">
        <pc:chgData name="Hana Přikrylová" userId="5221c08136c03a87" providerId="LiveId" clId="{411E6D43-A956-4CE0-9F52-072BEECD3D15}" dt="2021-04-12T08:54:39.756" v="3092" actId="1076"/>
        <pc:sldMkLst>
          <pc:docMk/>
          <pc:sldMk cId="0" sldId="444"/>
        </pc:sldMkLst>
        <pc:spChg chg="mod">
          <ac:chgData name="Hana Přikrylová" userId="5221c08136c03a87" providerId="LiveId" clId="{411E6D43-A956-4CE0-9F52-072BEECD3D15}" dt="2021-04-12T08:51:23.451" v="3059" actId="27636"/>
          <ac:spMkLst>
            <pc:docMk/>
            <pc:sldMk cId="0" sldId="444"/>
            <ac:spMk id="2" creationId="{75357728-54A6-4D4C-8AB4-69DCE4AD925D}"/>
          </ac:spMkLst>
        </pc:spChg>
        <pc:spChg chg="mod">
          <ac:chgData name="Hana Přikrylová" userId="5221c08136c03a87" providerId="LiveId" clId="{411E6D43-A956-4CE0-9F52-072BEECD3D15}" dt="2021-04-12T08:52:29.677" v="3091" actId="403"/>
          <ac:spMkLst>
            <pc:docMk/>
            <pc:sldMk cId="0" sldId="444"/>
            <ac:spMk id="3" creationId="{1C42BE72-B277-4F3C-9359-9D5E1568D1E6}"/>
          </ac:spMkLst>
        </pc:spChg>
        <pc:picChg chg="mod">
          <ac:chgData name="Hana Přikrylová" userId="5221c08136c03a87" providerId="LiveId" clId="{411E6D43-A956-4CE0-9F52-072BEECD3D15}" dt="2021-04-12T08:54:39.756" v="3092" actId="1076"/>
          <ac:picMkLst>
            <pc:docMk/>
            <pc:sldMk cId="0" sldId="444"/>
            <ac:picMk id="4" creationId="{0EED0210-E329-4A5F-9A9D-4315C36FA4D0}"/>
          </ac:picMkLst>
        </pc:picChg>
      </pc:sldChg>
      <pc:sldChg chg="modSp mod">
        <pc:chgData name="Hana Přikrylová" userId="5221c08136c03a87" providerId="LiveId" clId="{411E6D43-A956-4CE0-9F52-072BEECD3D15}" dt="2021-04-12T08:58:06.404" v="3115" actId="1076"/>
        <pc:sldMkLst>
          <pc:docMk/>
          <pc:sldMk cId="0" sldId="445"/>
        </pc:sldMkLst>
        <pc:spChg chg="mod">
          <ac:chgData name="Hana Přikrylová" userId="5221c08136c03a87" providerId="LiveId" clId="{411E6D43-A956-4CE0-9F52-072BEECD3D15}" dt="2021-04-12T08:55:24.427" v="3114" actId="14100"/>
          <ac:spMkLst>
            <pc:docMk/>
            <pc:sldMk cId="0" sldId="445"/>
            <ac:spMk id="3" creationId="{8C00555B-D92B-40AE-AFCC-FF04DEC098A2}"/>
          </ac:spMkLst>
        </pc:spChg>
        <pc:picChg chg="mod">
          <ac:chgData name="Hana Přikrylová" userId="5221c08136c03a87" providerId="LiveId" clId="{411E6D43-A956-4CE0-9F52-072BEECD3D15}" dt="2021-04-12T08:58:06.404" v="3115" actId="1076"/>
          <ac:picMkLst>
            <pc:docMk/>
            <pc:sldMk cId="0" sldId="445"/>
            <ac:picMk id="2" creationId="{A00EEC41-D3C4-4BFF-AFEC-1F7278599972}"/>
          </ac:picMkLst>
        </pc:picChg>
      </pc:sldChg>
      <pc:sldChg chg="modSp mod">
        <pc:chgData name="Hana Přikrylová" userId="5221c08136c03a87" providerId="LiveId" clId="{411E6D43-A956-4CE0-9F52-072BEECD3D15}" dt="2021-04-12T09:00:40.283" v="3161" actId="1076"/>
        <pc:sldMkLst>
          <pc:docMk/>
          <pc:sldMk cId="0" sldId="446"/>
        </pc:sldMkLst>
        <pc:spChg chg="mod">
          <ac:chgData name="Hana Přikrylová" userId="5221c08136c03a87" providerId="LiveId" clId="{411E6D43-A956-4CE0-9F52-072BEECD3D15}" dt="2021-04-12T08:59:08.116" v="3160" actId="1035"/>
          <ac:spMkLst>
            <pc:docMk/>
            <pc:sldMk cId="0" sldId="446"/>
            <ac:spMk id="3" creationId="{323A4AF2-443D-4C51-837E-9103223F6A75}"/>
          </ac:spMkLst>
        </pc:spChg>
        <pc:picChg chg="mod">
          <ac:chgData name="Hana Přikrylová" userId="5221c08136c03a87" providerId="LiveId" clId="{411E6D43-A956-4CE0-9F52-072BEECD3D15}" dt="2021-04-12T09:00:40.283" v="3161" actId="1076"/>
          <ac:picMkLst>
            <pc:docMk/>
            <pc:sldMk cId="0" sldId="446"/>
            <ac:picMk id="2" creationId="{60AAAFAD-8DA8-4A51-99BD-66DCCA6046EF}"/>
          </ac:picMkLst>
        </pc:picChg>
      </pc:sldChg>
      <pc:sldChg chg="modSp mod">
        <pc:chgData name="Hana Přikrylová" userId="5221c08136c03a87" providerId="LiveId" clId="{411E6D43-A956-4CE0-9F52-072BEECD3D15}" dt="2021-04-12T09:04:10.394" v="3200" actId="1076"/>
        <pc:sldMkLst>
          <pc:docMk/>
          <pc:sldMk cId="0" sldId="447"/>
        </pc:sldMkLst>
        <pc:spChg chg="mod">
          <ac:chgData name="Hana Přikrylová" userId="5221c08136c03a87" providerId="LiveId" clId="{411E6D43-A956-4CE0-9F52-072BEECD3D15}" dt="2021-04-12T09:04:07.355" v="3199" actId="1035"/>
          <ac:spMkLst>
            <pc:docMk/>
            <pc:sldMk cId="0" sldId="447"/>
            <ac:spMk id="3" creationId="{7117586F-9C3B-49F1-A3D0-C00290CDCFCA}"/>
          </ac:spMkLst>
        </pc:spChg>
        <pc:picChg chg="mod">
          <ac:chgData name="Hana Přikrylová" userId="5221c08136c03a87" providerId="LiveId" clId="{411E6D43-A956-4CE0-9F52-072BEECD3D15}" dt="2021-04-12T09:04:10.394" v="3200" actId="1076"/>
          <ac:picMkLst>
            <pc:docMk/>
            <pc:sldMk cId="0" sldId="447"/>
            <ac:picMk id="2" creationId="{035A9F5E-6D62-4B2D-B3EA-AE6E3212B275}"/>
          </ac:picMkLst>
        </pc:picChg>
      </pc:sldChg>
      <pc:sldChg chg="modSp mod">
        <pc:chgData name="Hana Přikrylová" userId="5221c08136c03a87" providerId="LiveId" clId="{411E6D43-A956-4CE0-9F52-072BEECD3D15}" dt="2021-04-12T08:30:30.782" v="2897" actId="1076"/>
        <pc:sldMkLst>
          <pc:docMk/>
          <pc:sldMk cId="0" sldId="448"/>
        </pc:sldMkLst>
        <pc:spChg chg="mod">
          <ac:chgData name="Hana Přikrylová" userId="5221c08136c03a87" providerId="LiveId" clId="{411E6D43-A956-4CE0-9F52-072BEECD3D15}" dt="2021-04-12T08:28:44.504" v="2874" actId="403"/>
          <ac:spMkLst>
            <pc:docMk/>
            <pc:sldMk cId="0" sldId="448"/>
            <ac:spMk id="2" creationId="{A5E0651D-8BCE-4B53-9375-0E28E30210DF}"/>
          </ac:spMkLst>
        </pc:spChg>
        <pc:spChg chg="mod">
          <ac:chgData name="Hana Přikrylová" userId="5221c08136c03a87" providerId="LiveId" clId="{411E6D43-A956-4CE0-9F52-072BEECD3D15}" dt="2021-04-12T08:30:26.706" v="2896" actId="5793"/>
          <ac:spMkLst>
            <pc:docMk/>
            <pc:sldMk cId="0" sldId="448"/>
            <ac:spMk id="3" creationId="{54B49102-3EB8-4B80-9528-3CD11611D2CD}"/>
          </ac:spMkLst>
        </pc:spChg>
        <pc:picChg chg="mod">
          <ac:chgData name="Hana Přikrylová" userId="5221c08136c03a87" providerId="LiveId" clId="{411E6D43-A956-4CE0-9F52-072BEECD3D15}" dt="2021-04-12T08:30:30.782" v="2897" actId="1076"/>
          <ac:picMkLst>
            <pc:docMk/>
            <pc:sldMk cId="0" sldId="448"/>
            <ac:picMk id="4" creationId="{8926F68C-8BC6-46B2-A4F4-3B84A0107197}"/>
          </ac:picMkLst>
        </pc:picChg>
      </pc:sldChg>
      <pc:sldChg chg="modSp mod">
        <pc:chgData name="Hana Přikrylová" userId="5221c08136c03a87" providerId="LiveId" clId="{411E6D43-A956-4CE0-9F52-072BEECD3D15}" dt="2021-04-12T09:07:57.130" v="3269" actId="1076"/>
        <pc:sldMkLst>
          <pc:docMk/>
          <pc:sldMk cId="0" sldId="449"/>
        </pc:sldMkLst>
        <pc:spChg chg="mod">
          <ac:chgData name="Hana Přikrylová" userId="5221c08136c03a87" providerId="LiveId" clId="{411E6D43-A956-4CE0-9F52-072BEECD3D15}" dt="2021-04-12T09:04:53.563" v="3213" actId="1036"/>
          <ac:spMkLst>
            <pc:docMk/>
            <pc:sldMk cId="0" sldId="449"/>
            <ac:spMk id="2" creationId="{90E90F02-A6BE-4459-B7B9-0AABEDEB1D78}"/>
          </ac:spMkLst>
        </pc:spChg>
        <pc:spChg chg="mod">
          <ac:chgData name="Hana Přikrylová" userId="5221c08136c03a87" providerId="LiveId" clId="{411E6D43-A956-4CE0-9F52-072BEECD3D15}" dt="2021-04-12T09:06:40.924" v="3268" actId="5793"/>
          <ac:spMkLst>
            <pc:docMk/>
            <pc:sldMk cId="0" sldId="449"/>
            <ac:spMk id="3" creationId="{A493DFD1-9CC5-4349-84DC-D41811D425C6}"/>
          </ac:spMkLst>
        </pc:spChg>
        <pc:picChg chg="mod">
          <ac:chgData name="Hana Přikrylová" userId="5221c08136c03a87" providerId="LiveId" clId="{411E6D43-A956-4CE0-9F52-072BEECD3D15}" dt="2021-04-12T09:07:57.130" v="3269" actId="1076"/>
          <ac:picMkLst>
            <pc:docMk/>
            <pc:sldMk cId="0" sldId="449"/>
            <ac:picMk id="4" creationId="{783A9E66-C9CA-4767-8E50-2BFF404A0C2F}"/>
          </ac:picMkLst>
        </pc:picChg>
      </pc:sldChg>
      <pc:sldChg chg="modSp new mod">
        <pc:chgData name="Hana Přikrylová" userId="5221c08136c03a87" providerId="LiveId" clId="{411E6D43-A956-4CE0-9F52-072BEECD3D15}" dt="2021-04-12T08:03:12.265" v="1644" actId="1076"/>
        <pc:sldMkLst>
          <pc:docMk/>
          <pc:sldMk cId="1481594158" sldId="450"/>
        </pc:sldMkLst>
        <pc:spChg chg="mod">
          <ac:chgData name="Hana Přikrylová" userId="5221c08136c03a87" providerId="LiveId" clId="{411E6D43-A956-4CE0-9F52-072BEECD3D15}" dt="2021-04-12T07:59:53.548" v="1643" actId="27636"/>
          <ac:spMkLst>
            <pc:docMk/>
            <pc:sldMk cId="1481594158" sldId="450"/>
            <ac:spMk id="3" creationId="{46B649DB-01F9-411C-9436-080649EFE2F0}"/>
          </ac:spMkLst>
        </pc:spChg>
        <pc:picChg chg="mod">
          <ac:chgData name="Hana Přikrylová" userId="5221c08136c03a87" providerId="LiveId" clId="{411E6D43-A956-4CE0-9F52-072BEECD3D15}" dt="2021-04-12T08:03:12.265" v="1644" actId="1076"/>
          <ac:picMkLst>
            <pc:docMk/>
            <pc:sldMk cId="1481594158" sldId="450"/>
            <ac:picMk id="4" creationId="{185E9515-4CDF-4BA5-BD4E-ABF16A5EE0D5}"/>
          </ac:picMkLst>
        </pc:picChg>
      </pc:sldChg>
      <pc:sldChg chg="modSp new mod">
        <pc:chgData name="Hana Přikrylová" userId="5221c08136c03a87" providerId="LiveId" clId="{411E6D43-A956-4CE0-9F52-072BEECD3D15}" dt="2021-04-12T08:11:25.656" v="1916" actId="1076"/>
        <pc:sldMkLst>
          <pc:docMk/>
          <pc:sldMk cId="1294827953" sldId="451"/>
        </pc:sldMkLst>
        <pc:spChg chg="mod">
          <ac:chgData name="Hana Přikrylová" userId="5221c08136c03a87" providerId="LiveId" clId="{411E6D43-A956-4CE0-9F52-072BEECD3D15}" dt="2021-04-12T08:04:02.554" v="1684" actId="403"/>
          <ac:spMkLst>
            <pc:docMk/>
            <pc:sldMk cId="1294827953" sldId="451"/>
            <ac:spMk id="2" creationId="{DE172AE2-368B-43B9-9E4E-2530F2B8A18C}"/>
          </ac:spMkLst>
        </pc:spChg>
        <pc:spChg chg="mod">
          <ac:chgData name="Hana Přikrylová" userId="5221c08136c03a87" providerId="LiveId" clId="{411E6D43-A956-4CE0-9F52-072BEECD3D15}" dt="2021-04-12T08:11:21.882" v="1915" actId="20578"/>
          <ac:spMkLst>
            <pc:docMk/>
            <pc:sldMk cId="1294827953" sldId="451"/>
            <ac:spMk id="3" creationId="{6A9F20A8-C03C-401F-9A2F-BD48C2C8F2E9}"/>
          </ac:spMkLst>
        </pc:spChg>
        <pc:picChg chg="mod">
          <ac:chgData name="Hana Přikrylová" userId="5221c08136c03a87" providerId="LiveId" clId="{411E6D43-A956-4CE0-9F52-072BEECD3D15}" dt="2021-04-12T08:11:25.656" v="1916" actId="1076"/>
          <ac:picMkLst>
            <pc:docMk/>
            <pc:sldMk cId="1294827953" sldId="451"/>
            <ac:picMk id="4" creationId="{45B07CD8-B9CC-4829-9151-0F606958C10C}"/>
          </ac:picMkLst>
        </pc:picChg>
      </pc:sldChg>
      <pc:sldChg chg="modSp new mod">
        <pc:chgData name="Hana Přikrylová" userId="5221c08136c03a87" providerId="LiveId" clId="{411E6D43-A956-4CE0-9F52-072BEECD3D15}" dt="2021-04-12T08:14:50.873" v="1995" actId="1076"/>
        <pc:sldMkLst>
          <pc:docMk/>
          <pc:sldMk cId="3811839647" sldId="452"/>
        </pc:sldMkLst>
        <pc:spChg chg="mod">
          <ac:chgData name="Hana Přikrylová" userId="5221c08136c03a87" providerId="LiveId" clId="{411E6D43-A956-4CE0-9F52-072BEECD3D15}" dt="2021-04-12T08:13:15.939" v="1994" actId="113"/>
          <ac:spMkLst>
            <pc:docMk/>
            <pc:sldMk cId="3811839647" sldId="452"/>
            <ac:spMk id="3" creationId="{1B094797-AE29-4E62-BFE5-877705264977}"/>
          </ac:spMkLst>
        </pc:spChg>
        <pc:picChg chg="mod">
          <ac:chgData name="Hana Přikrylová" userId="5221c08136c03a87" providerId="LiveId" clId="{411E6D43-A956-4CE0-9F52-072BEECD3D15}" dt="2021-04-12T08:14:50.873" v="1995" actId="1076"/>
          <ac:picMkLst>
            <pc:docMk/>
            <pc:sldMk cId="3811839647" sldId="452"/>
            <ac:picMk id="4" creationId="{9D84F010-E978-4F38-B6B6-24D1CEE148BB}"/>
          </ac:picMkLst>
        </pc:picChg>
      </pc:sldChg>
      <pc:sldChg chg="modSp new mod">
        <pc:chgData name="Hana Přikrylová" userId="5221c08136c03a87" providerId="LiveId" clId="{411E6D43-A956-4CE0-9F52-072BEECD3D15}" dt="2021-04-12T08:27:58.823" v="2827" actId="1076"/>
        <pc:sldMkLst>
          <pc:docMk/>
          <pc:sldMk cId="4096889368" sldId="453"/>
        </pc:sldMkLst>
        <pc:spChg chg="mod">
          <ac:chgData name="Hana Přikrylová" userId="5221c08136c03a87" providerId="LiveId" clId="{411E6D43-A956-4CE0-9F52-072BEECD3D15}" dt="2021-04-12T08:22:23.888" v="2532" actId="1036"/>
          <ac:spMkLst>
            <pc:docMk/>
            <pc:sldMk cId="4096889368" sldId="453"/>
            <ac:spMk id="2" creationId="{C6D444E2-A440-4291-9C16-31F99ED70004}"/>
          </ac:spMkLst>
        </pc:spChg>
        <pc:spChg chg="mod">
          <ac:chgData name="Hana Přikrylová" userId="5221c08136c03a87" providerId="LiveId" clId="{411E6D43-A956-4CE0-9F52-072BEECD3D15}" dt="2021-04-12T08:25:01.009" v="2826" actId="20577"/>
          <ac:spMkLst>
            <pc:docMk/>
            <pc:sldMk cId="4096889368" sldId="453"/>
            <ac:spMk id="3" creationId="{DB783FDC-EF04-4301-B819-07608FC00468}"/>
          </ac:spMkLst>
        </pc:spChg>
        <pc:picChg chg="mod">
          <ac:chgData name="Hana Přikrylová" userId="5221c08136c03a87" providerId="LiveId" clId="{411E6D43-A956-4CE0-9F52-072BEECD3D15}" dt="2021-04-12T08:27:58.823" v="2827" actId="1076"/>
          <ac:picMkLst>
            <pc:docMk/>
            <pc:sldMk cId="4096889368" sldId="453"/>
            <ac:picMk id="4" creationId="{271DCD9F-5068-4827-ACB0-0BE6CE227A90}"/>
          </ac:picMkLst>
        </pc:picChg>
      </pc:sldChg>
      <pc:sldChg chg="modSp new mod">
        <pc:chgData name="Hana Přikrylová" userId="5221c08136c03a87" providerId="LiveId" clId="{411E6D43-A956-4CE0-9F52-072BEECD3D15}" dt="2021-04-12T08:36:20.965" v="2968" actId="1076"/>
        <pc:sldMkLst>
          <pc:docMk/>
          <pc:sldMk cId="3812558401" sldId="454"/>
        </pc:sldMkLst>
        <pc:spChg chg="mod">
          <ac:chgData name="Hana Přikrylová" userId="5221c08136c03a87" providerId="LiveId" clId="{411E6D43-A956-4CE0-9F52-072BEECD3D15}" dt="2021-04-12T08:31:39.739" v="2938" actId="1036"/>
          <ac:spMkLst>
            <pc:docMk/>
            <pc:sldMk cId="3812558401" sldId="454"/>
            <ac:spMk id="2" creationId="{D7051236-E154-4799-B8C0-FC9A2121F58A}"/>
          </ac:spMkLst>
        </pc:spChg>
        <pc:spChg chg="mod">
          <ac:chgData name="Hana Přikrylová" userId="5221c08136c03a87" providerId="LiveId" clId="{411E6D43-A956-4CE0-9F52-072BEECD3D15}" dt="2021-04-12T08:33:15.461" v="2967" actId="27636"/>
          <ac:spMkLst>
            <pc:docMk/>
            <pc:sldMk cId="3812558401" sldId="454"/>
            <ac:spMk id="3" creationId="{643B5200-A36D-44C0-9FB1-D1E7B07DAC10}"/>
          </ac:spMkLst>
        </pc:spChg>
        <pc:picChg chg="mod">
          <ac:chgData name="Hana Přikrylová" userId="5221c08136c03a87" providerId="LiveId" clId="{411E6D43-A956-4CE0-9F52-072BEECD3D15}" dt="2021-04-12T08:36:20.965" v="2968" actId="1076"/>
          <ac:picMkLst>
            <pc:docMk/>
            <pc:sldMk cId="3812558401" sldId="454"/>
            <ac:picMk id="4" creationId="{5EE93F81-48FE-41CA-917E-2A36953303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B126E-CF9A-4F99-8F05-6338352C1217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82781-3C8C-4CA5-B8F0-EA1A849D8E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21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A7492563-8906-4252-853A-83B73A0E3E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07932C7D-2329-4ECC-990F-15C0E2CC3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DA6D6083-443A-4A5E-8230-7199D0392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66D12B0-138D-4DB2-8821-D5740F9A49C4}" type="slidenum">
              <a:rPr lang="cs-CZ" altLang="cs-CZ">
                <a:latin typeface="Arial" panose="020B0604020202020204" pitchFamily="34" charset="0"/>
              </a:rPr>
              <a:pPr/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45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21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665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422400" y="1981200"/>
            <a:ext cx="10058400" cy="4114800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52A24-2F30-43EB-A4ED-CEC89CF4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77420-2E54-42BA-BD10-2B8F87FA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1E0AF-F5F7-442F-A542-F8A41C18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27CF7-36EB-4B47-B17A-C6D82B45C2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580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08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39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45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93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17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32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6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5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27643-0811-4C67-AB45-F4722DD16C2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E10DFD3-7D57-4598-8160-17CC0121E5C9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0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D7C6F9-353E-4271-91E1-1E68557CD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6348" y="1199540"/>
            <a:ext cx="7543800" cy="14319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pudů</a:t>
            </a:r>
          </a:p>
        </p:txBody>
      </p:sp>
      <p:sp>
        <p:nvSpPr>
          <p:cNvPr id="10243" name="Zástupný symbol pro tabulku 2">
            <a:extLst>
              <a:ext uri="{FF2B5EF4-FFF2-40B4-BE49-F238E27FC236}">
                <a16:creationId xmlns:a16="http://schemas.microsoft.com/office/drawing/2014/main" id="{57959750-12DE-456D-B941-7EEB9D73AB37}"/>
              </a:ext>
            </a:extLst>
          </p:cNvPr>
          <p:cNvSpPr>
            <a:spLocks noGrp="1" noTextEdit="1"/>
          </p:cNvSpPr>
          <p:nvPr>
            <p:ph type="tbl" idx="1"/>
          </p:nvPr>
        </p:nvSpPr>
        <p:spPr/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FE124-F730-40FA-8D57-8A368B44B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866" y="1040236"/>
            <a:ext cx="8808646" cy="1304342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pudu rodičovského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CBEED6-17E7-46E2-9C68-106FAEFB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623" y="2039764"/>
            <a:ext cx="8569325" cy="427513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b="1" dirty="0"/>
              <a:t>snížení rodičovského pudu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nedostatečné péče, syndrom týraného dítěte, opuštění dítěte, vražda novorozence,…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asociální porucha osobnosti</a:t>
            </a:r>
          </a:p>
          <a:p>
            <a:pPr lvl="1">
              <a:lnSpc>
                <a:spcPct val="100000"/>
              </a:lnSpc>
              <a:defRPr/>
            </a:pPr>
            <a:endParaRPr lang="cs-CZ" dirty="0"/>
          </a:p>
          <a:p>
            <a:pPr>
              <a:lnSpc>
                <a:spcPct val="100000"/>
              </a:lnSpc>
              <a:defRPr/>
            </a:pPr>
            <a:r>
              <a:rPr lang="cs-CZ" b="1" dirty="0"/>
              <a:t>zvýšení rodičovského pudu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patologicky zvýšená intenzita péče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nekritické hodnocení a lpění na dítěti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přílišné ochranitelství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 err="1"/>
              <a:t>hyperprotektivita</a:t>
            </a:r>
            <a:endParaRPr lang="cs-CZ" dirty="0"/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úzkostní rodiče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rozvoj neurotických poruch </a:t>
            </a:r>
            <a:endParaRPr lang="cs-CZ" sz="1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309D88-D84F-4661-8F67-E5F70069B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303" y="1040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51236-E154-4799-B8C0-FC9A2121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23301"/>
            <a:ext cx="9603275" cy="1049235"/>
          </a:xfrm>
        </p:spPr>
        <p:txBody>
          <a:bodyPr>
            <a:normAutofit/>
          </a:bodyPr>
          <a:lstStyle/>
          <a:p>
            <a:r>
              <a:rPr lang="cs-CZ" sz="3600" dirty="0"/>
              <a:t>Poruchy sexuálního pudu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3B5200-A36D-44C0-9FB1-D1E7B07DA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455" y="1921079"/>
            <a:ext cx="10182399" cy="4194495"/>
          </a:xfrm>
        </p:spPr>
        <p:txBody>
          <a:bodyPr>
            <a:normAutofit fontScale="92500" lnSpcReduction="20000"/>
          </a:bodyPr>
          <a:lstStyle/>
          <a:p>
            <a:pPr lvl="1">
              <a:defRPr/>
            </a:pPr>
            <a:r>
              <a:rPr lang="cs-CZ" sz="1600" dirty="0"/>
              <a:t>biologicky založená potřeba, snaha po páření, sloužící k zachování druhu</a:t>
            </a:r>
          </a:p>
          <a:p>
            <a:pPr lvl="1">
              <a:defRPr/>
            </a:pPr>
            <a:r>
              <a:rPr lang="cs-CZ" sz="1600" dirty="0"/>
              <a:t>cílem pohlavního pudu je zachování rodu, předmětem je sexuální objekt</a:t>
            </a:r>
          </a:p>
          <a:p>
            <a:pPr lvl="1">
              <a:defRPr/>
            </a:pPr>
            <a:r>
              <a:rPr lang="cs-CZ" sz="1600" b="1" dirty="0"/>
              <a:t>pohlavní identita</a:t>
            </a:r>
          </a:p>
          <a:p>
            <a:pPr lvl="2">
              <a:defRPr/>
            </a:pPr>
            <a:r>
              <a:rPr lang="cs-CZ" dirty="0"/>
              <a:t>zda se objekt cítí mužem nebo ženou; závisí na chromozomálním uspořádání</a:t>
            </a:r>
          </a:p>
          <a:p>
            <a:pPr lvl="1">
              <a:defRPr/>
            </a:pPr>
            <a:r>
              <a:rPr lang="cs-CZ" sz="1600" b="1" dirty="0"/>
              <a:t>sexuální role</a:t>
            </a:r>
          </a:p>
          <a:p>
            <a:pPr lvl="2">
              <a:defRPr/>
            </a:pPr>
            <a:r>
              <a:rPr lang="cs-CZ" dirty="0"/>
              <a:t>týká se chování příslušného mužské nebo ženské roli (hra, oblékání, zájmy)</a:t>
            </a:r>
          </a:p>
          <a:p>
            <a:pPr lvl="2">
              <a:defRPr/>
            </a:pPr>
            <a:r>
              <a:rPr lang="cs-CZ" dirty="0"/>
              <a:t>sexuální identita a role se vytváří do konce 3. roku života</a:t>
            </a:r>
          </a:p>
          <a:p>
            <a:pPr lvl="1">
              <a:defRPr/>
            </a:pPr>
            <a:r>
              <a:rPr lang="cs-CZ" sz="1600" b="1" dirty="0"/>
              <a:t>sexuální orientace</a:t>
            </a:r>
          </a:p>
          <a:p>
            <a:pPr lvl="2">
              <a:defRPr/>
            </a:pPr>
            <a:r>
              <a:rPr lang="cs-CZ" dirty="0"/>
              <a:t>zda je individuum přitahováno objekty stejného nebo opačného pohlaví</a:t>
            </a:r>
          </a:p>
          <a:p>
            <a:pPr lvl="2">
              <a:defRPr/>
            </a:pPr>
            <a:r>
              <a:rPr lang="cs-CZ" dirty="0"/>
              <a:t>ne každé např. homosexuální jednání je vyvoláno pravou homosexualitou – tzv. </a:t>
            </a:r>
            <a:r>
              <a:rPr lang="cs-CZ" b="1" dirty="0" err="1"/>
              <a:t>pseudohomosexualita</a:t>
            </a:r>
            <a:r>
              <a:rPr lang="cs-CZ" dirty="0"/>
              <a:t> – jedinec postrádá pro něj plnohodnotný sexuální objekt, volí objekt náhražkový </a:t>
            </a:r>
          </a:p>
          <a:p>
            <a:pPr lvl="1">
              <a:defRPr/>
            </a:pPr>
            <a:r>
              <a:rPr lang="cs-CZ" sz="1600" b="1" dirty="0"/>
              <a:t>sexuální aktivita</a:t>
            </a:r>
          </a:p>
          <a:p>
            <a:pPr lvl="2">
              <a:defRPr/>
            </a:pPr>
            <a:r>
              <a:rPr lang="cs-CZ" b="1" dirty="0"/>
              <a:t>kvantitativní poruchy – sexuální dysfunkce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>– zvýšená, snížená </a:t>
            </a:r>
            <a:r>
              <a:rPr lang="cs-CZ" dirty="0" err="1"/>
              <a:t>apetence</a:t>
            </a:r>
            <a:r>
              <a:rPr lang="cs-CZ" dirty="0"/>
              <a:t>, poruchy orgasmu a ejakulace</a:t>
            </a:r>
          </a:p>
          <a:p>
            <a:pPr lvl="2">
              <a:defRPr/>
            </a:pPr>
            <a:r>
              <a:rPr lang="cs-CZ" b="1" dirty="0"/>
              <a:t>kvalitativní poruchy – sexuální parafilie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E93F81-48FE-41CA-917E-2A3695330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655" y="74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5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968C0-8AC7-4F10-BF9E-ECCF2DBA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724" y="1025964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Sexuální dysfunkce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D01337-6BED-4FBF-A89A-FD05A388A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180" y="1904301"/>
            <a:ext cx="9477870" cy="440442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cs-CZ" sz="1800" b="1" dirty="0"/>
              <a:t>nedostatek nebo ztráta sexuální touhy (frigidita)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záležitost temperamentu, nebo sekundární – po nepříjemných nebo neuspokojujících zážitcích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b="1" dirty="0"/>
              <a:t>sexuální averze </a:t>
            </a:r>
            <a:r>
              <a:rPr lang="cs-CZ" sz="1600" dirty="0"/>
              <a:t>– zájem o sexualitu nabývající negativního charakteru až odporu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1" dirty="0"/>
              <a:t>anorgasmie 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absence pocitového vyvrcholení při sexuálním dráždění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1" dirty="0"/>
              <a:t>vaginismus 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křeč </a:t>
            </a:r>
            <a:r>
              <a:rPr lang="cs-CZ" sz="1600" dirty="0" err="1"/>
              <a:t>perivaginálních</a:t>
            </a:r>
            <a:r>
              <a:rPr lang="cs-CZ" sz="1600" dirty="0"/>
              <a:t> svalů psychogenní etiologie, znemožňuje penetraci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1" dirty="0"/>
              <a:t>dyspareunie, </a:t>
            </a:r>
            <a:r>
              <a:rPr lang="cs-CZ" sz="1800" b="1" dirty="0" err="1"/>
              <a:t>algopareunie</a:t>
            </a:r>
            <a:endParaRPr lang="cs-CZ" sz="1800" b="1" dirty="0"/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prožívání bolesti a nepříjemných pocitů při styku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psychogenní příčiny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1" dirty="0"/>
              <a:t>dysfunkční orgasmus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nejrůznější poruchy orgasmu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př. pozdní nástup, nedokonalé prožití,…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72C08D-CE67-4326-B9D5-3F5E57144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580" y="5507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333B8A-3CB8-4FC6-AB01-1C0DAAA2C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63" y="260058"/>
            <a:ext cx="11316749" cy="59035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cs-CZ" b="1" dirty="0"/>
              <a:t>porucha erekce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nedostatečné, nespolehlivé nebo zcela chybějící ztopoření údu při sexuálním dráždění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znemožňuje uspokojující průběh pohlavního styku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psychogenní příčiny – obavy ze selhání, manželský nesoulad, negativní emoce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somatické příčiny - dříve impotence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 err="1"/>
              <a:t>ejaculatio</a:t>
            </a:r>
            <a:r>
              <a:rPr lang="cs-CZ" b="1" dirty="0"/>
              <a:t> </a:t>
            </a:r>
            <a:r>
              <a:rPr lang="cs-CZ" b="1" dirty="0" err="1"/>
              <a:t>praecox</a:t>
            </a:r>
            <a:r>
              <a:rPr lang="cs-CZ" b="1" dirty="0"/>
              <a:t> (předčasná ejakulace)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příliš rychlý výron semene (do 1-2 minut), znesnadňuje uspokojení ženy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pokud ještě před zavedením údu – </a:t>
            </a:r>
            <a:r>
              <a:rPr lang="cs-CZ" b="1" dirty="0" err="1"/>
              <a:t>ejaculatio</a:t>
            </a:r>
            <a:r>
              <a:rPr lang="cs-CZ" b="1" dirty="0"/>
              <a:t> ante </a:t>
            </a:r>
            <a:r>
              <a:rPr lang="cs-CZ" b="1" dirty="0" err="1"/>
              <a:t>portas</a:t>
            </a:r>
            <a:endParaRPr lang="cs-CZ" b="1" dirty="0"/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na počátku sexuálního života, po delší sexuální abstinencí, i konstituční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 err="1"/>
              <a:t>ejaculatio</a:t>
            </a:r>
            <a:r>
              <a:rPr lang="cs-CZ" b="1" dirty="0"/>
              <a:t> </a:t>
            </a:r>
            <a:r>
              <a:rPr lang="cs-CZ" b="1" dirty="0" err="1"/>
              <a:t>deficiens</a:t>
            </a:r>
            <a:endParaRPr lang="cs-CZ" b="1" dirty="0"/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chybění ejakulace; výjimečné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poúrazové stavy, intoxikace, chirurgické zákroky X </a:t>
            </a:r>
            <a:r>
              <a:rPr lang="cs-CZ" b="1" dirty="0"/>
              <a:t>retrográdní ejakulace </a:t>
            </a:r>
            <a:r>
              <a:rPr lang="cs-CZ" dirty="0"/>
              <a:t>– ejakulát nevychází z těla muže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/>
              <a:t>priapismus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bolestivá, dlouhotrvající a neustupující erekce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 err="1"/>
              <a:t>hypererotismus</a:t>
            </a:r>
            <a:r>
              <a:rPr lang="cs-CZ" b="1" dirty="0"/>
              <a:t>  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chorobné zesílení pohlavního pudu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u mužů – </a:t>
            </a:r>
            <a:r>
              <a:rPr lang="cs-CZ" b="1" dirty="0"/>
              <a:t>satyriasis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u žen - </a:t>
            </a:r>
            <a:r>
              <a:rPr lang="cs-CZ" b="1" dirty="0"/>
              <a:t>nymfomanie</a:t>
            </a:r>
            <a:endParaRPr lang="cs-CZ" sz="1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0502EB-6F05-4A3C-AADB-140BBE903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88" y="5739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0971E-23CE-4113-9871-FADAF7CD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91" y="1080623"/>
            <a:ext cx="8890584" cy="1293812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pohlavní identity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1ED035-7AE7-4502-9FEA-24872BF1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18" y="1795900"/>
            <a:ext cx="11031523" cy="5516562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transsexualismus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identifikace s opačným pohlavím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jedinci nespokojeni s vlastním pohlavím i genitáliemi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touží po změně pohlaví; právní i medicínskou cestou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v situaci změny role ženy na muže (F-M) menší problémy než naopak (M-F)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transvestitismus dvojí role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převlékání se do šatů opačného pohlaví, prožitek potěšení z dočasně změněné sexuální identity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převlékání není provázeno sexuálním vzrušením na rozdíl od fetišistického transvestitismu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pohlavní identity v dětství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trvalá a intenzivní nespokojenost se svým pohlavím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touha být příslušníkem opačného pohlaví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oblékání, hry, zájmy opačného pohlaví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u dívek často vymizí v pubertě, u chlapců často vývoj k homosexualitě či transsexualismu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C6BBF4-EE5E-41B0-8C2E-A0E07B29E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505" y="7758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57728-54A6-4D4C-8AB4-69DCE4AD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227" y="851280"/>
            <a:ext cx="8048889" cy="12938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sexuální preference </a:t>
            </a:r>
            <a:br>
              <a:rPr lang="cs-CZ" dirty="0"/>
            </a:br>
            <a:r>
              <a:rPr lang="cs-CZ" sz="2800" dirty="0"/>
              <a:t>parafilie, deviace, aberace, úchylky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42BE72-B277-4F3C-9359-9D5E1568D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125" y="1879134"/>
            <a:ext cx="9364489" cy="4326418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sz="2900" b="1" dirty="0"/>
              <a:t>inverse</a:t>
            </a:r>
            <a:r>
              <a:rPr lang="cs-CZ" sz="2300" dirty="0"/>
              <a:t> – poruchy zaměření na objekt</a:t>
            </a:r>
          </a:p>
          <a:p>
            <a:pPr>
              <a:defRPr/>
            </a:pPr>
            <a:r>
              <a:rPr lang="cs-CZ" sz="2300" b="1" dirty="0"/>
              <a:t>pedofilie</a:t>
            </a:r>
          </a:p>
          <a:p>
            <a:pPr lvl="1">
              <a:defRPr/>
            </a:pPr>
            <a:r>
              <a:rPr lang="cs-CZ" sz="2000" dirty="0"/>
              <a:t>tendence k sexuálním stykům s dětmi</a:t>
            </a:r>
          </a:p>
          <a:p>
            <a:pPr lvl="1">
              <a:defRPr/>
            </a:pPr>
            <a:r>
              <a:rPr lang="cs-CZ" sz="2000" dirty="0"/>
              <a:t>heterosexuální i homosexuální varianta</a:t>
            </a:r>
          </a:p>
          <a:p>
            <a:pPr lvl="1">
              <a:defRPr/>
            </a:pPr>
            <a:r>
              <a:rPr lang="cs-CZ" sz="2000" b="1" dirty="0"/>
              <a:t>pederastie</a:t>
            </a:r>
            <a:r>
              <a:rPr lang="cs-CZ" sz="2000" dirty="0"/>
              <a:t> – vztah dospělých mužů k chlapcům</a:t>
            </a:r>
          </a:p>
          <a:p>
            <a:pPr lvl="1">
              <a:defRPr/>
            </a:pPr>
            <a:r>
              <a:rPr lang="cs-CZ" sz="2000" b="1" dirty="0" err="1"/>
              <a:t>pseudopedofilie</a:t>
            </a:r>
            <a:r>
              <a:rPr lang="cs-CZ" sz="2000" dirty="0"/>
              <a:t> – náhražka nedostupného plnohodnotného sexuálního objektu</a:t>
            </a:r>
          </a:p>
          <a:p>
            <a:pPr>
              <a:defRPr/>
            </a:pPr>
            <a:r>
              <a:rPr lang="cs-CZ" sz="2300" b="1" dirty="0"/>
              <a:t>gerontofilie</a:t>
            </a:r>
          </a:p>
          <a:p>
            <a:pPr lvl="1">
              <a:defRPr/>
            </a:pPr>
            <a:r>
              <a:rPr lang="cs-CZ" sz="2000" dirty="0"/>
              <a:t>sexuální atraktivita osob s involučními charakteristikami</a:t>
            </a:r>
          </a:p>
          <a:p>
            <a:pPr>
              <a:defRPr/>
            </a:pPr>
            <a:r>
              <a:rPr lang="cs-CZ" sz="2300" b="1" dirty="0"/>
              <a:t>incest</a:t>
            </a:r>
          </a:p>
          <a:p>
            <a:pPr lvl="1">
              <a:defRPr/>
            </a:pPr>
            <a:r>
              <a:rPr lang="cs-CZ" sz="2000" dirty="0"/>
              <a:t>sexuální styk s osobou blízce příbuznou</a:t>
            </a:r>
          </a:p>
          <a:p>
            <a:pPr lvl="1">
              <a:defRPr/>
            </a:pPr>
            <a:r>
              <a:rPr lang="cs-CZ" sz="2000" dirty="0"/>
              <a:t>nejde o poruchu sexuálního pudu, ale o porušení tabuizovaného styku</a:t>
            </a:r>
          </a:p>
          <a:p>
            <a:pPr lvl="1">
              <a:defRPr/>
            </a:pPr>
            <a:r>
              <a:rPr lang="cs-CZ" sz="2000" dirty="0"/>
              <a:t>odvislé od kultury</a:t>
            </a:r>
          </a:p>
          <a:p>
            <a:pPr>
              <a:defRPr/>
            </a:pPr>
            <a:r>
              <a:rPr lang="cs-CZ" sz="2300" b="1" dirty="0"/>
              <a:t>hebefilie</a:t>
            </a:r>
          </a:p>
          <a:p>
            <a:pPr lvl="1">
              <a:defRPr/>
            </a:pPr>
            <a:r>
              <a:rPr lang="cs-CZ" sz="2000" dirty="0"/>
              <a:t>sexuální preference pubescentů před dospělými osobami</a:t>
            </a:r>
            <a:endParaRPr lang="cs-CZ" sz="16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ED0210-E329-4A5F-9A9D-4315C36FA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525" y="8407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00555B-D92B-40AE-AFCC-FF04DEC0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33" y="343949"/>
            <a:ext cx="9599381" cy="582190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cs-CZ" sz="1800" b="1" dirty="0"/>
              <a:t>mysofilie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varianta fetišismu, záliba ve špíně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1" dirty="0"/>
              <a:t>nekrofilie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zaměření na mrtvé jako na sexuální objekt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b="1" dirty="0" err="1"/>
              <a:t>pseudonekrofilie</a:t>
            </a:r>
            <a:r>
              <a:rPr lang="cs-CZ" sz="1600" dirty="0"/>
              <a:t> – mrtvola jako náhradní objekt; u degradovaných osobností, slabomyslných či některých sadistů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1" dirty="0"/>
              <a:t>zoofilie (</a:t>
            </a:r>
            <a:r>
              <a:rPr lang="cs-CZ" sz="1800" b="1" dirty="0" err="1"/>
              <a:t>bestiofilie</a:t>
            </a:r>
            <a:r>
              <a:rPr lang="cs-CZ" sz="1800" b="1" dirty="0"/>
              <a:t>, sodomie)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sexuální orientace na zvířata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b="1" dirty="0" err="1"/>
              <a:t>pseudozoofilie</a:t>
            </a:r>
            <a:endParaRPr lang="cs-CZ" sz="1600" b="1" dirty="0"/>
          </a:p>
          <a:p>
            <a:pPr>
              <a:lnSpc>
                <a:spcPct val="100000"/>
              </a:lnSpc>
              <a:defRPr/>
            </a:pPr>
            <a:r>
              <a:rPr lang="cs-CZ" sz="1800" b="1" dirty="0" err="1"/>
              <a:t>automonosexualismus</a:t>
            </a:r>
            <a:r>
              <a:rPr lang="cs-CZ" sz="1800" b="1" dirty="0"/>
              <a:t>, narcismus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jedinec je zamilován do sebe, vzrušuje se svou osobou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1" dirty="0" err="1"/>
              <a:t>pygmalionismus</a:t>
            </a:r>
            <a:r>
              <a:rPr lang="cs-CZ" sz="1800" b="1" dirty="0"/>
              <a:t> (</a:t>
            </a:r>
            <a:r>
              <a:rPr lang="cs-CZ" sz="1800" b="1" dirty="0" err="1"/>
              <a:t>statuofilie</a:t>
            </a:r>
            <a:r>
              <a:rPr lang="cs-CZ" sz="1800" b="1" dirty="0"/>
              <a:t>)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subjekt se vzrušuje pohledem na sochy (dotýká se jich) 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1" dirty="0"/>
              <a:t>fetišismus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jedinec se pohlavně vzrušuje částí těla (vlasy, nohy,..),  součástmi oděvu (prádlem, botami,…) nebo i jinými objekty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/>
              <a:t>dříve </a:t>
            </a:r>
            <a:r>
              <a:rPr lang="cs-CZ" sz="1800" b="1" dirty="0"/>
              <a:t>homosexualita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600" dirty="0"/>
              <a:t>minoritní sexuální orientace; není tomu tak ve všech zemích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0EEC41-D3C4-4BFF-AFEC-1F7278599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10" y="4565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3A4AF2-443D-4C51-837E-9103223F6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571" y="352337"/>
            <a:ext cx="9175604" cy="59265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sz="2400" b="1" dirty="0"/>
              <a:t>perverse</a:t>
            </a:r>
            <a:r>
              <a:rPr lang="cs-CZ" dirty="0"/>
              <a:t> – poruchy zaměření na způsob ukájení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/>
              <a:t>transvestitismus (fetišistický transvestitismus)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k sexuální iritaci dochází při převlékání do šatů nebo prádla opačného pohlaví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spojeno se sebeukájením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 err="1"/>
              <a:t>frotérství</a:t>
            </a:r>
            <a:r>
              <a:rPr lang="cs-CZ" b="1" dirty="0"/>
              <a:t>, </a:t>
            </a:r>
            <a:r>
              <a:rPr lang="cs-CZ" b="1" dirty="0" err="1"/>
              <a:t>tušerství</a:t>
            </a:r>
            <a:endParaRPr lang="cs-CZ" b="1" dirty="0"/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dotýkání se příslušníků opačného pohlaví bez jejich svolení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tlačenice, </a:t>
            </a:r>
            <a:r>
              <a:rPr lang="cs-CZ" dirty="0" err="1"/>
              <a:t>mhd</a:t>
            </a:r>
            <a:r>
              <a:rPr lang="cs-CZ" dirty="0"/>
              <a:t>,….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spojeno se sexuálním vzrušením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 err="1"/>
              <a:t>žiletkářství</a:t>
            </a:r>
            <a:endParaRPr lang="cs-CZ" b="1" dirty="0"/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ke vzrušení dochází, když nemocný nepozorovaně rozřezává oděv, který má na sobě erotický objekt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/>
              <a:t>voyeurství (skoptofilie)</a:t>
            </a:r>
          </a:p>
          <a:p>
            <a:pPr lvl="1">
              <a:lnSpc>
                <a:spcPct val="100000"/>
              </a:lnSpc>
              <a:defRPr/>
            </a:pPr>
            <a:r>
              <a:rPr lang="cs-CZ" dirty="0"/>
              <a:t>sexuální vzrušení spojeno s pozorováním nahých objektů, jejich sexuálního styku – </a:t>
            </a:r>
            <a:r>
              <a:rPr lang="cs-CZ" b="1" dirty="0" err="1"/>
              <a:t>mixoskopie</a:t>
            </a:r>
            <a:r>
              <a:rPr lang="cs-CZ" b="1" dirty="0"/>
              <a:t>, </a:t>
            </a:r>
            <a:r>
              <a:rPr lang="cs-CZ" dirty="0"/>
              <a:t>nebo jiných intimních činností (svlékání, defekace,…)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AAAFAD-8DA8-4A51-99BD-66DCCA604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745" y="5403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17586F-9C3B-49F1-A3D0-C00290CD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75" y="201336"/>
            <a:ext cx="10117123" cy="613844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cs-CZ" sz="1600" b="1" dirty="0" err="1"/>
              <a:t>kandaulismus</a:t>
            </a:r>
            <a:endParaRPr lang="cs-CZ" sz="1600" b="1" dirty="0"/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muž se ukájí tím, že před koitem ukáže svoji partnerku jiným osobám, resp. ji ukazuje i při koitu</a:t>
            </a:r>
          </a:p>
          <a:p>
            <a:pPr>
              <a:lnSpc>
                <a:spcPct val="110000"/>
              </a:lnSpc>
              <a:defRPr/>
            </a:pPr>
            <a:r>
              <a:rPr lang="cs-CZ" sz="1600" b="1" dirty="0"/>
              <a:t>exhibicionismus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odhalování genitálu před jinými lidmi, na veřejnosti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nejde jim o sexuální kontakt</a:t>
            </a:r>
          </a:p>
          <a:p>
            <a:pPr>
              <a:lnSpc>
                <a:spcPct val="110000"/>
              </a:lnSpc>
              <a:defRPr/>
            </a:pPr>
            <a:r>
              <a:rPr lang="cs-CZ" sz="1600" b="1" dirty="0"/>
              <a:t>sadomasochismus (algolagnie)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sexuální aktivity, při nichž jde o zažívání a způsobování bolesti či pokoření (spojené s omezováním svobody)</a:t>
            </a:r>
          </a:p>
          <a:p>
            <a:pPr>
              <a:lnSpc>
                <a:spcPct val="110000"/>
              </a:lnSpc>
              <a:defRPr/>
            </a:pPr>
            <a:r>
              <a:rPr lang="cs-CZ" sz="1600" b="1" dirty="0"/>
              <a:t>sadismus (</a:t>
            </a:r>
            <a:r>
              <a:rPr lang="cs-CZ" sz="1600" b="1" dirty="0" err="1"/>
              <a:t>neronismus</a:t>
            </a:r>
            <a:r>
              <a:rPr lang="cs-CZ" sz="1600" b="1" dirty="0"/>
              <a:t>, aktivní algolagnie)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subjekt působí příkoří jiné osobě</a:t>
            </a:r>
          </a:p>
          <a:p>
            <a:pPr>
              <a:lnSpc>
                <a:spcPct val="110000"/>
              </a:lnSpc>
              <a:defRPr/>
            </a:pPr>
            <a:r>
              <a:rPr lang="cs-CZ" sz="1600" b="1" dirty="0"/>
              <a:t>masochismus (pasivní algolagnie)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přijímání trýznění při sexuálních aktivitách</a:t>
            </a:r>
          </a:p>
          <a:p>
            <a:pPr>
              <a:lnSpc>
                <a:spcPct val="110000"/>
              </a:lnSpc>
              <a:defRPr/>
            </a:pPr>
            <a:r>
              <a:rPr lang="cs-CZ" sz="1600" b="1" dirty="0" err="1"/>
              <a:t>erotografomanie</a:t>
            </a:r>
            <a:endParaRPr lang="cs-CZ" sz="1600" b="1" dirty="0"/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k sexuálnímu uspokojení dochází při psaní dopisů obscénního obsahu</a:t>
            </a:r>
          </a:p>
          <a:p>
            <a:pPr>
              <a:lnSpc>
                <a:spcPct val="110000"/>
              </a:lnSpc>
              <a:defRPr/>
            </a:pPr>
            <a:r>
              <a:rPr lang="cs-CZ" sz="1600" b="1" dirty="0"/>
              <a:t>telefonní skatologie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vzrušování se obscénním telefonním rozhovorem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i internetová verze skatologie během chatování</a:t>
            </a:r>
          </a:p>
          <a:p>
            <a:pPr>
              <a:lnSpc>
                <a:spcPct val="110000"/>
              </a:lnSpc>
              <a:defRPr/>
            </a:pPr>
            <a:r>
              <a:rPr lang="cs-CZ" sz="1600" dirty="0"/>
              <a:t>dříve i </a:t>
            </a:r>
            <a:r>
              <a:rPr lang="cs-CZ" sz="1600" b="1" dirty="0"/>
              <a:t>masturbace (onanie, ipsace)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není porucha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400" dirty="0"/>
              <a:t>běžná v dospívání, náhražkové ukájení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5A9F5E-6D62-4B2D-B3EA-AE6E3212B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23" y="2013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0651D-8BCE-4B53-9375-0E28E302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337" y="666722"/>
            <a:ext cx="9651186" cy="12938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pudu sdružovacího, </a:t>
            </a: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socíálního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B49102-3EB8-4B80-9528-3CD11611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2193925"/>
            <a:ext cx="8369300" cy="407035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000" dirty="0"/>
              <a:t>jde o vyšší lidskou obdobu stádního pudu</a:t>
            </a:r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posilován v průběhu celé lidské historie, kulturou, v níž člověk žije</a:t>
            </a:r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společností bývá vysoce ceněn a odměňován</a:t>
            </a:r>
          </a:p>
          <a:p>
            <a:pPr>
              <a:lnSpc>
                <a:spcPct val="100000"/>
              </a:lnSpc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familiárnost</a:t>
            </a:r>
            <a:r>
              <a:rPr lang="cs-CZ" sz="2000" dirty="0"/>
              <a:t> – nadměrné množství a intenzita mezilidských kontaktů, ignorování jejich přirozené míry a odstupu od druhých lidí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X tendence k izolaci –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nadměrné samotářství </a:t>
            </a:r>
            <a:r>
              <a:rPr lang="cs-CZ" dirty="0"/>
              <a:t>– vystupňovaná varianta je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autismus</a:t>
            </a:r>
            <a:r>
              <a:rPr lang="cs-CZ" dirty="0"/>
              <a:t> – odmítá interpersonální kontakty</a:t>
            </a:r>
          </a:p>
          <a:p>
            <a:pPr>
              <a:lnSpc>
                <a:spcPct val="100000"/>
              </a:lnSpc>
              <a:defRPr/>
            </a:pPr>
            <a:endParaRPr lang="cs-CZ" sz="20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26F68C-8BC6-46B2-A4F4-3B84A0107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301" y="6935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>
            <a:extLst>
              <a:ext uri="{FF2B5EF4-FFF2-40B4-BE49-F238E27FC236}">
                <a16:creationId xmlns:a16="http://schemas.microsoft.com/office/drawing/2014/main" id="{9E30CD12-2AAF-4266-BE19-9FEDA7FC5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3787" y="981512"/>
            <a:ext cx="6378575" cy="829274"/>
          </a:xfrm>
        </p:spPr>
        <p:txBody>
          <a:bodyPr/>
          <a:lstStyle/>
          <a:p>
            <a:pPr algn="ctr"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pudů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2B2A90C-8A66-4EA6-A92F-5C79ED1008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5953" y="1903764"/>
            <a:ext cx="11903977" cy="4897437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altLang="cs-CZ" dirty="0"/>
              <a:t>Pud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Vrozená biologická tendence k uspokojení základních tělesných potřeb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Cílem pudu je uspokojení, provázené libostí nebo nelibostí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Pudy dělíme: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600" dirty="0"/>
              <a:t>Pud sebezáchovy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600" dirty="0"/>
              <a:t>Pud obživný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600" dirty="0"/>
              <a:t>Pud rodičovský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600" dirty="0"/>
              <a:t>Pud sexuální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600" dirty="0"/>
              <a:t>Pud sociální (sdružovací)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Poruchy pudů kvantitativní X kvalitativní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X instinkty – </a:t>
            </a:r>
            <a:r>
              <a:rPr lang="cs-CZ" altLang="cs-CZ" sz="1800" dirty="0"/>
              <a:t>složitější vrozené vzorce chování, které jsou druhově neměnné, stereotypní a totožné u všech zástupců stejného druhu (není tam individuální variabilita jako u pudů)</a:t>
            </a: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D84818-D3A0-4307-B78C-5D1179ED6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191" y="67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90F02-A6BE-4459-B7B9-0AABEDEB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227" y="910003"/>
            <a:ext cx="9089123" cy="1293813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Pud pro zpříjemnění existence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93DFD1-9CC5-4349-84DC-D41811D42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249" y="1854944"/>
            <a:ext cx="8351837" cy="427513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000" dirty="0"/>
              <a:t>vystupňován až k </a:t>
            </a:r>
            <a:r>
              <a:rPr lang="cs-CZ" sz="2000" b="1" dirty="0"/>
              <a:t>poživačnosti</a:t>
            </a:r>
          </a:p>
          <a:p>
            <a:pPr>
              <a:lnSpc>
                <a:spcPct val="100000"/>
              </a:lnSpc>
              <a:defRPr/>
            </a:pPr>
            <a:r>
              <a:rPr lang="cs-CZ" sz="2000" b="1" dirty="0" err="1"/>
              <a:t>hypetrofovaný</a:t>
            </a:r>
            <a:r>
              <a:rPr lang="cs-CZ" sz="2000" b="1" dirty="0"/>
              <a:t> pud vlastnický</a:t>
            </a:r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odmítání požitků, nadměrná šetrnost, uskromňování – </a:t>
            </a:r>
            <a:r>
              <a:rPr lang="cs-CZ" sz="2000" b="1" dirty="0"/>
              <a:t>askeze, </a:t>
            </a:r>
            <a:r>
              <a:rPr lang="cs-CZ" sz="2000" b="1" dirty="0" err="1"/>
              <a:t>diogenismus</a:t>
            </a:r>
            <a:r>
              <a:rPr lang="cs-CZ" sz="2000" b="1" dirty="0"/>
              <a:t>, primitivismus</a:t>
            </a:r>
          </a:p>
          <a:p>
            <a:pPr>
              <a:lnSpc>
                <a:spcPct val="100000"/>
              </a:lnSpc>
              <a:defRPr/>
            </a:pPr>
            <a:r>
              <a:rPr lang="cs-CZ" sz="2000" b="1" dirty="0"/>
              <a:t>pud po sebeuplatnění 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800" dirty="0"/>
              <a:t>přehnané zdobení a extravagantní oblečení</a:t>
            </a:r>
          </a:p>
          <a:p>
            <a:pPr>
              <a:lnSpc>
                <a:spcPct val="100000"/>
              </a:lnSpc>
              <a:defRPr/>
            </a:pPr>
            <a:r>
              <a:rPr lang="cs-CZ" sz="2000" b="1" dirty="0" err="1"/>
              <a:t>herostratismus</a:t>
            </a:r>
            <a:endParaRPr lang="cs-CZ" sz="2000" b="1" dirty="0"/>
          </a:p>
          <a:p>
            <a:pPr marL="457200" lvl="1" indent="0">
              <a:lnSpc>
                <a:spcPct val="100000"/>
              </a:lnSpc>
              <a:buNone/>
              <a:defRPr/>
            </a:pPr>
            <a:endParaRPr lang="cs-CZ" sz="1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3A9E66-C9CA-4767-8E50-2BFF404A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338" y="7249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556A2-71C9-4419-BF9B-14A666B9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38" y="677325"/>
            <a:ext cx="10498473" cy="12938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Pudy směřující k zachování individua; pud sebezáchovy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5D1408-8310-4FAF-A9CC-BB0E6255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681" y="2349500"/>
            <a:ext cx="9259494" cy="4967288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000" b="1" dirty="0"/>
              <a:t>poruchy orientačního pudu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800" dirty="0"/>
              <a:t>ostražitost před nebezpečím – reakce organismus na okamžité změny v okolí – otočíme hlavu, hledáme zrakem příčinu,…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800" dirty="0"/>
              <a:t>u člověka nejvyšší forma – 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pud zvídavosti </a:t>
            </a:r>
            <a:r>
              <a:rPr lang="cs-CZ" sz="1800" dirty="0"/>
              <a:t>– vede ke zkoumání reality, až objevitelská činnost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800" dirty="0"/>
              <a:t>oslabení nebo chybění pudu 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600" dirty="0"/>
              <a:t>při depresích, vyčerpání, autismu, </a:t>
            </a:r>
            <a:r>
              <a:rPr lang="cs-CZ" sz="1600" dirty="0" err="1"/>
              <a:t>stuporu</a:t>
            </a:r>
            <a:endParaRPr lang="cs-CZ" sz="1600" dirty="0"/>
          </a:p>
          <a:p>
            <a:pPr lvl="1">
              <a:lnSpc>
                <a:spcPct val="100000"/>
              </a:lnSpc>
              <a:defRPr/>
            </a:pPr>
            <a:r>
              <a:rPr lang="cs-CZ" sz="1800" dirty="0"/>
              <a:t>zesílení orientační reakce (těkání, ohmatávání předmětů, rychlé přeskakování pozornosti)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600" dirty="0"/>
              <a:t>mánie, </a:t>
            </a:r>
            <a:r>
              <a:rPr lang="cs-CZ" sz="1600" dirty="0" err="1"/>
              <a:t>eretický</a:t>
            </a:r>
            <a:r>
              <a:rPr lang="cs-CZ" sz="1600" dirty="0"/>
              <a:t> stav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5B3002-0C08-47FC-93BD-F8156EC41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635" y="8759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940490-3B5D-4014-8237-BB8657AE2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621" y="1971412"/>
            <a:ext cx="10284902" cy="441260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defRPr/>
            </a:pPr>
            <a:r>
              <a:rPr lang="cs-CZ" sz="2000" dirty="0"/>
              <a:t>obecně – reakce </a:t>
            </a:r>
            <a:r>
              <a:rPr lang="cs-CZ" sz="2000" b="1" dirty="0"/>
              <a:t>pasivně obranného typu </a:t>
            </a:r>
            <a:r>
              <a:rPr lang="cs-CZ" sz="2000" dirty="0"/>
              <a:t>– útěk, submise  X reakce </a:t>
            </a:r>
            <a:r>
              <a:rPr lang="cs-CZ" sz="2000" b="1" dirty="0"/>
              <a:t>aktivně obranného typu </a:t>
            </a:r>
            <a:r>
              <a:rPr lang="cs-CZ" sz="2000" dirty="0"/>
              <a:t>– agrese v nejrůznějších podobách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b="1" dirty="0"/>
              <a:t>utlumení obranných projevů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spojeno s apatií, jedinec nereaguje na nebezpečí, laxnost při ohrožení integrity osobnosti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b="1" dirty="0"/>
              <a:t>zesílení (pasivně) obranných reakcí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bázlivost, nadměrná péče o sebe, své zdraví, majetek, až podezřívavost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b="1" dirty="0"/>
              <a:t>agresivní reakce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opak; agrese i na indiferentní podněty, cítí se jimi ohrožen</a:t>
            </a:r>
            <a:endParaRPr lang="cs-CZ" sz="1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258B07-7FD9-4650-B37D-9F830B1D0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252" y="657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9A7256-EA29-42F6-84FD-8F4173F5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792" y="1988190"/>
            <a:ext cx="9647339" cy="4464997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defRPr/>
            </a:pPr>
            <a:r>
              <a:rPr lang="cs-CZ" sz="2000" b="1" dirty="0" err="1"/>
              <a:t>suicidium</a:t>
            </a:r>
            <a:r>
              <a:rPr lang="cs-CZ" sz="2000" b="1" dirty="0"/>
              <a:t> (sebevražda)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úmyslné a vědomé ukončení života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nejvýraznější projev poruchy pudu sebezáchovy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u „</a:t>
            </a:r>
            <a:r>
              <a:rPr lang="cs-CZ" sz="1800" dirty="0" err="1"/>
              <a:t>nepsychiatrické</a:t>
            </a:r>
            <a:r>
              <a:rPr lang="cs-CZ" sz="1800" dirty="0"/>
              <a:t>“ populace – zkratkovité jednání X deprese, schizofrenie – </a:t>
            </a:r>
            <a:r>
              <a:rPr lang="cs-CZ" sz="1800" b="1" dirty="0" err="1"/>
              <a:t>patická</a:t>
            </a:r>
            <a:r>
              <a:rPr lang="cs-CZ" sz="1800" b="1" dirty="0"/>
              <a:t> sebevražda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b="1" dirty="0"/>
              <a:t>bilanční sebevražda </a:t>
            </a:r>
            <a:r>
              <a:rPr lang="cs-CZ" sz="1800" dirty="0"/>
              <a:t>– jedinec po dlouhé úvaze volí tento způsob, řeší bezvýchodnou situaci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b="1" dirty="0"/>
              <a:t>sebevražedný pokus (tentamen </a:t>
            </a:r>
            <a:r>
              <a:rPr lang="cs-CZ" sz="2000" b="1" dirty="0" err="1"/>
              <a:t>suicidii</a:t>
            </a:r>
            <a:r>
              <a:rPr lang="cs-CZ" sz="2000" b="1" dirty="0"/>
              <a:t>)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nedokonaná sebevražda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někdy úmysl zemřít, avšak čin se nezdařil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někdy úmysl zemřít nebyl přítomen, k vystrašení okolí, manipulaci,.. – 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demonstrativní tentamen </a:t>
            </a:r>
            <a:r>
              <a:rPr lang="cs-CZ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suicidii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C92790-EB8C-44E3-BFF6-B69719D80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192" y="7417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C329D-D09C-4E02-8924-71327476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B649DB-01F9-411C-9436-080649EFE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99727"/>
          </a:xfrm>
        </p:spPr>
        <p:txBody>
          <a:bodyPr>
            <a:normAutofit lnSpcReduction="10000"/>
          </a:bodyPr>
          <a:lstStyle/>
          <a:p>
            <a:r>
              <a:rPr lang="cs-CZ" sz="2400" b="1" dirty="0" err="1"/>
              <a:t>sebezabití</a:t>
            </a:r>
            <a:endParaRPr lang="cs-CZ" sz="2400" b="1" dirty="0"/>
          </a:p>
          <a:p>
            <a:pPr lvl="1"/>
            <a:r>
              <a:rPr lang="cs-CZ" sz="2000" dirty="0"/>
              <a:t>čin vede k ukončení vlastního života, ale motivací pro jedince není touha vlastní život ukončit</a:t>
            </a:r>
          </a:p>
          <a:p>
            <a:pPr lvl="1"/>
            <a:r>
              <a:rPr lang="cs-CZ" sz="2000" dirty="0"/>
              <a:t>čin sleduje jiný cíl</a:t>
            </a:r>
          </a:p>
          <a:p>
            <a:pPr>
              <a:lnSpc>
                <a:spcPct val="100000"/>
              </a:lnSpc>
              <a:defRPr/>
            </a:pPr>
            <a:r>
              <a:rPr lang="cs-CZ" sz="2400" b="1" dirty="0"/>
              <a:t>automutilace, sebepoškozování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spojené s </a:t>
            </a:r>
            <a:r>
              <a:rPr lang="cs-CZ" sz="1800" b="1" dirty="0" err="1"/>
              <a:t>autoakuzacemi</a:t>
            </a:r>
            <a:r>
              <a:rPr lang="cs-CZ" sz="1800" dirty="0"/>
              <a:t> – jedinec se trestá za domnělé prohřešky - psychózy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pořezání, pálení cigaretou, polykání kovových předmětů, až drastičtější způsoby……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ve vězení – účelový charakter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b="1" dirty="0" err="1"/>
              <a:t>patická</a:t>
            </a:r>
            <a:r>
              <a:rPr lang="cs-CZ" sz="1800" b="1" dirty="0"/>
              <a:t> automutilace </a:t>
            </a:r>
            <a:r>
              <a:rPr lang="cs-CZ" sz="1800" dirty="0"/>
              <a:t>– v důsledku duševní poruchy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b="1" dirty="0" err="1"/>
              <a:t>biická</a:t>
            </a:r>
            <a:r>
              <a:rPr lang="cs-CZ" sz="1800" b="1" dirty="0"/>
              <a:t> automutilace </a:t>
            </a:r>
            <a:r>
              <a:rPr lang="cs-CZ" sz="1800" dirty="0"/>
              <a:t>– motivací je dosažení výhod, nebo únik ze situace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b="1" dirty="0" err="1"/>
              <a:t>apotemnofilie</a:t>
            </a:r>
            <a:r>
              <a:rPr lang="cs-CZ" sz="1800" dirty="0"/>
              <a:t> – chorobná touha se zbavit končetiny amputací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5E9515-4CDF-4BA5-BD4E-ABF16A5EE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546" y="719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72AE2-368B-43B9-9E4E-2530F2B8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Poruchy pudu obživného, nutričního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9F20A8-C03C-401F-9A2F-BD48C2C8F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21" y="1887523"/>
            <a:ext cx="10796631" cy="4278385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00000"/>
              </a:lnSpc>
              <a:defRPr/>
            </a:pPr>
            <a:r>
              <a:rPr lang="cs-CZ" sz="1900" dirty="0"/>
              <a:t>hledání potravy, jejího získávání a příjmu, i jejího hromadění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900" b="1" dirty="0"/>
              <a:t>kvantitativní poruchy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chorobné zvýšení – polyfagie, bulimie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chorobné snížení – sitofobie, anorexie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900" b="1" dirty="0"/>
              <a:t>polyfagie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konzumace kvanta jídla, bez pocitu nasycení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900" b="1" dirty="0"/>
              <a:t>bulimie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vlčí hlad; nezřízené a nevybíravé požívání potravy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900" b="1" dirty="0"/>
              <a:t>sitofobie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odmítání jídla, chorobný strach z jídla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spojována s psychotickými bludy </a:t>
            </a:r>
            <a:r>
              <a:rPr lang="cs-CZ" sz="1800" dirty="0" err="1"/>
              <a:t>otravovanosti</a:t>
            </a:r>
            <a:r>
              <a:rPr lang="cs-CZ" sz="1800" dirty="0"/>
              <a:t> nebo představy, že si jedinec jídlo nezaslouží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900" b="1" dirty="0"/>
              <a:t>anorexie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odmítání jídla, </a:t>
            </a:r>
            <a:r>
              <a:rPr lang="cs-CZ" sz="1800" dirty="0" err="1"/>
              <a:t>patické</a:t>
            </a:r>
            <a:r>
              <a:rPr lang="cs-CZ" sz="1800" dirty="0"/>
              <a:t> nechutenství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900" dirty="0"/>
              <a:t>anorexie + bulimie – </a:t>
            </a:r>
            <a:r>
              <a:rPr lang="cs-CZ" sz="1900" b="1" dirty="0"/>
              <a:t>poruchy příjmu potravy</a:t>
            </a:r>
          </a:p>
          <a:p>
            <a:pPr lvl="1">
              <a:lnSpc>
                <a:spcPct val="100000"/>
              </a:lnSpc>
              <a:defRPr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B07CD8-B9CC-4829-9151-0F606958C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546" y="692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614D3-DD7E-497E-9DA9-DB8C1066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094797-AE29-4E62-BFE5-877705264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100" b="1" dirty="0"/>
              <a:t>kvalitativní poruchy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900" dirty="0"/>
              <a:t>patologická změna preference druh potravy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1900" b="1" dirty="0"/>
              <a:t>pojídání nejedlých látek – </a:t>
            </a:r>
            <a:r>
              <a:rPr lang="cs-CZ" sz="1900" b="1" dirty="0" err="1"/>
              <a:t>pica</a:t>
            </a:r>
            <a:endParaRPr lang="cs-CZ" sz="1900" b="1" dirty="0"/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písek, omítka,…</a:t>
            </a:r>
          </a:p>
          <a:p>
            <a:pPr lvl="2">
              <a:lnSpc>
                <a:spcPct val="100000"/>
              </a:lnSpc>
              <a:defRPr/>
            </a:pPr>
            <a:r>
              <a:rPr lang="cs-CZ" sz="1800" dirty="0"/>
              <a:t>chronická schizofrenie, demence, mentální retardace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b="1" dirty="0"/>
              <a:t>kanibalismus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/>
              <a:t>– pojídání lidského masa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b="1" dirty="0"/>
              <a:t>koprofagie </a:t>
            </a:r>
            <a:r>
              <a:rPr lang="cs-CZ" sz="2000" dirty="0"/>
              <a:t>– pojídání výkalů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b="1" dirty="0" err="1"/>
              <a:t>trichofagie</a:t>
            </a:r>
            <a:r>
              <a:rPr lang="cs-CZ" sz="2000" dirty="0"/>
              <a:t> – pojídání vlasů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b="1" dirty="0"/>
              <a:t>onychofagie</a:t>
            </a:r>
            <a:r>
              <a:rPr lang="cs-CZ" sz="2000" dirty="0"/>
              <a:t> – okusování nehtů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84F010-E978-4F38-B6B6-24D1CEE14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856" y="884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3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444E2-A440-4291-9C16-31F99ED7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90413"/>
            <a:ext cx="9603275" cy="1049235"/>
          </a:xfrm>
        </p:spPr>
        <p:txBody>
          <a:bodyPr/>
          <a:lstStyle/>
          <a:p>
            <a:r>
              <a:rPr lang="cs-CZ" dirty="0"/>
              <a:t>Nové poruchy nutričního pudu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783FDC-EF04-4301-B819-07608FC00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err="1"/>
              <a:t>ortorexie</a:t>
            </a:r>
            <a:endParaRPr lang="cs-CZ" b="1" dirty="0"/>
          </a:p>
          <a:p>
            <a:pPr lvl="1"/>
            <a:r>
              <a:rPr lang="cs-CZ" dirty="0"/>
              <a:t>posedlost zdravou stravou</a:t>
            </a:r>
          </a:p>
          <a:p>
            <a:r>
              <a:rPr lang="cs-CZ" b="1" dirty="0" err="1"/>
              <a:t>bigorexie</a:t>
            </a:r>
            <a:endParaRPr lang="cs-CZ" b="1" dirty="0"/>
          </a:p>
          <a:p>
            <a:pPr lvl="1"/>
            <a:r>
              <a:rPr lang="cs-CZ" dirty="0"/>
              <a:t>zvýšený až nutkavý zájem o vlastní tělo a jeho svalovou hmotu</a:t>
            </a:r>
          </a:p>
          <a:p>
            <a:r>
              <a:rPr lang="cs-CZ" b="1" dirty="0" err="1"/>
              <a:t>drunkorexie</a:t>
            </a:r>
            <a:endParaRPr lang="cs-CZ" b="1" dirty="0"/>
          </a:p>
          <a:p>
            <a:pPr lvl="1"/>
            <a:r>
              <a:rPr lang="cs-CZ" dirty="0"/>
              <a:t>konzumace většího množství alkoholu spolu se sníženým příjmem jídla</a:t>
            </a:r>
          </a:p>
          <a:p>
            <a:r>
              <a:rPr lang="cs-CZ" b="1" dirty="0" err="1"/>
              <a:t>pregorexie</a:t>
            </a:r>
            <a:endParaRPr lang="cs-CZ" b="1" dirty="0"/>
          </a:p>
          <a:p>
            <a:pPr lvl="1"/>
            <a:r>
              <a:rPr lang="cs-CZ" dirty="0"/>
              <a:t>u těhotných žen</a:t>
            </a:r>
          </a:p>
          <a:p>
            <a:pPr lvl="1"/>
            <a:r>
              <a:rPr lang="cs-CZ" dirty="0"/>
              <a:t>obava ze zvýšení hmotnosti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1DCD9F-5068-4827-ACB0-0BE6CE227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804" y="580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107</TotalTime>
  <Words>1491</Words>
  <Application>Microsoft Office PowerPoint</Application>
  <PresentationFormat>Širokoúhlá obrazovka</PresentationFormat>
  <Paragraphs>229</Paragraphs>
  <Slides>20</Slides>
  <Notes>1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Gill Sans MT</vt:lpstr>
      <vt:lpstr>Galerie</vt:lpstr>
      <vt:lpstr>Poruchy pudů</vt:lpstr>
      <vt:lpstr>Poruchy pudů</vt:lpstr>
      <vt:lpstr>Pudy směřující k zachování individua; pud sebezáchovy</vt:lpstr>
      <vt:lpstr>Prezentace aplikace PowerPoint</vt:lpstr>
      <vt:lpstr>Prezentace aplikace PowerPoint</vt:lpstr>
      <vt:lpstr>Prezentace aplikace PowerPoint</vt:lpstr>
      <vt:lpstr>Poruchy pudu obživného, nutričního</vt:lpstr>
      <vt:lpstr>Prezentace aplikace PowerPoint</vt:lpstr>
      <vt:lpstr>Nové poruchy nutričního pudu</vt:lpstr>
      <vt:lpstr>Poruchy pudu rodičovského</vt:lpstr>
      <vt:lpstr>Poruchy sexuálního pudu</vt:lpstr>
      <vt:lpstr>Sexuální dysfunkce</vt:lpstr>
      <vt:lpstr>Prezentace aplikace PowerPoint</vt:lpstr>
      <vt:lpstr>Poruchy pohlavní identity</vt:lpstr>
      <vt:lpstr>Poruchy sexuální preference  parafilie, deviace, aberace, úchylky</vt:lpstr>
      <vt:lpstr>Prezentace aplikace PowerPoint</vt:lpstr>
      <vt:lpstr>Prezentace aplikace PowerPoint</vt:lpstr>
      <vt:lpstr>Prezentace aplikace PowerPoint</vt:lpstr>
      <vt:lpstr>Poruchy pudu sdružovacího, socíálního</vt:lpstr>
      <vt:lpstr>Pud pro zpříjemnění existence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Poruchy pudů</dc:title>
  <dc:creator>Hana Přikrylová</dc:creator>
  <cp:lastModifiedBy>Hana Přikrylová</cp:lastModifiedBy>
  <cp:revision>1</cp:revision>
  <dcterms:created xsi:type="dcterms:W3CDTF">2021-04-12T07:20:31Z</dcterms:created>
  <dcterms:modified xsi:type="dcterms:W3CDTF">2021-04-12T09:08:21Z</dcterms:modified>
</cp:coreProperties>
</file>