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42" r:id="rId2"/>
    <p:sldId id="369" r:id="rId3"/>
    <p:sldId id="370" r:id="rId4"/>
    <p:sldId id="371" r:id="rId5"/>
    <p:sldId id="372" r:id="rId6"/>
    <p:sldId id="316" r:id="rId7"/>
    <p:sldId id="333" r:id="rId8"/>
    <p:sldId id="318" r:id="rId9"/>
    <p:sldId id="319" r:id="rId10"/>
    <p:sldId id="352" r:id="rId11"/>
    <p:sldId id="321" r:id="rId12"/>
    <p:sldId id="322" r:id="rId13"/>
    <p:sldId id="323" r:id="rId14"/>
    <p:sldId id="354" r:id="rId15"/>
    <p:sldId id="325" r:id="rId16"/>
    <p:sldId id="353" r:id="rId17"/>
    <p:sldId id="327" r:id="rId18"/>
    <p:sldId id="328" r:id="rId19"/>
    <p:sldId id="329" r:id="rId20"/>
    <p:sldId id="330" r:id="rId21"/>
    <p:sldId id="331" r:id="rId22"/>
    <p:sldId id="344" r:id="rId23"/>
    <p:sldId id="332" r:id="rId24"/>
    <p:sldId id="361" r:id="rId25"/>
    <p:sldId id="334" r:id="rId26"/>
    <p:sldId id="359" r:id="rId27"/>
    <p:sldId id="360" r:id="rId28"/>
    <p:sldId id="345" r:id="rId29"/>
    <p:sldId id="355" r:id="rId30"/>
    <p:sldId id="356" r:id="rId31"/>
    <p:sldId id="357" r:id="rId32"/>
    <p:sldId id="358" r:id="rId33"/>
    <p:sldId id="362" r:id="rId34"/>
    <p:sldId id="363" r:id="rId35"/>
    <p:sldId id="364" r:id="rId36"/>
    <p:sldId id="365" r:id="rId37"/>
    <p:sldId id="366" r:id="rId38"/>
    <p:sldId id="367" r:id="rId39"/>
    <p:sldId id="36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DF7C07-41D5-4493-AE94-6073512D83C8}" v="192" dt="2021-04-14T07:23:17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Přikrylová" userId="5221c08136c03a87" providerId="LiveId" clId="{E0DF7C07-41D5-4493-AE94-6073512D83C8}"/>
    <pc:docChg chg="undo custSel addSld delSld modSld sldOrd">
      <pc:chgData name="Hana Přikrylová" userId="5221c08136c03a87" providerId="LiveId" clId="{E0DF7C07-41D5-4493-AE94-6073512D83C8}" dt="2021-04-14T07:23:17.958" v="4418"/>
      <pc:docMkLst>
        <pc:docMk/>
      </pc:docMkLst>
      <pc:sldChg chg="modSp mod">
        <pc:chgData name="Hana Přikrylová" userId="5221c08136c03a87" providerId="LiveId" clId="{E0DF7C07-41D5-4493-AE94-6073512D83C8}" dt="2021-04-13T16:21:09.066" v="3521" actId="1076"/>
        <pc:sldMkLst>
          <pc:docMk/>
          <pc:sldMk cId="0" sldId="316"/>
        </pc:sldMkLst>
        <pc:spChg chg="mod">
          <ac:chgData name="Hana Přikrylová" userId="5221c08136c03a87" providerId="LiveId" clId="{E0DF7C07-41D5-4493-AE94-6073512D83C8}" dt="2021-04-13T08:05:05.828" v="3488" actId="20577"/>
          <ac:spMkLst>
            <pc:docMk/>
            <pc:sldMk cId="0" sldId="316"/>
            <ac:spMk id="11266" creationId="{3F726385-F659-4F79-B65B-7FBE2B25EA67}"/>
          </ac:spMkLst>
        </pc:spChg>
        <pc:spChg chg="mod">
          <ac:chgData name="Hana Přikrylová" userId="5221c08136c03a87" providerId="LiveId" clId="{E0DF7C07-41D5-4493-AE94-6073512D83C8}" dt="2021-04-13T08:05:23.193" v="3494" actId="113"/>
          <ac:spMkLst>
            <pc:docMk/>
            <pc:sldMk cId="0" sldId="316"/>
            <ac:spMk id="11267" creationId="{A18B9513-C2DF-41C2-B965-E2F8D0AF764B}"/>
          </ac:spMkLst>
        </pc:spChg>
        <pc:picChg chg="mod">
          <ac:chgData name="Hana Přikrylová" userId="5221c08136c03a87" providerId="LiveId" clId="{E0DF7C07-41D5-4493-AE94-6073512D83C8}" dt="2021-04-13T16:21:09.066" v="3521" actId="1076"/>
          <ac:picMkLst>
            <pc:docMk/>
            <pc:sldMk cId="0" sldId="316"/>
            <ac:picMk id="2" creationId="{6A800277-426B-44E4-BA7A-E9049B29EB56}"/>
          </ac:picMkLst>
        </pc:picChg>
      </pc:sldChg>
      <pc:sldChg chg="modSp mod ord">
        <pc:chgData name="Hana Přikrylová" userId="5221c08136c03a87" providerId="LiveId" clId="{E0DF7C07-41D5-4493-AE94-6073512D83C8}" dt="2021-04-13T16:25:54.950" v="3550" actId="1076"/>
        <pc:sldMkLst>
          <pc:docMk/>
          <pc:sldMk cId="0" sldId="318"/>
        </pc:sldMkLst>
        <pc:spChg chg="mod">
          <ac:chgData name="Hana Přikrylová" userId="5221c08136c03a87" providerId="LiveId" clId="{E0DF7C07-41D5-4493-AE94-6073512D83C8}" dt="2021-04-12T09:36:36.560" v="892" actId="1037"/>
          <ac:spMkLst>
            <pc:docMk/>
            <pc:sldMk cId="0" sldId="318"/>
            <ac:spMk id="23554" creationId="{1FAE1A8F-3996-476F-9409-0AF546786615}"/>
          </ac:spMkLst>
        </pc:spChg>
        <pc:spChg chg="mod">
          <ac:chgData name="Hana Přikrylová" userId="5221c08136c03a87" providerId="LiveId" clId="{E0DF7C07-41D5-4493-AE94-6073512D83C8}" dt="2021-04-13T16:24:51.329" v="3549" actId="6549"/>
          <ac:spMkLst>
            <pc:docMk/>
            <pc:sldMk cId="0" sldId="318"/>
            <ac:spMk id="28675" creationId="{881A309F-0F0B-4C6B-AEB7-8C0F4C709C02}"/>
          </ac:spMkLst>
        </pc:spChg>
        <pc:picChg chg="mod">
          <ac:chgData name="Hana Přikrylová" userId="5221c08136c03a87" providerId="LiveId" clId="{E0DF7C07-41D5-4493-AE94-6073512D83C8}" dt="2021-04-13T16:25:54.950" v="3550" actId="1076"/>
          <ac:picMkLst>
            <pc:docMk/>
            <pc:sldMk cId="0" sldId="318"/>
            <ac:picMk id="2" creationId="{70D6FF43-0E7F-418E-BB64-0F86FB21610A}"/>
          </ac:picMkLst>
        </pc:picChg>
      </pc:sldChg>
      <pc:sldChg chg="modSp mod">
        <pc:chgData name="Hana Přikrylová" userId="5221c08136c03a87" providerId="LiveId" clId="{E0DF7C07-41D5-4493-AE94-6073512D83C8}" dt="2021-04-13T16:27:21.609" v="3551" actId="1076"/>
        <pc:sldMkLst>
          <pc:docMk/>
          <pc:sldMk cId="0" sldId="319"/>
        </pc:sldMkLst>
        <pc:spChg chg="mod">
          <ac:chgData name="Hana Přikrylová" userId="5221c08136c03a87" providerId="LiveId" clId="{E0DF7C07-41D5-4493-AE94-6073512D83C8}" dt="2021-04-12T09:35:17.696" v="518" actId="1037"/>
          <ac:spMkLst>
            <pc:docMk/>
            <pc:sldMk cId="0" sldId="319"/>
            <ac:spMk id="13314" creationId="{37143352-A883-46EE-8038-E35E4481927F}"/>
          </ac:spMkLst>
        </pc:spChg>
        <pc:picChg chg="mod">
          <ac:chgData name="Hana Přikrylová" userId="5221c08136c03a87" providerId="LiveId" clId="{E0DF7C07-41D5-4493-AE94-6073512D83C8}" dt="2021-04-13T16:27:21.609" v="3551" actId="1076"/>
          <ac:picMkLst>
            <pc:docMk/>
            <pc:sldMk cId="0" sldId="319"/>
            <ac:picMk id="2" creationId="{2D27C63F-B52B-4847-97E8-3E17196EF1B3}"/>
          </ac:picMkLst>
        </pc:picChg>
      </pc:sldChg>
      <pc:sldChg chg="modSp mod ord">
        <pc:chgData name="Hana Přikrylová" userId="5221c08136c03a87" providerId="LiveId" clId="{E0DF7C07-41D5-4493-AE94-6073512D83C8}" dt="2021-04-13T16:32:43.945" v="3557" actId="1076"/>
        <pc:sldMkLst>
          <pc:docMk/>
          <pc:sldMk cId="0" sldId="321"/>
        </pc:sldMkLst>
        <pc:spChg chg="mod">
          <ac:chgData name="Hana Přikrylová" userId="5221c08136c03a87" providerId="LiveId" clId="{E0DF7C07-41D5-4493-AE94-6073512D83C8}" dt="2021-04-12T09:37:12.016" v="1095" actId="1037"/>
          <ac:spMkLst>
            <pc:docMk/>
            <pc:sldMk cId="0" sldId="321"/>
            <ac:spMk id="29698" creationId="{8F803DC7-FF91-43CB-86BA-ED12B0C63BFB}"/>
          </ac:spMkLst>
        </pc:spChg>
        <pc:spChg chg="mod">
          <ac:chgData name="Hana Přikrylová" userId="5221c08136c03a87" providerId="LiveId" clId="{E0DF7C07-41D5-4493-AE94-6073512D83C8}" dt="2021-04-13T16:30:23.697" v="3556" actId="14100"/>
          <ac:spMkLst>
            <pc:docMk/>
            <pc:sldMk cId="0" sldId="321"/>
            <ac:spMk id="34819" creationId="{0C6F0619-9FF4-405B-98F0-43A38BBDED20}"/>
          </ac:spMkLst>
        </pc:spChg>
        <pc:picChg chg="mod">
          <ac:chgData name="Hana Přikrylová" userId="5221c08136c03a87" providerId="LiveId" clId="{E0DF7C07-41D5-4493-AE94-6073512D83C8}" dt="2021-04-13T16:32:43.945" v="3557" actId="1076"/>
          <ac:picMkLst>
            <pc:docMk/>
            <pc:sldMk cId="0" sldId="321"/>
            <ac:picMk id="2" creationId="{87D418BB-D0D9-4B2B-818A-123FBC54422A}"/>
          </ac:picMkLst>
        </pc:picChg>
      </pc:sldChg>
      <pc:sldChg chg="modSp mod ord">
        <pc:chgData name="Hana Přikrylová" userId="5221c08136c03a87" providerId="LiveId" clId="{E0DF7C07-41D5-4493-AE94-6073512D83C8}" dt="2021-04-13T16:34:00.557" v="3562" actId="1076"/>
        <pc:sldMkLst>
          <pc:docMk/>
          <pc:sldMk cId="0" sldId="322"/>
        </pc:sldMkLst>
        <pc:spChg chg="mod">
          <ac:chgData name="Hana Přikrylová" userId="5221c08136c03a87" providerId="LiveId" clId="{E0DF7C07-41D5-4493-AE94-6073512D83C8}" dt="2021-04-12T09:36:50.648" v="952" actId="1035"/>
          <ac:spMkLst>
            <pc:docMk/>
            <pc:sldMk cId="0" sldId="322"/>
            <ac:spMk id="25602" creationId="{BB4E7A23-9E29-453A-B30E-ADEFBE9D6DF9}"/>
          </ac:spMkLst>
        </pc:spChg>
        <pc:spChg chg="mod">
          <ac:chgData name="Hana Přikrylová" userId="5221c08136c03a87" providerId="LiveId" clId="{E0DF7C07-41D5-4493-AE94-6073512D83C8}" dt="2021-04-13T16:33:01.899" v="3561" actId="14100"/>
          <ac:spMkLst>
            <pc:docMk/>
            <pc:sldMk cId="0" sldId="322"/>
            <ac:spMk id="30723" creationId="{5F591E5B-A01C-43D8-B5DA-74B9FE068CD2}"/>
          </ac:spMkLst>
        </pc:spChg>
        <pc:picChg chg="mod">
          <ac:chgData name="Hana Přikrylová" userId="5221c08136c03a87" providerId="LiveId" clId="{E0DF7C07-41D5-4493-AE94-6073512D83C8}" dt="2021-04-13T16:34:00.557" v="3562" actId="1076"/>
          <ac:picMkLst>
            <pc:docMk/>
            <pc:sldMk cId="0" sldId="322"/>
            <ac:picMk id="2" creationId="{BFBAEE87-0DB9-476C-AD77-E0E55F69EBC0}"/>
          </ac:picMkLst>
        </pc:picChg>
      </pc:sldChg>
      <pc:sldChg chg="modSp mod ord">
        <pc:chgData name="Hana Přikrylová" userId="5221c08136c03a87" providerId="LiveId" clId="{E0DF7C07-41D5-4493-AE94-6073512D83C8}" dt="2021-04-13T16:35:15.891" v="3566" actId="1076"/>
        <pc:sldMkLst>
          <pc:docMk/>
          <pc:sldMk cId="0" sldId="323"/>
        </pc:sldMkLst>
        <pc:spChg chg="mod">
          <ac:chgData name="Hana Přikrylová" userId="5221c08136c03a87" providerId="LiveId" clId="{E0DF7C07-41D5-4493-AE94-6073512D83C8}" dt="2021-04-12T09:37:02.488" v="1023" actId="1037"/>
          <ac:spMkLst>
            <pc:docMk/>
            <pc:sldMk cId="0" sldId="323"/>
            <ac:spMk id="27650" creationId="{7F477974-A331-4532-944D-6234BD7927F4}"/>
          </ac:spMkLst>
        </pc:spChg>
        <pc:spChg chg="mod">
          <ac:chgData name="Hana Přikrylová" userId="5221c08136c03a87" providerId="LiveId" clId="{E0DF7C07-41D5-4493-AE94-6073512D83C8}" dt="2021-04-13T16:34:31.723" v="3565" actId="6549"/>
          <ac:spMkLst>
            <pc:docMk/>
            <pc:sldMk cId="0" sldId="323"/>
            <ac:spMk id="32771" creationId="{5CBB9A8C-2BF3-4629-80C8-A46ACDBDF35B}"/>
          </ac:spMkLst>
        </pc:spChg>
        <pc:picChg chg="mod">
          <ac:chgData name="Hana Přikrylová" userId="5221c08136c03a87" providerId="LiveId" clId="{E0DF7C07-41D5-4493-AE94-6073512D83C8}" dt="2021-04-13T16:35:15.891" v="3566" actId="1076"/>
          <ac:picMkLst>
            <pc:docMk/>
            <pc:sldMk cId="0" sldId="323"/>
            <ac:picMk id="2" creationId="{AA2B98A6-DB6B-4A71-9594-034474859F35}"/>
          </ac:picMkLst>
        </pc:picChg>
      </pc:sldChg>
      <pc:sldChg chg="modSp mod">
        <pc:chgData name="Hana Přikrylová" userId="5221c08136c03a87" providerId="LiveId" clId="{E0DF7C07-41D5-4493-AE94-6073512D83C8}" dt="2021-04-13T16:38:15.067" v="3665" actId="1076"/>
        <pc:sldMkLst>
          <pc:docMk/>
          <pc:sldMk cId="0" sldId="325"/>
        </pc:sldMkLst>
        <pc:spChg chg="mod">
          <ac:chgData name="Hana Přikrylová" userId="5221c08136c03a87" providerId="LiveId" clId="{E0DF7C07-41D5-4493-AE94-6073512D83C8}" dt="2021-04-12T09:37:17.514" v="1109" actId="1036"/>
          <ac:spMkLst>
            <pc:docMk/>
            <pc:sldMk cId="0" sldId="325"/>
            <ac:spMk id="31746" creationId="{27716D06-28CD-4748-80E3-3F76781A52F6}"/>
          </ac:spMkLst>
        </pc:spChg>
        <pc:spChg chg="mod">
          <ac:chgData name="Hana Přikrylová" userId="5221c08136c03a87" providerId="LiveId" clId="{E0DF7C07-41D5-4493-AE94-6073512D83C8}" dt="2021-04-13T16:38:11.243" v="3664" actId="6549"/>
          <ac:spMkLst>
            <pc:docMk/>
            <pc:sldMk cId="0" sldId="325"/>
            <ac:spMk id="36867" creationId="{741E248A-A0A0-4E46-996B-1A250E5F1031}"/>
          </ac:spMkLst>
        </pc:spChg>
        <pc:picChg chg="mod">
          <ac:chgData name="Hana Přikrylová" userId="5221c08136c03a87" providerId="LiveId" clId="{E0DF7C07-41D5-4493-AE94-6073512D83C8}" dt="2021-04-13T16:38:15.067" v="3665" actId="1076"/>
          <ac:picMkLst>
            <pc:docMk/>
            <pc:sldMk cId="0" sldId="325"/>
            <ac:picMk id="2" creationId="{6E3E0933-07DA-49BC-8B2B-06C232BBC505}"/>
          </ac:picMkLst>
        </pc:picChg>
      </pc:sldChg>
      <pc:sldChg chg="del">
        <pc:chgData name="Hana Přikrylová" userId="5221c08136c03a87" providerId="LiveId" clId="{E0DF7C07-41D5-4493-AE94-6073512D83C8}" dt="2021-04-14T06:33:03.584" v="3667" actId="2696"/>
        <pc:sldMkLst>
          <pc:docMk/>
          <pc:sldMk cId="0" sldId="327"/>
        </pc:sldMkLst>
      </pc:sldChg>
      <pc:sldChg chg="modSp mod">
        <pc:chgData name="Hana Přikrylová" userId="5221c08136c03a87" providerId="LiveId" clId="{E0DF7C07-41D5-4493-AE94-6073512D83C8}" dt="2021-04-14T06:37:49.555" v="3820" actId="1076"/>
        <pc:sldMkLst>
          <pc:docMk/>
          <pc:sldMk cId="2175744082" sldId="327"/>
        </pc:sldMkLst>
        <pc:spChg chg="mod">
          <ac:chgData name="Hana Přikrylová" userId="5221c08136c03a87" providerId="LiveId" clId="{E0DF7C07-41D5-4493-AE94-6073512D83C8}" dt="2021-04-14T06:33:36.539" v="3700" actId="14100"/>
          <ac:spMkLst>
            <pc:docMk/>
            <pc:sldMk cId="2175744082" sldId="327"/>
            <ac:spMk id="47107" creationId="{84E98435-A59F-49BB-A8BA-FA9BA905706A}"/>
          </ac:spMkLst>
        </pc:spChg>
        <pc:picChg chg="mod">
          <ac:chgData name="Hana Přikrylová" userId="5221c08136c03a87" providerId="LiveId" clId="{E0DF7C07-41D5-4493-AE94-6073512D83C8}" dt="2021-04-14T06:37:49.555" v="3820" actId="1076"/>
          <ac:picMkLst>
            <pc:docMk/>
            <pc:sldMk cId="2175744082" sldId="327"/>
            <ac:picMk id="2" creationId="{B4EDAF38-B4C9-43CC-A6B4-8634918E3564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28"/>
        </pc:sldMkLst>
        <pc:spChg chg="mod">
          <ac:chgData name="Hana Přikrylová" userId="5221c08136c03a87" providerId="LiveId" clId="{E0DF7C07-41D5-4493-AE94-6073512D83C8}" dt="2021-04-12T09:37:59.888" v="1322" actId="1036"/>
          <ac:spMkLst>
            <pc:docMk/>
            <pc:sldMk cId="0" sldId="328"/>
            <ac:spMk id="49154" creationId="{43592802-470D-4024-A355-5A95DAF1115F}"/>
          </ac:spMkLst>
        </pc:spChg>
      </pc:sldChg>
      <pc:sldChg chg="modSp mod">
        <pc:chgData name="Hana Přikrylová" userId="5221c08136c03a87" providerId="LiveId" clId="{E0DF7C07-41D5-4493-AE94-6073512D83C8}" dt="2021-04-14T06:40:56.483" v="3821" actId="1076"/>
        <pc:sldMkLst>
          <pc:docMk/>
          <pc:sldMk cId="2142836303" sldId="328"/>
        </pc:sldMkLst>
        <pc:spChg chg="mod">
          <ac:chgData name="Hana Přikrylová" userId="5221c08136c03a87" providerId="LiveId" clId="{E0DF7C07-41D5-4493-AE94-6073512D83C8}" dt="2021-04-14T06:35:44.017" v="3815" actId="1036"/>
          <ac:spMkLst>
            <pc:docMk/>
            <pc:sldMk cId="2142836303" sldId="328"/>
            <ac:spMk id="49155" creationId="{FC4A2E75-3A4B-407E-BC36-5EB8BAB1058D}"/>
          </ac:spMkLst>
        </pc:spChg>
        <pc:picChg chg="mod">
          <ac:chgData name="Hana Přikrylová" userId="5221c08136c03a87" providerId="LiveId" clId="{E0DF7C07-41D5-4493-AE94-6073512D83C8}" dt="2021-04-14T06:40:56.483" v="3821" actId="1076"/>
          <ac:picMkLst>
            <pc:docMk/>
            <pc:sldMk cId="2142836303" sldId="328"/>
            <ac:picMk id="2" creationId="{F2D16CC2-67C3-4103-BD5D-72705C1C6EEB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29"/>
        </pc:sldMkLst>
        <pc:spChg chg="mod">
          <ac:chgData name="Hana Přikrylová" userId="5221c08136c03a87" providerId="LiveId" clId="{E0DF7C07-41D5-4493-AE94-6073512D83C8}" dt="2021-04-12T09:38:22.080" v="1411" actId="1036"/>
          <ac:spMkLst>
            <pc:docMk/>
            <pc:sldMk cId="0" sldId="329"/>
            <ac:spMk id="53250" creationId="{CDC7C473-8262-492A-ADE0-C17F1F4FAC6B}"/>
          </ac:spMkLst>
        </pc:spChg>
      </pc:sldChg>
      <pc:sldChg chg="modSp mod">
        <pc:chgData name="Hana Přikrylová" userId="5221c08136c03a87" providerId="LiveId" clId="{E0DF7C07-41D5-4493-AE94-6073512D83C8}" dt="2021-04-14T06:44:15.218" v="3822" actId="1076"/>
        <pc:sldMkLst>
          <pc:docMk/>
          <pc:sldMk cId="2657877062" sldId="329"/>
        </pc:sldMkLst>
        <pc:spChg chg="mod">
          <ac:chgData name="Hana Přikrylová" userId="5221c08136c03a87" providerId="LiveId" clId="{E0DF7C07-41D5-4493-AE94-6073512D83C8}" dt="2021-04-14T06:36:11.707" v="3819" actId="14100"/>
          <ac:spMkLst>
            <pc:docMk/>
            <pc:sldMk cId="2657877062" sldId="329"/>
            <ac:spMk id="53251" creationId="{C1268267-1A78-42C2-BF06-6F6F949B608F}"/>
          </ac:spMkLst>
        </pc:spChg>
        <pc:picChg chg="mod">
          <ac:chgData name="Hana Přikrylová" userId="5221c08136c03a87" providerId="LiveId" clId="{E0DF7C07-41D5-4493-AE94-6073512D83C8}" dt="2021-04-14T06:44:15.218" v="3822" actId="1076"/>
          <ac:picMkLst>
            <pc:docMk/>
            <pc:sldMk cId="2657877062" sldId="329"/>
            <ac:picMk id="2" creationId="{015C8F6D-D617-4DEA-BA81-7C007B8B0C1D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30"/>
        </pc:sldMkLst>
        <pc:spChg chg="mod">
          <ac:chgData name="Hana Přikrylová" userId="5221c08136c03a87" providerId="LiveId" clId="{E0DF7C07-41D5-4493-AE94-6073512D83C8}" dt="2021-04-12T09:38:28.336" v="1427" actId="1036"/>
          <ac:spMkLst>
            <pc:docMk/>
            <pc:sldMk cId="0" sldId="330"/>
            <ac:spMk id="55298" creationId="{1FCE54C4-AE19-427F-9A69-EF350DDD5D2F}"/>
          </ac:spMkLst>
        </pc:spChg>
      </pc:sldChg>
      <pc:sldChg chg="modSp mod">
        <pc:chgData name="Hana Přikrylová" userId="5221c08136c03a87" providerId="LiveId" clId="{E0DF7C07-41D5-4493-AE94-6073512D83C8}" dt="2021-04-14T06:45:24.170" v="3829" actId="1076"/>
        <pc:sldMkLst>
          <pc:docMk/>
          <pc:sldMk cId="90271135" sldId="330"/>
        </pc:sldMkLst>
        <pc:spChg chg="mod">
          <ac:chgData name="Hana Přikrylová" userId="5221c08136c03a87" providerId="LiveId" clId="{E0DF7C07-41D5-4493-AE94-6073512D83C8}" dt="2021-04-14T06:44:37.285" v="3828" actId="113"/>
          <ac:spMkLst>
            <pc:docMk/>
            <pc:sldMk cId="90271135" sldId="330"/>
            <ac:spMk id="55299" creationId="{76DDBAE1-7F44-449F-8512-597781CDEE29}"/>
          </ac:spMkLst>
        </pc:spChg>
        <pc:picChg chg="mod">
          <ac:chgData name="Hana Přikrylová" userId="5221c08136c03a87" providerId="LiveId" clId="{E0DF7C07-41D5-4493-AE94-6073512D83C8}" dt="2021-04-14T06:45:24.170" v="3829" actId="1076"/>
          <ac:picMkLst>
            <pc:docMk/>
            <pc:sldMk cId="90271135" sldId="330"/>
            <ac:picMk id="2" creationId="{7AA94D7C-C908-4805-A6E1-FA80FAADE64B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31"/>
        </pc:sldMkLst>
        <pc:spChg chg="mod">
          <ac:chgData name="Hana Přikrylová" userId="5221c08136c03a87" providerId="LiveId" clId="{E0DF7C07-41D5-4493-AE94-6073512D83C8}" dt="2021-04-12T09:38:40.564" v="1508" actId="1036"/>
          <ac:spMkLst>
            <pc:docMk/>
            <pc:sldMk cId="0" sldId="331"/>
            <ac:spMk id="57346" creationId="{C7298222-CBEA-4113-AF9A-47A396C599F5}"/>
          </ac:spMkLst>
        </pc:spChg>
      </pc:sldChg>
      <pc:sldChg chg="modSp mod">
        <pc:chgData name="Hana Přikrylová" userId="5221c08136c03a87" providerId="LiveId" clId="{E0DF7C07-41D5-4493-AE94-6073512D83C8}" dt="2021-04-14T06:48:38.746" v="3885" actId="1076"/>
        <pc:sldMkLst>
          <pc:docMk/>
          <pc:sldMk cId="412589092" sldId="331"/>
        </pc:sldMkLst>
        <pc:spChg chg="mod">
          <ac:chgData name="Hana Přikrylová" userId="5221c08136c03a87" providerId="LiveId" clId="{E0DF7C07-41D5-4493-AE94-6073512D83C8}" dt="2021-04-14T06:46:28.426" v="3884" actId="14100"/>
          <ac:spMkLst>
            <pc:docMk/>
            <pc:sldMk cId="412589092" sldId="331"/>
            <ac:spMk id="57347" creationId="{9F180763-7B0A-4621-92E6-2ADE83101972}"/>
          </ac:spMkLst>
        </pc:spChg>
        <pc:picChg chg="mod">
          <ac:chgData name="Hana Přikrylová" userId="5221c08136c03a87" providerId="LiveId" clId="{E0DF7C07-41D5-4493-AE94-6073512D83C8}" dt="2021-04-14T06:48:38.746" v="3885" actId="1076"/>
          <ac:picMkLst>
            <pc:docMk/>
            <pc:sldMk cId="412589092" sldId="331"/>
            <ac:picMk id="2" creationId="{47C95505-9F7C-4BD9-9FCC-45D0D7A5024D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32"/>
        </pc:sldMkLst>
        <pc:spChg chg="mod">
          <ac:chgData name="Hana Přikrylová" userId="5221c08136c03a87" providerId="LiveId" clId="{E0DF7C07-41D5-4493-AE94-6073512D83C8}" dt="2021-04-12T09:39:05.579" v="1627" actId="1036"/>
          <ac:spMkLst>
            <pc:docMk/>
            <pc:sldMk cId="0" sldId="332"/>
            <ac:spMk id="61442" creationId="{00C3AC6D-1DEE-4E3B-8F5E-7E546F5519EB}"/>
          </ac:spMkLst>
        </pc:spChg>
      </pc:sldChg>
      <pc:sldChg chg="modSp mod">
        <pc:chgData name="Hana Přikrylová" userId="5221c08136c03a87" providerId="LiveId" clId="{E0DF7C07-41D5-4493-AE94-6073512D83C8}" dt="2021-04-14T06:54:47.241" v="4083" actId="1076"/>
        <pc:sldMkLst>
          <pc:docMk/>
          <pc:sldMk cId="618402814" sldId="332"/>
        </pc:sldMkLst>
        <pc:spChg chg="mod">
          <ac:chgData name="Hana Přikrylová" userId="5221c08136c03a87" providerId="LiveId" clId="{E0DF7C07-41D5-4493-AE94-6073512D83C8}" dt="2021-04-14T06:52:34.813" v="4082" actId="113"/>
          <ac:spMkLst>
            <pc:docMk/>
            <pc:sldMk cId="618402814" sldId="332"/>
            <ac:spMk id="177155" creationId="{8AEF94E2-D655-45A8-8EB5-19798620F207}"/>
          </ac:spMkLst>
        </pc:spChg>
        <pc:picChg chg="mod">
          <ac:chgData name="Hana Přikrylová" userId="5221c08136c03a87" providerId="LiveId" clId="{E0DF7C07-41D5-4493-AE94-6073512D83C8}" dt="2021-04-14T06:54:47.241" v="4083" actId="1076"/>
          <ac:picMkLst>
            <pc:docMk/>
            <pc:sldMk cId="618402814" sldId="332"/>
            <ac:picMk id="2" creationId="{04497E8E-9E02-4EE3-976D-783D46E21968}"/>
          </ac:picMkLst>
        </pc:picChg>
      </pc:sldChg>
      <pc:sldChg chg="modSp mod ord">
        <pc:chgData name="Hana Přikrylová" userId="5221c08136c03a87" providerId="LiveId" clId="{E0DF7C07-41D5-4493-AE94-6073512D83C8}" dt="2021-04-13T16:23:46.354" v="3526" actId="1076"/>
        <pc:sldMkLst>
          <pc:docMk/>
          <pc:sldMk cId="0" sldId="333"/>
        </pc:sldMkLst>
        <pc:spChg chg="mod">
          <ac:chgData name="Hana Přikrylová" userId="5221c08136c03a87" providerId="LiveId" clId="{E0DF7C07-41D5-4493-AE94-6073512D83C8}" dt="2021-04-13T16:22:10.567" v="3525" actId="20578"/>
          <ac:spMkLst>
            <pc:docMk/>
            <pc:sldMk cId="0" sldId="333"/>
            <ac:spMk id="19458" creationId="{22745851-CCA4-4611-9DB5-C2D0E6FF20BA}"/>
          </ac:spMkLst>
        </pc:spChg>
        <pc:spChg chg="mod">
          <ac:chgData name="Hana Přikrylová" userId="5221c08136c03a87" providerId="LiveId" clId="{E0DF7C07-41D5-4493-AE94-6073512D83C8}" dt="2021-04-12T09:36:18.392" v="755" actId="1036"/>
          <ac:spMkLst>
            <pc:docMk/>
            <pc:sldMk cId="0" sldId="333"/>
            <ac:spMk id="19459" creationId="{B1BCD979-AE19-4DAA-9808-72BC2FD3FA88}"/>
          </ac:spMkLst>
        </pc:spChg>
        <pc:picChg chg="mod">
          <ac:chgData name="Hana Přikrylová" userId="5221c08136c03a87" providerId="LiveId" clId="{E0DF7C07-41D5-4493-AE94-6073512D83C8}" dt="2021-04-13T16:23:46.354" v="3526" actId="1076"/>
          <ac:picMkLst>
            <pc:docMk/>
            <pc:sldMk cId="0" sldId="333"/>
            <ac:picMk id="2" creationId="{B613095A-9D4F-4070-8FA1-8BEE4C4C8710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34"/>
        </pc:sldMkLst>
        <pc:spChg chg="mod">
          <ac:chgData name="Hana Přikrylová" userId="5221c08136c03a87" providerId="LiveId" clId="{E0DF7C07-41D5-4493-AE94-6073512D83C8}" dt="2021-04-12T09:39:27.640" v="1741" actId="1036"/>
          <ac:spMkLst>
            <pc:docMk/>
            <pc:sldMk cId="0" sldId="334"/>
            <ac:spMk id="65538" creationId="{A5847B0E-6200-4A86-BA72-5F692D9D58BC}"/>
          </ac:spMkLst>
        </pc:spChg>
      </pc:sldChg>
      <pc:sldChg chg="modSp mod">
        <pc:chgData name="Hana Přikrylová" userId="5221c08136c03a87" providerId="LiveId" clId="{E0DF7C07-41D5-4493-AE94-6073512D83C8}" dt="2021-04-14T06:58:36.200" v="4105" actId="1076"/>
        <pc:sldMkLst>
          <pc:docMk/>
          <pc:sldMk cId="895371276" sldId="334"/>
        </pc:sldMkLst>
        <pc:spChg chg="mod">
          <ac:chgData name="Hana Přikrylová" userId="5221c08136c03a87" providerId="LiveId" clId="{E0DF7C07-41D5-4493-AE94-6073512D83C8}" dt="2021-04-14T06:57:07.467" v="4104" actId="6549"/>
          <ac:spMkLst>
            <pc:docMk/>
            <pc:sldMk cId="895371276" sldId="334"/>
            <ac:spMk id="65539" creationId="{1DBB4EE1-0964-441A-8700-49EF2AE307B3}"/>
          </ac:spMkLst>
        </pc:spChg>
        <pc:picChg chg="mod">
          <ac:chgData name="Hana Přikrylová" userId="5221c08136c03a87" providerId="LiveId" clId="{E0DF7C07-41D5-4493-AE94-6073512D83C8}" dt="2021-04-14T06:58:36.200" v="4105" actId="1076"/>
          <ac:picMkLst>
            <pc:docMk/>
            <pc:sldMk cId="895371276" sldId="334"/>
            <ac:picMk id="2" creationId="{83B0C161-174C-4285-A17E-92361642D336}"/>
          </ac:picMkLst>
        </pc:picChg>
      </pc:sldChg>
      <pc:sldChg chg="del">
        <pc:chgData name="Hana Přikrylová" userId="5221c08136c03a87" providerId="LiveId" clId="{E0DF7C07-41D5-4493-AE94-6073512D83C8}" dt="2021-04-14T06:33:03.584" v="3667" actId="2696"/>
        <pc:sldMkLst>
          <pc:docMk/>
          <pc:sldMk cId="0" sldId="338"/>
        </pc:sldMkLst>
      </pc:sldChg>
      <pc:sldChg chg="del">
        <pc:chgData name="Hana Přikrylová" userId="5221c08136c03a87" providerId="LiveId" clId="{E0DF7C07-41D5-4493-AE94-6073512D83C8}" dt="2021-04-14T07:03:33.853" v="4224" actId="2696"/>
        <pc:sldMkLst>
          <pc:docMk/>
          <pc:sldMk cId="112876167" sldId="338"/>
        </pc:sldMkLst>
      </pc:sldChg>
      <pc:sldChg chg="modSp mod">
        <pc:chgData name="Hana Přikrylová" userId="5221c08136c03a87" providerId="LiveId" clId="{E0DF7C07-41D5-4493-AE94-6073512D83C8}" dt="2021-04-12T09:33:32.449" v="18" actId="1035"/>
        <pc:sldMkLst>
          <pc:docMk/>
          <pc:sldMk cId="0" sldId="342"/>
        </pc:sldMkLst>
        <pc:spChg chg="mod">
          <ac:chgData name="Hana Přikrylová" userId="5221c08136c03a87" providerId="LiveId" clId="{E0DF7C07-41D5-4493-AE94-6073512D83C8}" dt="2021-04-12T09:33:32.449" v="18" actId="1035"/>
          <ac:spMkLst>
            <pc:docMk/>
            <pc:sldMk cId="0" sldId="342"/>
            <ac:spMk id="4098" creationId="{3E731CC5-0AA7-4A01-A436-40D3418ED290}"/>
          </ac:spMkLst>
        </pc:sp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43"/>
        </pc:sldMkLst>
        <pc:spChg chg="mod">
          <ac:chgData name="Hana Přikrylová" userId="5221c08136c03a87" providerId="LiveId" clId="{E0DF7C07-41D5-4493-AE94-6073512D83C8}" dt="2021-04-12T09:38:10.103" v="1343" actId="1036"/>
          <ac:spMkLst>
            <pc:docMk/>
            <pc:sldMk cId="0" sldId="343"/>
            <ac:spMk id="51202" creationId="{CF0A1AA7-B47E-4A35-B316-43C4F3C2BEC9}"/>
          </ac:spMkLst>
        </pc:spChg>
      </pc:sldChg>
      <pc:sldChg chg="addSp modSp del mod">
        <pc:chgData name="Hana Přikrylová" userId="5221c08136c03a87" providerId="LiveId" clId="{E0DF7C07-41D5-4493-AE94-6073512D83C8}" dt="2021-04-14T06:35:50.540" v="3816" actId="2696"/>
        <pc:sldMkLst>
          <pc:docMk/>
          <pc:sldMk cId="700406646" sldId="343"/>
        </pc:sldMkLst>
        <pc:spChg chg="add">
          <ac:chgData name="Hana Přikrylová" userId="5221c08136c03a87" providerId="LiveId" clId="{E0DF7C07-41D5-4493-AE94-6073512D83C8}" dt="2021-04-14T06:34:20.043" v="3725" actId="22"/>
          <ac:spMkLst>
            <pc:docMk/>
            <pc:sldMk cId="700406646" sldId="343"/>
            <ac:spMk id="5" creationId="{095AAD12-06BF-461E-8C64-F72F87A2F30E}"/>
          </ac:spMkLst>
        </pc:spChg>
        <pc:spChg chg="mod">
          <ac:chgData name="Hana Přikrylová" userId="5221c08136c03a87" providerId="LiveId" clId="{E0DF7C07-41D5-4493-AE94-6073512D83C8}" dt="2021-04-14T06:34:20.048" v="3726" actId="6549"/>
          <ac:spMkLst>
            <pc:docMk/>
            <pc:sldMk cId="700406646" sldId="343"/>
            <ac:spMk id="51203" creationId="{754A46C3-1711-46F0-8C7C-DC9F9C4B2F51}"/>
          </ac:spMkLst>
        </pc:sp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44"/>
        </pc:sldMkLst>
        <pc:spChg chg="mod">
          <ac:chgData name="Hana Přikrylová" userId="5221c08136c03a87" providerId="LiveId" clId="{E0DF7C07-41D5-4493-AE94-6073512D83C8}" dt="2021-04-12T09:38:49.192" v="1578" actId="1036"/>
          <ac:spMkLst>
            <pc:docMk/>
            <pc:sldMk cId="0" sldId="344"/>
            <ac:spMk id="59394" creationId="{C9F490B0-55B8-4134-91E5-1EB9E4B97FBE}"/>
          </ac:spMkLst>
        </pc:spChg>
      </pc:sldChg>
      <pc:sldChg chg="modSp mod">
        <pc:chgData name="Hana Přikrylová" userId="5221c08136c03a87" providerId="LiveId" clId="{E0DF7C07-41D5-4493-AE94-6073512D83C8}" dt="2021-04-14T06:51:23.314" v="3977" actId="1076"/>
        <pc:sldMkLst>
          <pc:docMk/>
          <pc:sldMk cId="937689971" sldId="344"/>
        </pc:sldMkLst>
        <pc:spChg chg="mod">
          <ac:chgData name="Hana Přikrylová" userId="5221c08136c03a87" providerId="LiveId" clId="{E0DF7C07-41D5-4493-AE94-6073512D83C8}" dt="2021-04-14T06:49:38.365" v="3976" actId="113"/>
          <ac:spMkLst>
            <pc:docMk/>
            <pc:sldMk cId="937689971" sldId="344"/>
            <ac:spMk id="59395" creationId="{6493741E-2721-4072-9E99-15982D6EB6D4}"/>
          </ac:spMkLst>
        </pc:spChg>
        <pc:picChg chg="mod">
          <ac:chgData name="Hana Přikrylová" userId="5221c08136c03a87" providerId="LiveId" clId="{E0DF7C07-41D5-4493-AE94-6073512D83C8}" dt="2021-04-14T06:51:23.314" v="3977" actId="1076"/>
          <ac:picMkLst>
            <pc:docMk/>
            <pc:sldMk cId="937689971" sldId="344"/>
            <ac:picMk id="2" creationId="{FCD9E716-34C2-457B-BA37-D40374F9DA6E}"/>
          </ac:picMkLst>
        </pc:picChg>
      </pc:sldChg>
      <pc:sldChg chg="modSp mod ord">
        <pc:chgData name="Hana Přikrylová" userId="5221c08136c03a87" providerId="LiveId" clId="{E0DF7C07-41D5-4493-AE94-6073512D83C8}" dt="2021-04-14T07:06:38.744" v="4291" actId="1076"/>
        <pc:sldMkLst>
          <pc:docMk/>
          <pc:sldMk cId="0" sldId="345"/>
        </pc:sldMkLst>
        <pc:spChg chg="mod">
          <ac:chgData name="Hana Přikrylová" userId="5221c08136c03a87" providerId="LiveId" clId="{E0DF7C07-41D5-4493-AE94-6073512D83C8}" dt="2021-04-14T07:04:20.858" v="4280"/>
          <ac:spMkLst>
            <pc:docMk/>
            <pc:sldMk cId="0" sldId="345"/>
            <ac:spMk id="34818" creationId="{CC8397E1-D308-4439-BB67-4212F8A34019}"/>
          </ac:spMkLst>
        </pc:spChg>
        <pc:spChg chg="mod">
          <ac:chgData name="Hana Přikrylová" userId="5221c08136c03a87" providerId="LiveId" clId="{E0DF7C07-41D5-4493-AE94-6073512D83C8}" dt="2021-04-14T07:04:38.251" v="4288" actId="6549"/>
          <ac:spMkLst>
            <pc:docMk/>
            <pc:sldMk cId="0" sldId="345"/>
            <ac:spMk id="34819" creationId="{4CFDA2F3-F4FE-4458-8119-87D1E309FDD4}"/>
          </ac:spMkLst>
        </pc:spChg>
        <pc:picChg chg="mod">
          <ac:chgData name="Hana Přikrylová" userId="5221c08136c03a87" providerId="LiveId" clId="{E0DF7C07-41D5-4493-AE94-6073512D83C8}" dt="2021-04-14T07:06:38.744" v="4291" actId="1076"/>
          <ac:picMkLst>
            <pc:docMk/>
            <pc:sldMk cId="0" sldId="345"/>
            <ac:picMk id="2" creationId="{55E5E63E-BAF8-479F-BFFE-EBA28C146396}"/>
          </ac:picMkLst>
        </pc:picChg>
      </pc:sldChg>
      <pc:sldChg chg="modSp del mod">
        <pc:chgData name="Hana Přikrylová" userId="5221c08136c03a87" providerId="LiveId" clId="{E0DF7C07-41D5-4493-AE94-6073512D83C8}" dt="2021-04-13T06:43:33.924" v="3126" actId="47"/>
        <pc:sldMkLst>
          <pc:docMk/>
          <pc:sldMk cId="0" sldId="347"/>
        </pc:sldMkLst>
        <pc:spChg chg="mod">
          <ac:chgData name="Hana Přikrylová" userId="5221c08136c03a87" providerId="LiveId" clId="{E0DF7C07-41D5-4493-AE94-6073512D83C8}" dt="2021-04-12T09:33:46.824" v="87" actId="1037"/>
          <ac:spMkLst>
            <pc:docMk/>
            <pc:sldMk cId="0" sldId="347"/>
            <ac:spMk id="6146" creationId="{25718B2C-BFE4-4CE2-BCFB-4881D434960C}"/>
          </ac:spMkLst>
        </pc:spChg>
      </pc:sldChg>
      <pc:sldChg chg="modSp del mod">
        <pc:chgData name="Hana Přikrylová" userId="5221c08136c03a87" providerId="LiveId" clId="{E0DF7C07-41D5-4493-AE94-6073512D83C8}" dt="2021-04-13T06:43:27.581" v="3125" actId="47"/>
        <pc:sldMkLst>
          <pc:docMk/>
          <pc:sldMk cId="0" sldId="348"/>
        </pc:sldMkLst>
        <pc:spChg chg="mod">
          <ac:chgData name="Hana Přikrylová" userId="5221c08136c03a87" providerId="LiveId" clId="{E0DF7C07-41D5-4493-AE94-6073512D83C8}" dt="2021-04-12T09:33:55.544" v="155" actId="1037"/>
          <ac:spMkLst>
            <pc:docMk/>
            <pc:sldMk cId="0" sldId="348"/>
            <ac:spMk id="7170" creationId="{385B3D41-DA29-49DC-8268-B950590DA129}"/>
          </ac:spMkLst>
        </pc:spChg>
      </pc:sldChg>
      <pc:sldChg chg="modSp del mod">
        <pc:chgData name="Hana Přikrylová" userId="5221c08136c03a87" providerId="LiveId" clId="{E0DF7C07-41D5-4493-AE94-6073512D83C8}" dt="2021-04-13T06:43:25.685" v="3124" actId="47"/>
        <pc:sldMkLst>
          <pc:docMk/>
          <pc:sldMk cId="0" sldId="349"/>
        </pc:sldMkLst>
        <pc:spChg chg="mod">
          <ac:chgData name="Hana Přikrylová" userId="5221c08136c03a87" providerId="LiveId" clId="{E0DF7C07-41D5-4493-AE94-6073512D83C8}" dt="2021-04-12T09:34:04.128" v="216" actId="1037"/>
          <ac:spMkLst>
            <pc:docMk/>
            <pc:sldMk cId="0" sldId="349"/>
            <ac:spMk id="8194" creationId="{725827E4-D056-4B73-AAFF-6472A5DEEAA2}"/>
          </ac:spMkLst>
        </pc:spChg>
      </pc:sldChg>
      <pc:sldChg chg="modSp del mod">
        <pc:chgData name="Hana Přikrylová" userId="5221c08136c03a87" providerId="LiveId" clId="{E0DF7C07-41D5-4493-AE94-6073512D83C8}" dt="2021-04-13T06:43:24.098" v="3123" actId="47"/>
        <pc:sldMkLst>
          <pc:docMk/>
          <pc:sldMk cId="0" sldId="350"/>
        </pc:sldMkLst>
        <pc:spChg chg="mod">
          <ac:chgData name="Hana Přikrylová" userId="5221c08136c03a87" providerId="LiveId" clId="{E0DF7C07-41D5-4493-AE94-6073512D83C8}" dt="2021-04-12T09:34:17.529" v="306" actId="1036"/>
          <ac:spMkLst>
            <pc:docMk/>
            <pc:sldMk cId="0" sldId="350"/>
            <ac:spMk id="9218" creationId="{58D3933C-B5DF-497B-86C9-DEAC4038881A}"/>
          </ac:spMkLst>
        </pc:spChg>
      </pc:sldChg>
      <pc:sldChg chg="modSp del mod">
        <pc:chgData name="Hana Přikrylová" userId="5221c08136c03a87" providerId="LiveId" clId="{E0DF7C07-41D5-4493-AE94-6073512D83C8}" dt="2021-04-13T06:43:22.945" v="3122" actId="47"/>
        <pc:sldMkLst>
          <pc:docMk/>
          <pc:sldMk cId="0" sldId="351"/>
        </pc:sldMkLst>
        <pc:spChg chg="mod">
          <ac:chgData name="Hana Přikrylová" userId="5221c08136c03a87" providerId="LiveId" clId="{E0DF7C07-41D5-4493-AE94-6073512D83C8}" dt="2021-04-12T09:34:28.848" v="384" actId="1037"/>
          <ac:spMkLst>
            <pc:docMk/>
            <pc:sldMk cId="0" sldId="351"/>
            <ac:spMk id="10242" creationId="{53841450-EEB5-49A9-8F14-1C8A046D82F2}"/>
          </ac:spMkLst>
        </pc:spChg>
      </pc:sldChg>
      <pc:sldChg chg="modSp mod">
        <pc:chgData name="Hana Přikrylová" userId="5221c08136c03a87" providerId="LiveId" clId="{E0DF7C07-41D5-4493-AE94-6073512D83C8}" dt="2021-04-13T16:29:25.690" v="3552" actId="1076"/>
        <pc:sldMkLst>
          <pc:docMk/>
          <pc:sldMk cId="0" sldId="352"/>
        </pc:sldMkLst>
        <pc:spChg chg="mod">
          <ac:chgData name="Hana Přikrylová" userId="5221c08136c03a87" providerId="LiveId" clId="{E0DF7C07-41D5-4493-AE94-6073512D83C8}" dt="2021-04-12T09:35:30.872" v="589" actId="1037"/>
          <ac:spMkLst>
            <pc:docMk/>
            <pc:sldMk cId="0" sldId="352"/>
            <ac:spMk id="15362" creationId="{AD27569D-6553-4E71-8C1E-ABB34D556C71}"/>
          </ac:spMkLst>
        </pc:spChg>
        <pc:picChg chg="mod">
          <ac:chgData name="Hana Přikrylová" userId="5221c08136c03a87" providerId="LiveId" clId="{E0DF7C07-41D5-4493-AE94-6073512D83C8}" dt="2021-04-13T16:29:25.690" v="3552" actId="1076"/>
          <ac:picMkLst>
            <pc:docMk/>
            <pc:sldMk cId="0" sldId="352"/>
            <ac:picMk id="2" creationId="{5BF2185C-DBDC-4040-B79C-CE78AAE1876A}"/>
          </ac:picMkLst>
        </pc:picChg>
      </pc:sldChg>
      <pc:sldChg chg="modSp del mod ord">
        <pc:chgData name="Hana Přikrylová" userId="5221c08136c03a87" providerId="LiveId" clId="{E0DF7C07-41D5-4493-AE94-6073512D83C8}" dt="2021-04-13T16:38:26.333" v="3666" actId="2696"/>
        <pc:sldMkLst>
          <pc:docMk/>
          <pc:sldMk cId="2680645084" sldId="353"/>
        </pc:sldMkLst>
        <pc:spChg chg="mod">
          <ac:chgData name="Hana Přikrylová" userId="5221c08136c03a87" providerId="LiveId" clId="{E0DF7C07-41D5-4493-AE94-6073512D83C8}" dt="2021-04-12T09:35:45.993" v="664" actId="1038"/>
          <ac:spMkLst>
            <pc:docMk/>
            <pc:sldMk cId="2680645084" sldId="353"/>
            <ac:spMk id="17410" creationId="{4DE9A439-8F84-41D9-BA1C-43077EB3AD68}"/>
          </ac:spMkLst>
        </pc:spChg>
        <pc:picChg chg="mod">
          <ac:chgData name="Hana Přikrylová" userId="5221c08136c03a87" providerId="LiveId" clId="{E0DF7C07-41D5-4493-AE94-6073512D83C8}" dt="2021-04-13T16:24:34.050" v="3529" actId="1076"/>
          <ac:picMkLst>
            <pc:docMk/>
            <pc:sldMk cId="2680645084" sldId="353"/>
            <ac:picMk id="2" creationId="{C68F90A9-EFD2-45CD-A1BD-A356313980D5}"/>
          </ac:picMkLst>
        </pc:picChg>
      </pc:sldChg>
      <pc:sldChg chg="modSp mod">
        <pc:chgData name="Hana Přikrylová" userId="5221c08136c03a87" providerId="LiveId" clId="{E0DF7C07-41D5-4493-AE94-6073512D83C8}" dt="2021-04-13T16:37:08.299" v="3615" actId="1076"/>
        <pc:sldMkLst>
          <pc:docMk/>
          <pc:sldMk cId="0" sldId="354"/>
        </pc:sldMkLst>
        <pc:spChg chg="mod">
          <ac:chgData name="Hana Přikrylová" userId="5221c08136c03a87" providerId="LiveId" clId="{E0DF7C07-41D5-4493-AE94-6073512D83C8}" dt="2021-04-12T09:36:27.715" v="830" actId="1037"/>
          <ac:spMkLst>
            <pc:docMk/>
            <pc:sldMk cId="0" sldId="354"/>
            <ac:spMk id="21506" creationId="{1A668AA2-0A84-469D-8250-6B3054A2FB1A}"/>
          </ac:spMkLst>
        </pc:spChg>
        <pc:spChg chg="mod">
          <ac:chgData name="Hana Přikrylová" userId="5221c08136c03a87" providerId="LiveId" clId="{E0DF7C07-41D5-4493-AE94-6073512D83C8}" dt="2021-04-13T16:36:02.144" v="3614" actId="20577"/>
          <ac:spMkLst>
            <pc:docMk/>
            <pc:sldMk cId="0" sldId="354"/>
            <ac:spMk id="21507" creationId="{50D925D8-D6E1-4192-947C-1AAAC7D0BDA0}"/>
          </ac:spMkLst>
        </pc:spChg>
        <pc:picChg chg="mod">
          <ac:chgData name="Hana Přikrylová" userId="5221c08136c03a87" providerId="LiveId" clId="{E0DF7C07-41D5-4493-AE94-6073512D83C8}" dt="2021-04-13T16:37:08.299" v="3615" actId="1076"/>
          <ac:picMkLst>
            <pc:docMk/>
            <pc:sldMk cId="0" sldId="354"/>
            <ac:picMk id="2" creationId="{A3981CC8-A492-4A21-8A20-745469FB3A9A}"/>
          </ac:picMkLst>
        </pc:picChg>
      </pc:sldChg>
      <pc:sldChg chg="modSp mod">
        <pc:chgData name="Hana Přikrylová" userId="5221c08136c03a87" providerId="LiveId" clId="{E0DF7C07-41D5-4493-AE94-6073512D83C8}" dt="2021-04-14T07:09:34.927" v="4341" actId="1076"/>
        <pc:sldMkLst>
          <pc:docMk/>
          <pc:sldMk cId="0" sldId="355"/>
        </pc:sldMkLst>
        <pc:spChg chg="mod">
          <ac:chgData name="Hana Přikrylová" userId="5221c08136c03a87" providerId="LiveId" clId="{E0DF7C07-41D5-4493-AE94-6073512D83C8}" dt="2021-04-14T07:06:42.168" v="4292" actId="6549"/>
          <ac:spMkLst>
            <pc:docMk/>
            <pc:sldMk cId="0" sldId="355"/>
            <ac:spMk id="33794" creationId="{7F460588-77DB-4CF1-BF49-5DE1E1208BA7}"/>
          </ac:spMkLst>
        </pc:spChg>
        <pc:spChg chg="mod">
          <ac:chgData name="Hana Přikrylová" userId="5221c08136c03a87" providerId="LiveId" clId="{E0DF7C07-41D5-4493-AE94-6073512D83C8}" dt="2021-04-14T07:07:51.521" v="4340" actId="20578"/>
          <ac:spMkLst>
            <pc:docMk/>
            <pc:sldMk cId="0" sldId="355"/>
            <ac:spMk id="33795" creationId="{696DA9FF-9871-4DE8-BB33-20046B9C0C3D}"/>
          </ac:spMkLst>
        </pc:spChg>
        <pc:picChg chg="mod">
          <ac:chgData name="Hana Přikrylová" userId="5221c08136c03a87" providerId="LiveId" clId="{E0DF7C07-41D5-4493-AE94-6073512D83C8}" dt="2021-04-14T07:09:34.927" v="4341" actId="1076"/>
          <ac:picMkLst>
            <pc:docMk/>
            <pc:sldMk cId="0" sldId="355"/>
            <ac:picMk id="2" creationId="{FAA8A47F-9344-45C1-9569-4BB56D087741}"/>
          </ac:picMkLst>
        </pc:picChg>
      </pc:sldChg>
      <pc:sldChg chg="modSp mod">
        <pc:chgData name="Hana Přikrylová" userId="5221c08136c03a87" providerId="LiveId" clId="{E0DF7C07-41D5-4493-AE94-6073512D83C8}" dt="2021-04-14T07:11:39.839" v="4351" actId="1076"/>
        <pc:sldMkLst>
          <pc:docMk/>
          <pc:sldMk cId="0" sldId="356"/>
        </pc:sldMkLst>
        <pc:spChg chg="mod">
          <ac:chgData name="Hana Přikrylová" userId="5221c08136c03a87" providerId="LiveId" clId="{E0DF7C07-41D5-4493-AE94-6073512D83C8}" dt="2021-04-14T07:10:02.235" v="4350" actId="113"/>
          <ac:spMkLst>
            <pc:docMk/>
            <pc:sldMk cId="0" sldId="356"/>
            <ac:spMk id="36867" creationId="{3FDAFB2E-A3EF-4DF5-893C-8F33A503B0A6}"/>
          </ac:spMkLst>
        </pc:spChg>
        <pc:picChg chg="mod">
          <ac:chgData name="Hana Přikrylová" userId="5221c08136c03a87" providerId="LiveId" clId="{E0DF7C07-41D5-4493-AE94-6073512D83C8}" dt="2021-04-14T07:11:39.839" v="4351" actId="1076"/>
          <ac:picMkLst>
            <pc:docMk/>
            <pc:sldMk cId="0" sldId="356"/>
            <ac:picMk id="2" creationId="{923A76A1-F882-4CCC-9B24-97BDB6756AA7}"/>
          </ac:picMkLst>
        </pc:picChg>
      </pc:sldChg>
      <pc:sldChg chg="modSp mod">
        <pc:chgData name="Hana Přikrylová" userId="5221c08136c03a87" providerId="LiveId" clId="{E0DF7C07-41D5-4493-AE94-6073512D83C8}" dt="2021-04-14T07:13:38.495" v="4361" actId="1076"/>
        <pc:sldMkLst>
          <pc:docMk/>
          <pc:sldMk cId="0" sldId="357"/>
        </pc:sldMkLst>
        <pc:spChg chg="mod">
          <ac:chgData name="Hana Přikrylová" userId="5221c08136c03a87" providerId="LiveId" clId="{E0DF7C07-41D5-4493-AE94-6073512D83C8}" dt="2021-04-14T07:12:12.739" v="4360" actId="113"/>
          <ac:spMkLst>
            <pc:docMk/>
            <pc:sldMk cId="0" sldId="357"/>
            <ac:spMk id="38915" creationId="{9FB46024-E123-4F37-9272-195CF40D5C01}"/>
          </ac:spMkLst>
        </pc:spChg>
        <pc:picChg chg="mod">
          <ac:chgData name="Hana Přikrylová" userId="5221c08136c03a87" providerId="LiveId" clId="{E0DF7C07-41D5-4493-AE94-6073512D83C8}" dt="2021-04-14T07:13:38.495" v="4361" actId="1076"/>
          <ac:picMkLst>
            <pc:docMk/>
            <pc:sldMk cId="0" sldId="357"/>
            <ac:picMk id="2" creationId="{81A761CA-DCC3-4B75-8FED-9C338F490159}"/>
          </ac:picMkLst>
        </pc:picChg>
      </pc:sldChg>
      <pc:sldChg chg="delSp modSp mod delAnim">
        <pc:chgData name="Hana Přikrylová" userId="5221c08136c03a87" providerId="LiveId" clId="{E0DF7C07-41D5-4493-AE94-6073512D83C8}" dt="2021-04-14T07:18:13.262" v="4404" actId="1076"/>
        <pc:sldMkLst>
          <pc:docMk/>
          <pc:sldMk cId="0" sldId="358"/>
        </pc:sldMkLst>
        <pc:spChg chg="mod">
          <ac:chgData name="Hana Přikrylová" userId="5221c08136c03a87" providerId="LiveId" clId="{E0DF7C07-41D5-4493-AE94-6073512D83C8}" dt="2021-04-14T07:14:00.906" v="4369" actId="113"/>
          <ac:spMkLst>
            <pc:docMk/>
            <pc:sldMk cId="0" sldId="358"/>
            <ac:spMk id="40963" creationId="{FE0DAB5E-5F41-46E7-9B16-CF8C6C5420BD}"/>
          </ac:spMkLst>
        </pc:spChg>
        <pc:picChg chg="del mod">
          <ac:chgData name="Hana Přikrylová" userId="5221c08136c03a87" providerId="LiveId" clId="{E0DF7C07-41D5-4493-AE94-6073512D83C8}" dt="2021-04-14T07:16:57.061" v="4403" actId="21"/>
          <ac:picMkLst>
            <pc:docMk/>
            <pc:sldMk cId="0" sldId="358"/>
            <ac:picMk id="2" creationId="{B3F37C4C-07EA-4BB0-A710-089E3E258CF3}"/>
          </ac:picMkLst>
        </pc:picChg>
        <pc:picChg chg="mod">
          <ac:chgData name="Hana Přikrylová" userId="5221c08136c03a87" providerId="LiveId" clId="{E0DF7C07-41D5-4493-AE94-6073512D83C8}" dt="2021-04-14T07:18:13.262" v="4404" actId="1076"/>
          <ac:picMkLst>
            <pc:docMk/>
            <pc:sldMk cId="0" sldId="358"/>
            <ac:picMk id="3" creationId="{A1F11441-5795-4B78-BE45-37FB95E63D3C}"/>
          </ac:picMkLst>
        </pc:picChg>
      </pc:sldChg>
      <pc:sldChg chg="modSp del mod">
        <pc:chgData name="Hana Přikrylová" userId="5221c08136c03a87" providerId="LiveId" clId="{E0DF7C07-41D5-4493-AE94-6073512D83C8}" dt="2021-04-14T06:58:58.265" v="4106" actId="2696"/>
        <pc:sldMkLst>
          <pc:docMk/>
          <pc:sldMk cId="0" sldId="359"/>
        </pc:sldMkLst>
        <pc:spChg chg="mod">
          <ac:chgData name="Hana Přikrylová" userId="5221c08136c03a87" providerId="LiveId" clId="{E0DF7C07-41D5-4493-AE94-6073512D83C8}" dt="2021-04-12T09:37:37.992" v="1177" actId="1036"/>
          <ac:spMkLst>
            <pc:docMk/>
            <pc:sldMk cId="0" sldId="359"/>
            <ac:spMk id="43010" creationId="{531EC5E1-34CC-4AAE-9D26-699EDF70AFC1}"/>
          </ac:spMkLst>
        </pc:spChg>
      </pc:sldChg>
      <pc:sldChg chg="modSp mod">
        <pc:chgData name="Hana Přikrylová" userId="5221c08136c03a87" providerId="LiveId" clId="{E0DF7C07-41D5-4493-AE94-6073512D83C8}" dt="2021-04-14T07:02:31.984" v="4222" actId="1076"/>
        <pc:sldMkLst>
          <pc:docMk/>
          <pc:sldMk cId="483262214" sldId="359"/>
        </pc:sldMkLst>
        <pc:spChg chg="mod">
          <ac:chgData name="Hana Přikrylová" userId="5221c08136c03a87" providerId="LiveId" clId="{E0DF7C07-41D5-4493-AE94-6073512D83C8}" dt="2021-04-14T06:59:37.404" v="4131" actId="6549"/>
          <ac:spMkLst>
            <pc:docMk/>
            <pc:sldMk cId="483262214" sldId="359"/>
            <ac:spMk id="48131" creationId="{BC177ACA-8D0C-495F-8C51-E7E587D6D88C}"/>
          </ac:spMkLst>
        </pc:spChg>
        <pc:picChg chg="mod">
          <ac:chgData name="Hana Přikrylová" userId="5221c08136c03a87" providerId="LiveId" clId="{E0DF7C07-41D5-4493-AE94-6073512D83C8}" dt="2021-04-14T07:02:31.984" v="4222" actId="1076"/>
          <ac:picMkLst>
            <pc:docMk/>
            <pc:sldMk cId="483262214" sldId="359"/>
            <ac:picMk id="2" creationId="{EEE63B60-CD15-48E8-B966-DD1E16CFA03A}"/>
          </ac:picMkLst>
        </pc:picChg>
      </pc:sldChg>
      <pc:sldChg chg="modSp del mod">
        <pc:chgData name="Hana Přikrylová" userId="5221c08136c03a87" providerId="LiveId" clId="{E0DF7C07-41D5-4493-AE94-6073512D83C8}" dt="2021-04-14T06:58:58.265" v="4106" actId="2696"/>
        <pc:sldMkLst>
          <pc:docMk/>
          <pc:sldMk cId="0" sldId="360"/>
        </pc:sldMkLst>
        <pc:spChg chg="mod">
          <ac:chgData name="Hana Přikrylová" userId="5221c08136c03a87" providerId="LiveId" clId="{E0DF7C07-41D5-4493-AE94-6073512D83C8}" dt="2021-04-12T09:37:45.206" v="1244" actId="1037"/>
          <ac:spMkLst>
            <pc:docMk/>
            <pc:sldMk cId="0" sldId="360"/>
            <ac:spMk id="45058" creationId="{FE6028EF-E555-4A65-9866-579EB1D4A5D2}"/>
          </ac:spMkLst>
        </pc:spChg>
      </pc:sldChg>
      <pc:sldChg chg="modSp mod">
        <pc:chgData name="Hana Přikrylová" userId="5221c08136c03a87" providerId="LiveId" clId="{E0DF7C07-41D5-4493-AE94-6073512D83C8}" dt="2021-04-14T07:03:22.703" v="4223" actId="1076"/>
        <pc:sldMkLst>
          <pc:docMk/>
          <pc:sldMk cId="3700170387" sldId="360"/>
        </pc:sldMkLst>
        <pc:spChg chg="mod">
          <ac:chgData name="Hana Přikrylová" userId="5221c08136c03a87" providerId="LiveId" clId="{E0DF7C07-41D5-4493-AE94-6073512D83C8}" dt="2021-04-14T07:00:07.468" v="4142" actId="1035"/>
          <ac:spMkLst>
            <pc:docMk/>
            <pc:sldMk cId="3700170387" sldId="360"/>
            <ac:spMk id="50179" creationId="{D6755DB7-6111-49C8-ADE2-A84E8BDABEBD}"/>
          </ac:spMkLst>
        </pc:spChg>
        <pc:spChg chg="mod">
          <ac:chgData name="Hana Přikrylová" userId="5221c08136c03a87" providerId="LiveId" clId="{E0DF7C07-41D5-4493-AE94-6073512D83C8}" dt="2021-04-14T07:00:24.716" v="4221" actId="20577"/>
          <ac:spMkLst>
            <pc:docMk/>
            <pc:sldMk cId="3700170387" sldId="360"/>
            <ac:spMk id="50180" creationId="{A62BAC82-B980-40B1-9BFF-D2DEF2EA8281}"/>
          </ac:spMkLst>
        </pc:spChg>
        <pc:picChg chg="mod">
          <ac:chgData name="Hana Přikrylová" userId="5221c08136c03a87" providerId="LiveId" clId="{E0DF7C07-41D5-4493-AE94-6073512D83C8}" dt="2021-04-14T07:03:22.703" v="4223" actId="1076"/>
          <ac:picMkLst>
            <pc:docMk/>
            <pc:sldMk cId="3700170387" sldId="360"/>
            <ac:picMk id="2" creationId="{78AE3A63-7A2F-48B8-93C7-5C185408AA92}"/>
          </ac:picMkLst>
        </pc:picChg>
      </pc:sldChg>
      <pc:sldChg chg="modSp del mod">
        <pc:chgData name="Hana Přikrylová" userId="5221c08136c03a87" providerId="LiveId" clId="{E0DF7C07-41D5-4493-AE94-6073512D83C8}" dt="2021-04-14T06:33:03.584" v="3667" actId="2696"/>
        <pc:sldMkLst>
          <pc:docMk/>
          <pc:sldMk cId="0" sldId="361"/>
        </pc:sldMkLst>
        <pc:spChg chg="mod">
          <ac:chgData name="Hana Přikrylová" userId="5221c08136c03a87" providerId="LiveId" clId="{E0DF7C07-41D5-4493-AE94-6073512D83C8}" dt="2021-04-12T09:39:18.576" v="1671" actId="1037"/>
          <ac:spMkLst>
            <pc:docMk/>
            <pc:sldMk cId="0" sldId="361"/>
            <ac:spMk id="63490" creationId="{7F58E165-F504-463E-8F4D-A84810573EE0}"/>
          </ac:spMkLst>
        </pc:spChg>
      </pc:sldChg>
      <pc:sldChg chg="modSp mod">
        <pc:chgData name="Hana Přikrylová" userId="5221c08136c03a87" providerId="LiveId" clId="{E0DF7C07-41D5-4493-AE94-6073512D83C8}" dt="2021-04-14T06:56:38.249" v="4091" actId="1076"/>
        <pc:sldMkLst>
          <pc:docMk/>
          <pc:sldMk cId="3007061651" sldId="361"/>
        </pc:sldMkLst>
        <pc:spChg chg="mod">
          <ac:chgData name="Hana Přikrylová" userId="5221c08136c03a87" providerId="LiveId" clId="{E0DF7C07-41D5-4493-AE94-6073512D83C8}" dt="2021-04-14T06:55:13.175" v="4090" actId="6549"/>
          <ac:spMkLst>
            <pc:docMk/>
            <pc:sldMk cId="3007061651" sldId="361"/>
            <ac:spMk id="63491" creationId="{26A2F933-1E9C-41B0-8DBA-E0EA76D9425D}"/>
          </ac:spMkLst>
        </pc:spChg>
        <pc:picChg chg="mod">
          <ac:chgData name="Hana Přikrylová" userId="5221c08136c03a87" providerId="LiveId" clId="{E0DF7C07-41D5-4493-AE94-6073512D83C8}" dt="2021-04-14T06:56:38.249" v="4091" actId="1076"/>
          <ac:picMkLst>
            <pc:docMk/>
            <pc:sldMk cId="3007061651" sldId="361"/>
            <ac:picMk id="2" creationId="{E559FAFA-621A-4D34-A772-CD1EB5AEEB43}"/>
          </ac:picMkLst>
        </pc:picChg>
      </pc:sldChg>
      <pc:sldChg chg="modSp mod">
        <pc:chgData name="Hana Přikrylová" userId="5221c08136c03a87" providerId="LiveId" clId="{E0DF7C07-41D5-4493-AE94-6073512D83C8}" dt="2021-04-14T07:21:41.390" v="4415" actId="1076"/>
        <pc:sldMkLst>
          <pc:docMk/>
          <pc:sldMk cId="0" sldId="362"/>
        </pc:sldMkLst>
        <pc:spChg chg="mod">
          <ac:chgData name="Hana Přikrylová" userId="5221c08136c03a87" providerId="LiveId" clId="{E0DF7C07-41D5-4493-AE94-6073512D83C8}" dt="2021-04-12T09:39:39.504" v="1815" actId="1037"/>
          <ac:spMkLst>
            <pc:docMk/>
            <pc:sldMk cId="0" sldId="362"/>
            <ac:spMk id="69634" creationId="{FB77E2B1-B669-43A1-BE74-F81A75E13D07}"/>
          </ac:spMkLst>
        </pc:spChg>
        <pc:spChg chg="mod">
          <ac:chgData name="Hana Přikrylová" userId="5221c08136c03a87" providerId="LiveId" clId="{E0DF7C07-41D5-4493-AE94-6073512D83C8}" dt="2021-04-14T07:19:21.430" v="4414" actId="14100"/>
          <ac:spMkLst>
            <pc:docMk/>
            <pc:sldMk cId="0" sldId="362"/>
            <ac:spMk id="69635" creationId="{17DC8906-410F-492E-AF8E-FDF374BB1794}"/>
          </ac:spMkLst>
        </pc:spChg>
        <pc:picChg chg="mod">
          <ac:chgData name="Hana Přikrylová" userId="5221c08136c03a87" providerId="LiveId" clId="{E0DF7C07-41D5-4493-AE94-6073512D83C8}" dt="2021-04-14T07:21:41.390" v="4415" actId="1076"/>
          <ac:picMkLst>
            <pc:docMk/>
            <pc:sldMk cId="0" sldId="362"/>
            <ac:picMk id="2" creationId="{F5E924C8-8D4D-4A6D-98F4-26C5B187C792}"/>
          </ac:picMkLst>
        </pc:picChg>
      </pc:sldChg>
      <pc:sldChg chg="modSp mod">
        <pc:chgData name="Hana Přikrylová" userId="5221c08136c03a87" providerId="LiveId" clId="{E0DF7C07-41D5-4493-AE94-6073512D83C8}" dt="2021-04-14T07:22:52.878" v="4416" actId="1076"/>
        <pc:sldMkLst>
          <pc:docMk/>
          <pc:sldMk cId="0" sldId="363"/>
        </pc:sldMkLst>
        <pc:spChg chg="mod">
          <ac:chgData name="Hana Přikrylová" userId="5221c08136c03a87" providerId="LiveId" clId="{E0DF7C07-41D5-4493-AE94-6073512D83C8}" dt="2021-04-12T09:39:50.687" v="1887" actId="1035"/>
          <ac:spMkLst>
            <pc:docMk/>
            <pc:sldMk cId="0" sldId="363"/>
            <ac:spMk id="70658" creationId="{75F5A77B-9C13-499C-AE47-0286C742DC75}"/>
          </ac:spMkLst>
        </pc:spChg>
        <pc:spChg chg="mod">
          <ac:chgData name="Hana Přikrylová" userId="5221c08136c03a87" providerId="LiveId" clId="{E0DF7C07-41D5-4493-AE94-6073512D83C8}" dt="2021-04-14T07:16:06.648" v="4402" actId="113"/>
          <ac:spMkLst>
            <pc:docMk/>
            <pc:sldMk cId="0" sldId="363"/>
            <ac:spMk id="70659" creationId="{EE89807C-221C-4B65-9915-F7DBDC6DE910}"/>
          </ac:spMkLst>
        </pc:spChg>
        <pc:picChg chg="mod">
          <ac:chgData name="Hana Přikrylová" userId="5221c08136c03a87" providerId="LiveId" clId="{E0DF7C07-41D5-4493-AE94-6073512D83C8}" dt="2021-04-14T07:22:52.878" v="4416" actId="1076"/>
          <ac:picMkLst>
            <pc:docMk/>
            <pc:sldMk cId="0" sldId="363"/>
            <ac:picMk id="2" creationId="{D7A1D0AA-6803-42BC-8B29-F9905A967209}"/>
          </ac:picMkLst>
        </pc:picChg>
      </pc:sldChg>
      <pc:sldChg chg="add">
        <pc:chgData name="Hana Přikrylová" userId="5221c08136c03a87" providerId="LiveId" clId="{E0DF7C07-41D5-4493-AE94-6073512D83C8}" dt="2021-04-14T07:23:17.958" v="4418"/>
        <pc:sldMkLst>
          <pc:docMk/>
          <pc:sldMk cId="2319736088" sldId="364"/>
        </pc:sldMkLst>
      </pc:sldChg>
      <pc:sldChg chg="modSp mod">
        <pc:chgData name="Hana Přikrylová" userId="5221c08136c03a87" providerId="LiveId" clId="{E0DF7C07-41D5-4493-AE94-6073512D83C8}" dt="2021-04-13T07:45:12.451" v="3460" actId="1076"/>
        <pc:sldMkLst>
          <pc:docMk/>
          <pc:sldMk cId="2862098054" sldId="364"/>
        </pc:sldMkLst>
        <pc:spChg chg="mod">
          <ac:chgData name="Hana Přikrylová" userId="5221c08136c03a87" providerId="LiveId" clId="{E0DF7C07-41D5-4493-AE94-6073512D83C8}" dt="2021-04-13T07:39:09.790" v="3390" actId="20577"/>
          <ac:spMkLst>
            <pc:docMk/>
            <pc:sldMk cId="2862098054" sldId="364"/>
            <ac:spMk id="71683" creationId="{17DE84B6-FBCB-447E-BAFE-6B47B4CB5F4E}"/>
          </ac:spMkLst>
        </pc:spChg>
        <pc:picChg chg="mod">
          <ac:chgData name="Hana Přikrylová" userId="5221c08136c03a87" providerId="LiveId" clId="{E0DF7C07-41D5-4493-AE94-6073512D83C8}" dt="2021-04-13T07:45:12.451" v="3460" actId="1076"/>
          <ac:picMkLst>
            <pc:docMk/>
            <pc:sldMk cId="2862098054" sldId="364"/>
            <ac:picMk id="2" creationId="{79B31BE8-5A1E-41D9-A1CE-6464C86B751F}"/>
          </ac:picMkLst>
        </pc:picChg>
      </pc:sldChg>
      <pc:sldChg chg="modSp del mod">
        <pc:chgData name="Hana Přikrylová" userId="5221c08136c03a87" providerId="LiveId" clId="{E0DF7C07-41D5-4493-AE94-6073512D83C8}" dt="2021-04-14T07:23:12.466" v="4417" actId="2696"/>
        <pc:sldMkLst>
          <pc:docMk/>
          <pc:sldMk cId="2862098054" sldId="364"/>
        </pc:sldMkLst>
        <pc:spChg chg="mod">
          <ac:chgData name="Hana Přikrylová" userId="5221c08136c03a87" providerId="LiveId" clId="{E0DF7C07-41D5-4493-AE94-6073512D83C8}" dt="2021-04-12T09:40:01.727" v="1975" actId="1036"/>
          <ac:spMkLst>
            <pc:docMk/>
            <pc:sldMk cId="2862098054" sldId="364"/>
            <ac:spMk id="71682" creationId="{685713AF-D0EB-4B02-88EB-98F264757710}"/>
          </ac:spMkLst>
        </pc:spChg>
      </pc:sldChg>
      <pc:sldChg chg="modSp del mod">
        <pc:chgData name="Hana Přikrylová" userId="5221c08136c03a87" providerId="LiveId" clId="{E0DF7C07-41D5-4493-AE94-6073512D83C8}" dt="2021-04-14T07:23:12.466" v="4417" actId="2696"/>
        <pc:sldMkLst>
          <pc:docMk/>
          <pc:sldMk cId="236935726" sldId="365"/>
        </pc:sldMkLst>
        <pc:spChg chg="mod">
          <ac:chgData name="Hana Přikrylová" userId="5221c08136c03a87" providerId="LiveId" clId="{E0DF7C07-41D5-4493-AE94-6073512D83C8}" dt="2021-04-12T09:40:10.024" v="2043" actId="1035"/>
          <ac:spMkLst>
            <pc:docMk/>
            <pc:sldMk cId="236935726" sldId="365"/>
            <ac:spMk id="72706" creationId="{021C9AAE-CA48-487A-8AAF-256380E8C4D0}"/>
          </ac:spMkLst>
        </pc:spChg>
      </pc:sldChg>
      <pc:sldChg chg="modSp mod">
        <pc:chgData name="Hana Přikrylová" userId="5221c08136c03a87" providerId="LiveId" clId="{E0DF7C07-41D5-4493-AE94-6073512D83C8}" dt="2021-04-13T07:46:08.946" v="3461" actId="1076"/>
        <pc:sldMkLst>
          <pc:docMk/>
          <pc:sldMk cId="236935726" sldId="365"/>
        </pc:sldMkLst>
        <pc:spChg chg="mod">
          <ac:chgData name="Hana Přikrylová" userId="5221c08136c03a87" providerId="LiveId" clId="{E0DF7C07-41D5-4493-AE94-6073512D83C8}" dt="2021-04-13T07:39:43.142" v="3392" actId="14100"/>
          <ac:spMkLst>
            <pc:docMk/>
            <pc:sldMk cId="236935726" sldId="365"/>
            <ac:spMk id="72707" creationId="{707D0D6C-6202-4169-AA70-DE5965C068A0}"/>
          </ac:spMkLst>
        </pc:spChg>
        <pc:picChg chg="mod">
          <ac:chgData name="Hana Přikrylová" userId="5221c08136c03a87" providerId="LiveId" clId="{E0DF7C07-41D5-4493-AE94-6073512D83C8}" dt="2021-04-13T07:46:08.946" v="3461" actId="1076"/>
          <ac:picMkLst>
            <pc:docMk/>
            <pc:sldMk cId="236935726" sldId="365"/>
            <ac:picMk id="2" creationId="{B52A3C54-EFD3-4724-AD8E-110F89FBCE96}"/>
          </ac:picMkLst>
        </pc:picChg>
      </pc:sldChg>
      <pc:sldChg chg="add">
        <pc:chgData name="Hana Přikrylová" userId="5221c08136c03a87" providerId="LiveId" clId="{E0DF7C07-41D5-4493-AE94-6073512D83C8}" dt="2021-04-14T07:23:17.958" v="4418"/>
        <pc:sldMkLst>
          <pc:docMk/>
          <pc:sldMk cId="3223097470" sldId="365"/>
        </pc:sldMkLst>
      </pc:sldChg>
      <pc:sldChg chg="add">
        <pc:chgData name="Hana Přikrylová" userId="5221c08136c03a87" providerId="LiveId" clId="{E0DF7C07-41D5-4493-AE94-6073512D83C8}" dt="2021-04-14T07:23:17.958" v="4418"/>
        <pc:sldMkLst>
          <pc:docMk/>
          <pc:sldMk cId="44493184" sldId="366"/>
        </pc:sldMkLst>
      </pc:sldChg>
      <pc:sldChg chg="modSp del mod">
        <pc:chgData name="Hana Přikrylová" userId="5221c08136c03a87" providerId="LiveId" clId="{E0DF7C07-41D5-4493-AE94-6073512D83C8}" dt="2021-04-14T07:23:12.466" v="4417" actId="2696"/>
        <pc:sldMkLst>
          <pc:docMk/>
          <pc:sldMk cId="4011738221" sldId="366"/>
        </pc:sldMkLst>
        <pc:spChg chg="mod">
          <ac:chgData name="Hana Přikrylová" userId="5221c08136c03a87" providerId="LiveId" clId="{E0DF7C07-41D5-4493-AE94-6073512D83C8}" dt="2021-04-12T09:40:18.636" v="2117" actId="1036"/>
          <ac:spMkLst>
            <pc:docMk/>
            <pc:sldMk cId="4011738221" sldId="366"/>
            <ac:spMk id="73730" creationId="{0571FA1D-8CC7-4972-8665-DD07BFB09D12}"/>
          </ac:spMkLst>
        </pc:spChg>
      </pc:sldChg>
      <pc:sldChg chg="modSp mod">
        <pc:chgData name="Hana Přikrylová" userId="5221c08136c03a87" providerId="LiveId" clId="{E0DF7C07-41D5-4493-AE94-6073512D83C8}" dt="2021-04-13T07:48:06.339" v="3462" actId="1076"/>
        <pc:sldMkLst>
          <pc:docMk/>
          <pc:sldMk cId="4011738221" sldId="366"/>
        </pc:sldMkLst>
        <pc:spChg chg="mod">
          <ac:chgData name="Hana Přikrylová" userId="5221c08136c03a87" providerId="LiveId" clId="{E0DF7C07-41D5-4493-AE94-6073512D83C8}" dt="2021-04-13T07:41:14.785" v="3429" actId="403"/>
          <ac:spMkLst>
            <pc:docMk/>
            <pc:sldMk cId="4011738221" sldId="366"/>
            <ac:spMk id="73731" creationId="{236B620D-F396-4066-8ACF-A05851206723}"/>
          </ac:spMkLst>
        </pc:spChg>
        <pc:picChg chg="mod">
          <ac:chgData name="Hana Přikrylová" userId="5221c08136c03a87" providerId="LiveId" clId="{E0DF7C07-41D5-4493-AE94-6073512D83C8}" dt="2021-04-13T07:48:06.339" v="3462" actId="1076"/>
          <ac:picMkLst>
            <pc:docMk/>
            <pc:sldMk cId="4011738221" sldId="366"/>
            <ac:picMk id="2" creationId="{C53E96B3-CB94-4E2B-B281-51276FA9F07F}"/>
          </ac:picMkLst>
        </pc:picChg>
      </pc:sldChg>
      <pc:sldChg chg="modSp mod">
        <pc:chgData name="Hana Přikrylová" userId="5221c08136c03a87" providerId="LiveId" clId="{E0DF7C07-41D5-4493-AE94-6073512D83C8}" dt="2021-04-13T07:49:33.679" v="3463" actId="1076"/>
        <pc:sldMkLst>
          <pc:docMk/>
          <pc:sldMk cId="542290364" sldId="367"/>
        </pc:sldMkLst>
        <pc:spChg chg="mod">
          <ac:chgData name="Hana Přikrylová" userId="5221c08136c03a87" providerId="LiveId" clId="{E0DF7C07-41D5-4493-AE94-6073512D83C8}" dt="2021-04-13T07:42:14.347" v="3459" actId="6549"/>
          <ac:spMkLst>
            <pc:docMk/>
            <pc:sldMk cId="542290364" sldId="367"/>
            <ac:spMk id="74755" creationId="{E3BA1902-AD2E-45B5-AF18-F13FD00089BB}"/>
          </ac:spMkLst>
        </pc:spChg>
        <pc:picChg chg="mod">
          <ac:chgData name="Hana Přikrylová" userId="5221c08136c03a87" providerId="LiveId" clId="{E0DF7C07-41D5-4493-AE94-6073512D83C8}" dt="2021-04-13T07:49:33.679" v="3463" actId="1076"/>
          <ac:picMkLst>
            <pc:docMk/>
            <pc:sldMk cId="542290364" sldId="367"/>
            <ac:picMk id="2" creationId="{67EE77DD-1686-4948-9DAF-EE7AE10E257E}"/>
          </ac:picMkLst>
        </pc:picChg>
      </pc:sldChg>
      <pc:sldChg chg="modSp del mod">
        <pc:chgData name="Hana Přikrylová" userId="5221c08136c03a87" providerId="LiveId" clId="{E0DF7C07-41D5-4493-AE94-6073512D83C8}" dt="2021-04-14T07:23:12.466" v="4417" actId="2696"/>
        <pc:sldMkLst>
          <pc:docMk/>
          <pc:sldMk cId="542290364" sldId="367"/>
        </pc:sldMkLst>
        <pc:spChg chg="mod">
          <ac:chgData name="Hana Přikrylová" userId="5221c08136c03a87" providerId="LiveId" clId="{E0DF7C07-41D5-4493-AE94-6073512D83C8}" dt="2021-04-12T09:40:30.887" v="2214" actId="1035"/>
          <ac:spMkLst>
            <pc:docMk/>
            <pc:sldMk cId="542290364" sldId="367"/>
            <ac:spMk id="74754" creationId="{C9C5096A-5AF5-44D0-94AF-52F7100C4C00}"/>
          </ac:spMkLst>
        </pc:spChg>
      </pc:sldChg>
      <pc:sldChg chg="add">
        <pc:chgData name="Hana Přikrylová" userId="5221c08136c03a87" providerId="LiveId" clId="{E0DF7C07-41D5-4493-AE94-6073512D83C8}" dt="2021-04-14T07:23:17.958" v="4418"/>
        <pc:sldMkLst>
          <pc:docMk/>
          <pc:sldMk cId="3510433352" sldId="367"/>
        </pc:sldMkLst>
      </pc:sldChg>
      <pc:sldChg chg="modSp del mod">
        <pc:chgData name="Hana Přikrylová" userId="5221c08136c03a87" providerId="LiveId" clId="{E0DF7C07-41D5-4493-AE94-6073512D83C8}" dt="2021-04-14T07:23:12.466" v="4417" actId="2696"/>
        <pc:sldMkLst>
          <pc:docMk/>
          <pc:sldMk cId="1775496750" sldId="368"/>
        </pc:sldMkLst>
        <pc:spChg chg="mod">
          <ac:chgData name="Hana Přikrylová" userId="5221c08136c03a87" providerId="LiveId" clId="{E0DF7C07-41D5-4493-AE94-6073512D83C8}" dt="2021-04-12T09:40:41.199" v="2301" actId="1036"/>
          <ac:spMkLst>
            <pc:docMk/>
            <pc:sldMk cId="1775496750" sldId="368"/>
            <ac:spMk id="75778" creationId="{C00C5C6A-F315-4CAA-8CA8-415E20A9D12A}"/>
          </ac:spMkLst>
        </pc:spChg>
      </pc:sldChg>
      <pc:sldChg chg="modSp mod">
        <pc:chgData name="Hana Přikrylová" userId="5221c08136c03a87" providerId="LiveId" clId="{E0DF7C07-41D5-4493-AE94-6073512D83C8}" dt="2021-04-13T07:51:19.250" v="3466" actId="6549"/>
        <pc:sldMkLst>
          <pc:docMk/>
          <pc:sldMk cId="1775496750" sldId="368"/>
        </pc:sldMkLst>
        <pc:spChg chg="mod">
          <ac:chgData name="Hana Přikrylová" userId="5221c08136c03a87" providerId="LiveId" clId="{E0DF7C07-41D5-4493-AE94-6073512D83C8}" dt="2021-04-13T07:51:19.250" v="3466" actId="6549"/>
          <ac:spMkLst>
            <pc:docMk/>
            <pc:sldMk cId="1775496750" sldId="368"/>
            <ac:spMk id="75779" creationId="{77510C43-DEB5-4443-B2AE-E3F890AC56FF}"/>
          </ac:spMkLst>
        </pc:spChg>
        <pc:picChg chg="mod">
          <ac:chgData name="Hana Přikrylová" userId="5221c08136c03a87" providerId="LiveId" clId="{E0DF7C07-41D5-4493-AE94-6073512D83C8}" dt="2021-04-13T07:51:17.120" v="3465" actId="1076"/>
          <ac:picMkLst>
            <pc:docMk/>
            <pc:sldMk cId="1775496750" sldId="368"/>
            <ac:picMk id="2" creationId="{FFBAE985-5F21-4BD8-83F5-301DA3B0AA23}"/>
          </ac:picMkLst>
        </pc:picChg>
      </pc:sldChg>
      <pc:sldChg chg="add">
        <pc:chgData name="Hana Přikrylová" userId="5221c08136c03a87" providerId="LiveId" clId="{E0DF7C07-41D5-4493-AE94-6073512D83C8}" dt="2021-04-14T07:23:17.958" v="4418"/>
        <pc:sldMkLst>
          <pc:docMk/>
          <pc:sldMk cId="3626236921" sldId="368"/>
        </pc:sldMkLst>
      </pc:sldChg>
      <pc:sldChg chg="modSp new mod">
        <pc:chgData name="Hana Přikrylová" userId="5221c08136c03a87" providerId="LiveId" clId="{E0DF7C07-41D5-4493-AE94-6073512D83C8}" dt="2021-04-13T06:45:12.796" v="3127" actId="1076"/>
        <pc:sldMkLst>
          <pc:docMk/>
          <pc:sldMk cId="3410761774" sldId="369"/>
        </pc:sldMkLst>
        <pc:spChg chg="mod">
          <ac:chgData name="Hana Přikrylová" userId="5221c08136c03a87" providerId="LiveId" clId="{E0DF7C07-41D5-4493-AE94-6073512D83C8}" dt="2021-04-13T06:35:58.412" v="2333" actId="1036"/>
          <ac:spMkLst>
            <pc:docMk/>
            <pc:sldMk cId="3410761774" sldId="369"/>
            <ac:spMk id="2" creationId="{6B39D443-7AA2-43FA-A038-89992A4739A5}"/>
          </ac:spMkLst>
        </pc:spChg>
        <pc:spChg chg="mod">
          <ac:chgData name="Hana Přikrylová" userId="5221c08136c03a87" providerId="LiveId" clId="{E0DF7C07-41D5-4493-AE94-6073512D83C8}" dt="2021-04-13T06:38:00.614" v="2562" actId="14100"/>
          <ac:spMkLst>
            <pc:docMk/>
            <pc:sldMk cId="3410761774" sldId="369"/>
            <ac:spMk id="3" creationId="{253407C9-2C86-4AA5-84F0-4D03B75528B7}"/>
          </ac:spMkLst>
        </pc:spChg>
        <pc:picChg chg="mod">
          <ac:chgData name="Hana Přikrylová" userId="5221c08136c03a87" providerId="LiveId" clId="{E0DF7C07-41D5-4493-AE94-6073512D83C8}" dt="2021-04-13T06:45:12.796" v="3127" actId="1076"/>
          <ac:picMkLst>
            <pc:docMk/>
            <pc:sldMk cId="3410761774" sldId="369"/>
            <ac:picMk id="4" creationId="{AEC22C19-1D8D-4B04-96C5-947348D104DC}"/>
          </ac:picMkLst>
        </pc:picChg>
      </pc:sldChg>
      <pc:sldChg chg="modSp new mod">
        <pc:chgData name="Hana Přikrylová" userId="5221c08136c03a87" providerId="LiveId" clId="{E0DF7C07-41D5-4493-AE94-6073512D83C8}" dt="2021-04-13T06:47:15.762" v="3130" actId="1076"/>
        <pc:sldMkLst>
          <pc:docMk/>
          <pc:sldMk cId="996625282" sldId="370"/>
        </pc:sldMkLst>
        <pc:spChg chg="mod">
          <ac:chgData name="Hana Přikrylová" userId="5221c08136c03a87" providerId="LiveId" clId="{E0DF7C07-41D5-4493-AE94-6073512D83C8}" dt="2021-04-13T06:38:22.924" v="2598"/>
          <ac:spMkLst>
            <pc:docMk/>
            <pc:sldMk cId="996625282" sldId="370"/>
            <ac:spMk id="2" creationId="{86276164-6FEB-43BB-A9A5-6787B19C94EC}"/>
          </ac:spMkLst>
        </pc:spChg>
        <pc:spChg chg="mod">
          <ac:chgData name="Hana Přikrylová" userId="5221c08136c03a87" providerId="LiveId" clId="{E0DF7C07-41D5-4493-AE94-6073512D83C8}" dt="2021-04-13T06:47:12.235" v="3129" actId="20577"/>
          <ac:spMkLst>
            <pc:docMk/>
            <pc:sldMk cId="996625282" sldId="370"/>
            <ac:spMk id="3" creationId="{4FA5198F-4121-49E7-BB2B-E114FD4F596F}"/>
          </ac:spMkLst>
        </pc:spChg>
        <pc:picChg chg="mod">
          <ac:chgData name="Hana Přikrylová" userId="5221c08136c03a87" providerId="LiveId" clId="{E0DF7C07-41D5-4493-AE94-6073512D83C8}" dt="2021-04-13T06:47:15.762" v="3130" actId="1076"/>
          <ac:picMkLst>
            <pc:docMk/>
            <pc:sldMk cId="996625282" sldId="370"/>
            <ac:picMk id="4" creationId="{39C7B246-9B6D-4069-84E7-C28A4D74D87C}"/>
          </ac:picMkLst>
        </pc:picChg>
      </pc:sldChg>
      <pc:sldChg chg="modSp new mod">
        <pc:chgData name="Hana Přikrylová" userId="5221c08136c03a87" providerId="LiveId" clId="{E0DF7C07-41D5-4493-AE94-6073512D83C8}" dt="2021-04-13T06:50:36.050" v="3131" actId="1076"/>
        <pc:sldMkLst>
          <pc:docMk/>
          <pc:sldMk cId="2289914610" sldId="371"/>
        </pc:sldMkLst>
        <pc:spChg chg="mod">
          <ac:chgData name="Hana Přikrylová" userId="5221c08136c03a87" providerId="LiveId" clId="{E0DF7C07-41D5-4493-AE94-6073512D83C8}" dt="2021-04-13T06:39:27.637" v="2723"/>
          <ac:spMkLst>
            <pc:docMk/>
            <pc:sldMk cId="2289914610" sldId="371"/>
            <ac:spMk id="2" creationId="{EDCEDB89-C43E-414E-A232-5AD5336F3281}"/>
          </ac:spMkLst>
        </pc:spChg>
        <pc:spChg chg="mod">
          <ac:chgData name="Hana Přikrylová" userId="5221c08136c03a87" providerId="LiveId" clId="{E0DF7C07-41D5-4493-AE94-6073512D83C8}" dt="2021-04-13T06:40:05.981" v="2800" actId="20577"/>
          <ac:spMkLst>
            <pc:docMk/>
            <pc:sldMk cId="2289914610" sldId="371"/>
            <ac:spMk id="3" creationId="{E7C4F118-89FC-46C5-BBB1-0C4B50DC9F46}"/>
          </ac:spMkLst>
        </pc:spChg>
        <pc:picChg chg="mod">
          <ac:chgData name="Hana Přikrylová" userId="5221c08136c03a87" providerId="LiveId" clId="{E0DF7C07-41D5-4493-AE94-6073512D83C8}" dt="2021-04-13T06:50:36.050" v="3131" actId="1076"/>
          <ac:picMkLst>
            <pc:docMk/>
            <pc:sldMk cId="2289914610" sldId="371"/>
            <ac:picMk id="4" creationId="{BDE7BAB3-1B57-4ADF-9C59-7BA63FBB4D99}"/>
          </ac:picMkLst>
        </pc:picChg>
      </pc:sldChg>
      <pc:sldChg chg="modSp new mod">
        <pc:chgData name="Hana Přikrylová" userId="5221c08136c03a87" providerId="LiveId" clId="{E0DF7C07-41D5-4493-AE94-6073512D83C8}" dt="2021-04-13T06:54:20.642" v="3146" actId="1076"/>
        <pc:sldMkLst>
          <pc:docMk/>
          <pc:sldMk cId="1714114273" sldId="372"/>
        </pc:sldMkLst>
        <pc:spChg chg="mod">
          <ac:chgData name="Hana Přikrylová" userId="5221c08136c03a87" providerId="LiveId" clId="{E0DF7C07-41D5-4493-AE94-6073512D83C8}" dt="2021-04-13T06:40:25.412" v="2818"/>
          <ac:spMkLst>
            <pc:docMk/>
            <pc:sldMk cId="1714114273" sldId="372"/>
            <ac:spMk id="2" creationId="{8D5288BC-E52C-4A3C-A7CC-8EF7700A85DA}"/>
          </ac:spMkLst>
        </pc:spChg>
        <pc:spChg chg="mod">
          <ac:chgData name="Hana Přikrylová" userId="5221c08136c03a87" providerId="LiveId" clId="{E0DF7C07-41D5-4493-AE94-6073512D83C8}" dt="2021-04-13T06:51:28.291" v="3145" actId="20577"/>
          <ac:spMkLst>
            <pc:docMk/>
            <pc:sldMk cId="1714114273" sldId="372"/>
            <ac:spMk id="3" creationId="{B713ED37-E577-448D-B2E9-8B8BC8C1954A}"/>
          </ac:spMkLst>
        </pc:spChg>
        <pc:picChg chg="mod">
          <ac:chgData name="Hana Přikrylová" userId="5221c08136c03a87" providerId="LiveId" clId="{E0DF7C07-41D5-4493-AE94-6073512D83C8}" dt="2021-04-13T06:54:20.642" v="3146" actId="1076"/>
          <ac:picMkLst>
            <pc:docMk/>
            <pc:sldMk cId="1714114273" sldId="372"/>
            <ac:picMk id="4" creationId="{756D9090-6DAA-4147-A5D5-3B759E8FC7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A324-EDFE-400D-A86E-7EE62BE4EAE6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DE952-C7B4-428F-A448-19D77A7209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05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174EED7F-F0CD-4480-9B17-D35E917F0A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8202EFF-7EA0-4B0E-A5CF-1B02366B3351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F91D17F-D195-4020-BA4A-04709B165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7C17AE21-EAE9-4871-876B-51B657174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4C6D659-1342-4B80-B900-BA386F76A2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CC1E4BB-51A4-4BA8-BDC8-2F970D9829C6}" type="slidenum">
              <a:rPr lang="cs-CZ" altLang="cs-CZ" sz="1200"/>
              <a:pPr/>
              <a:t>14</a:t>
            </a:fld>
            <a:endParaRPr lang="cs-CZ" altLang="cs-CZ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8406025-8F7E-41EA-9C11-CA45DFDF99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0C432D9-1014-4FD7-86BF-EF2F8DF0B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B27326E-9414-47B3-9DAA-72EE5B95E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D1432E7-3F33-4548-AF8D-8FB0E1A7D024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F1C248E-9AC5-449A-BEE0-30CFC90FD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C0577662-C170-4CDA-9669-BEE39CCAE3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0ED96C5-3730-48C5-BB7D-7A0F5C55B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DFA8AD3-2CF2-48D1-92FF-62F2E294E918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C27C7C2-7E50-4979-AFAB-4059B0147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A96D7F3-E94A-4725-87A0-5D12ED311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467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7340A44-8F30-4CD0-A17D-59081429C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7DD9258-E899-469A-B13B-11FC0BE0E0E2}" type="slidenum">
              <a:rPr lang="cs-CZ" altLang="cs-CZ" sz="1200"/>
              <a:pPr/>
              <a:t>17</a:t>
            </a:fld>
            <a:endParaRPr lang="cs-CZ" altLang="cs-CZ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19E61F4-3F58-457B-8D6E-68BB856844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D320FE2-324B-4703-9272-3975BC20D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549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812F7F27-FD73-491F-A245-FCB3928C3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7CD7025-E75B-4FE6-AA35-3D08226FAD15}" type="slidenum">
              <a:rPr lang="cs-CZ" altLang="cs-CZ" sz="1200"/>
              <a:pPr/>
              <a:t>18</a:t>
            </a:fld>
            <a:endParaRPr lang="cs-CZ" altLang="cs-CZ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C2509AD-A559-4711-B1A7-58411B1F87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DD39C8D2-8883-4EF2-B055-AB8D12AE7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6659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675FF432-F210-49E4-B88D-85EA563C28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6991AE0-10AF-45F3-A271-2EFB61F8B3F2}" type="slidenum">
              <a:rPr lang="cs-CZ" altLang="cs-CZ" sz="1200"/>
              <a:pPr/>
              <a:t>19</a:t>
            </a:fld>
            <a:endParaRPr lang="cs-CZ" altLang="cs-CZ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67A29673-E4F8-4CC9-B765-B398672B2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7C97316E-D6C3-48A8-A776-7DC1BF463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7396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068B7737-5B3D-4D33-B552-B09AF78EF0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2030367-717A-459B-9A8D-DFC0E410CA4B}" type="slidenum">
              <a:rPr lang="cs-CZ" altLang="cs-CZ" sz="1200"/>
              <a:pPr/>
              <a:t>20</a:t>
            </a:fld>
            <a:endParaRPr lang="cs-CZ" altLang="cs-CZ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9E2A0F79-48F0-47F1-BF07-ACBF24C8EB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74E8AA20-9F6D-40D1-876E-D053C76C5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3123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809AB845-2B55-4260-9C47-0DBFB7B1AE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625EFD0-AD54-4D84-AC23-F9318878BB8E}" type="slidenum">
              <a:rPr lang="cs-CZ" altLang="cs-CZ" sz="1200"/>
              <a:pPr/>
              <a:t>21</a:t>
            </a:fld>
            <a:endParaRPr lang="cs-CZ" altLang="cs-CZ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B0EB08E3-D58C-4AE3-B5DE-8CE00A1D60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19ED2945-7AD0-4F33-BB84-CF8C7E9AD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7225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C3A3363C-3B89-48C0-9D23-FA6F5A24F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C1387EC-92D2-4C59-A386-D1288B9EBCDC}" type="slidenum">
              <a:rPr lang="cs-CZ" altLang="cs-CZ" sz="1200"/>
              <a:pPr/>
              <a:t>22</a:t>
            </a:fld>
            <a:endParaRPr lang="cs-CZ" altLang="cs-CZ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1F3322D0-C3A9-4CB6-92A5-668F435E8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D64D2488-FFD5-417F-B14C-0AF1C19DE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8101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77EEFA4-0D2B-422C-AB26-471023CA1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F0AFBF9-1C0D-47D7-AB77-FF8773CD3A86}" type="slidenum">
              <a:rPr lang="cs-CZ" altLang="cs-CZ" sz="1200"/>
              <a:pPr/>
              <a:t>23</a:t>
            </a:fld>
            <a:endParaRPr lang="cs-CZ" altLang="cs-CZ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9971DC52-4B71-48DB-A4DC-19BB49F4F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ACAFAF89-6121-4450-8828-9460C9384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733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331A1C0-08B4-4D92-BB05-C7D88B08D0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6FFDD4C-5DED-473A-B5FD-1E675E07E529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78BEA7CD-74BE-444A-9E9F-11FA6F17E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983036E8-F5C9-4E01-B31F-15D6C2583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BEE8BF23-1723-4810-AC88-1610AD026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BD47CB1-A990-48B5-8E5B-B4D0E56AD146}" type="slidenum">
              <a:rPr lang="cs-CZ" altLang="cs-CZ" sz="1200"/>
              <a:pPr/>
              <a:t>24</a:t>
            </a:fld>
            <a:endParaRPr lang="cs-CZ" altLang="cs-CZ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7B40BE21-A63F-4A9F-8E1B-A0B1EF42E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C4D3DD9B-C69B-4F33-A28E-2E20888622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1332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C8FD3CAB-D9E2-4BC5-B0C4-94A97F7A0F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ED921AA-6541-43F7-AA49-F5BE747BC53B}" type="slidenum">
              <a:rPr lang="cs-CZ" altLang="cs-CZ" sz="1200"/>
              <a:pPr/>
              <a:t>25</a:t>
            </a:fld>
            <a:endParaRPr lang="cs-CZ" altLang="cs-CZ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C2E1843-F3CC-4786-8034-1923AB4451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E269105-9298-4B60-9219-8887D20A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6142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E9023BB-934C-4214-AE76-7849B6C03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87AD610-C830-445D-B0FB-3C52A7A79F2B}" type="slidenum">
              <a:rPr lang="cs-CZ" altLang="cs-CZ" sz="1200"/>
              <a:pPr/>
              <a:t>26</a:t>
            </a:fld>
            <a:endParaRPr lang="cs-CZ" altLang="cs-CZ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D265FB6-74BB-4408-8B33-29C841BFCE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7B0ABA91-7E08-4C0A-B143-1DA069E6A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318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A7CA4FAD-B34F-4170-9E36-21B7E477EB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7C6E514-C823-4910-8A12-3B50C1D3FC3A}" type="slidenum">
              <a:rPr lang="cs-CZ" altLang="cs-CZ" sz="1200"/>
              <a:pPr/>
              <a:t>27</a:t>
            </a:fld>
            <a:endParaRPr lang="cs-CZ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70CB3A0-6261-48E3-AAE7-C5C4A7DEE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DEAC713-00B5-4874-9A34-14A88F6A7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1325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6DA055A5-41F6-4A2C-8C46-8AD452A1C2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91689FF-08A1-4A45-8D37-01860AD84C8C}" type="slidenum">
              <a:rPr lang="cs-CZ" altLang="cs-CZ" sz="1200"/>
              <a:pPr/>
              <a:t>28</a:t>
            </a:fld>
            <a:endParaRPr lang="cs-CZ" altLang="cs-CZ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3B060F7-39C5-4DC8-A0EC-F3133E60CF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42266BC-1DD5-40B6-9139-F7878ED40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F93557F-FDA5-4AB6-94A4-F8F1EC6056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156CB5E-0B46-4503-8269-52484139C829}" type="slidenum">
              <a:rPr lang="cs-CZ" altLang="cs-CZ" sz="1200"/>
              <a:pPr/>
              <a:t>30</a:t>
            </a:fld>
            <a:endParaRPr lang="cs-CZ" altLang="cs-CZ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65E8F48-E3F6-4451-B385-8C6F6E9D85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F5799F25-2B86-4553-93FE-BB6011E6F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AC33FF7-2A01-4338-BF25-AFE73FB37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7763FF7-7935-46DA-963F-3AE3E8D53AC8}" type="slidenum">
              <a:rPr lang="cs-CZ" altLang="cs-CZ" sz="1200"/>
              <a:pPr/>
              <a:t>31</a:t>
            </a:fld>
            <a:endParaRPr lang="cs-CZ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0C7B8FE-190F-48D5-86D9-6D430A5E9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C917F201-C722-4B53-BED9-5269D1896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35E2EF1-C98F-4B15-A673-926CE6AFDD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3F15B53-D3E9-44D7-9E4D-50C1B90129E8}" type="slidenum">
              <a:rPr lang="cs-CZ" altLang="cs-CZ" sz="1200"/>
              <a:pPr/>
              <a:t>32</a:t>
            </a:fld>
            <a:endParaRPr lang="cs-CZ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2E366374-37AA-4E6B-8A1A-08F9BCA079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96341F3-E14E-48E9-A2FD-FC9150869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E2213710-CF35-476F-AFFF-6C9B8D1006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95826B5-A9D1-4851-A5E7-FE3228D2BB0B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C91BE33-7710-4246-AFCB-C6CE5A7A10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DFBF22C-A429-4A6C-8FFD-BF2A8F7DF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6C26EEE9-3C57-4376-8762-FA61A9641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1A721D9-3909-466A-B022-C29491A37BA9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FDDBF30-4952-4422-B9EC-D839D4F82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296E750F-7233-4DE7-BB3B-B94B9DD31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50AC941E-AE44-41D3-935A-621E47FB4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8930581-FFA8-4258-BDFE-AB1185BEF2F5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24D4260-4F73-448B-926E-24447F886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142A7B7-965E-4816-BBAF-5906D4F5F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25011BC-3F87-4064-A966-6EA53B9917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CAB15A8-C32C-4992-9982-B8A75201F476}" type="slidenum">
              <a:rPr lang="cs-CZ" altLang="cs-CZ" sz="1200"/>
              <a:pPr/>
              <a:t>10</a:t>
            </a:fld>
            <a:endParaRPr lang="cs-CZ" altLang="cs-CZ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D83A3CB-AB3C-45CC-BF0D-C6E6E6431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7A296FC-59AA-4F72-9FEB-E05B2CBE00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698683DA-ECCA-4049-89FD-83DDFD99C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0B09A9D-5499-499D-A50C-C4ED4E10D3DA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C8E68C2-C6F7-4DD6-A283-8CBF7D53D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49E0724-D0FB-4E9B-A803-F8C7631AA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F895CCF-25F7-4065-BEFD-BBCBB342C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3425891-60FD-4EC7-B124-D74D45824EB6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E5E760A-3845-4847-AA22-4C33EEA5E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989268F-36F8-4A6B-8FAF-11A3F3762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493FB1E-EE4E-4DEE-B729-127785B6D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74ABADC-92A3-4673-87B4-D64C54A06636}" type="slidenum">
              <a:rPr lang="cs-CZ" altLang="cs-CZ" sz="1200"/>
              <a:pPr/>
              <a:t>13</a:t>
            </a:fld>
            <a:endParaRPr lang="cs-CZ" altLang="cs-CZ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A70CA6F-DCD1-4901-8F23-FA6049C20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B52A0A1-015E-4072-BC5A-B2A3B6856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92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60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9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5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8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5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62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15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11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93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64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9C89A-B405-4B77-8348-F21E561124EE}" type="datetimeFigureOut">
              <a:rPr lang="cs-CZ" smtClean="0"/>
              <a:t>13.04.2021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EB357DD-FB10-45D1-A52A-8E5CEABBCE34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5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E731CC5-0AA7-4A01-A436-40D3418ED2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38400" y="1206241"/>
            <a:ext cx="7315200" cy="1825625"/>
          </a:xfrm>
        </p:spPr>
        <p:txBody>
          <a:bodyPr/>
          <a:lstStyle/>
          <a:p>
            <a:pPr>
              <a:defRPr/>
            </a:pPr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emotivity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9D06801-5CE2-4070-A434-00D548EF5A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3632200"/>
            <a:ext cx="7315200" cy="6858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D27569D-6553-4E71-8C1E-ABB34D556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9028" y="1204039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patický</a:t>
            </a:r>
            <a:endParaRPr lang="cs-CZ" alt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50AD8F7-304D-421B-AB2A-0956B87E52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7850" y="1916113"/>
            <a:ext cx="8496300" cy="4348162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dirty="0"/>
              <a:t>následkem krátkého mrákotného stavu je chování postiženého neuvědomělé, neúčelné, neovladatelné a automatické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dirty="0"/>
              <a:t>může dojít k závažnému jednání i trestního charakteru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dirty="0"/>
              <a:t>forenzní význam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dirty="0"/>
              <a:t>poruchy osobnosti, epilepsie, alkoholová opilost (</a:t>
            </a:r>
            <a:r>
              <a:rPr lang="cs-CZ" altLang="cs-CZ" dirty="0" err="1"/>
              <a:t>patická</a:t>
            </a:r>
            <a:r>
              <a:rPr lang="cs-CZ" altLang="cs-CZ" dirty="0"/>
              <a:t> opilost), demence, encefalopatie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dirty="0"/>
              <a:t>u normálních lidí po únavě, vyčerpání, hladovění, nevyspání, po zdrcujícím zážitku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F2185C-DBDC-4040-B79C-CE78AAE18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57" y="567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F803DC7-FF91-43CB-86BA-ED12B0C63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9698" y="1135809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Afektivní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stupor</a:t>
            </a:r>
            <a:endParaRPr lang="cs-CZ" alt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C6F0619-9FF4-405B-98F0-43A38BBDED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8349" y="2193925"/>
            <a:ext cx="9638950" cy="40703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oproti normálnímu průběhu afektu je fáze prvotního zárazu vystupňována ve stupor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člověk strne, není schopen pohybu ani řeči, vymizí gestikulace a mimika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po hrůzné události či katastrofě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nedochází k poruše vědomí, člověk si svůj stav uvědomí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do několika sekund nebo minut pomine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D418BB-D0D9-4B2B-818A-123FBC54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58" y="5241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B4E7A23-9E29-453A-B30E-ADEFBE9D6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060" y="1127774"/>
            <a:ext cx="9918441" cy="1292225"/>
          </a:xfrm>
        </p:spPr>
        <p:txBody>
          <a:bodyPr/>
          <a:lstStyle/>
          <a:p>
            <a:pPr algn="ctr"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Afektivní ztlum (útlum),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Baelzův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(1901)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F591E5B-A01C-43D8-B5DA-74B9FE06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17740" y="2193926"/>
            <a:ext cx="9496338" cy="44037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nastává po nadlimitním emocionálním podnětu – živelné katastrofy, válka, násilí,..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spočívá v chybění, resp. odsunutí afektu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/>
              <a:t>postižený zprvu nereaguje změnou emotivity, zůstává klidný, jeho chování je adekvátní, ale bez emočního doprovodu, automatické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emoční reakce i adekvátní nebo </a:t>
            </a:r>
            <a:r>
              <a:rPr lang="cs-CZ" altLang="cs-CZ" sz="2400" dirty="0" err="1"/>
              <a:t>patické</a:t>
            </a:r>
            <a:r>
              <a:rPr lang="cs-CZ" altLang="cs-CZ" sz="2400" dirty="0"/>
              <a:t> prožívání se projeví až pomine nebezpečí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BAEE87-0DB9-476C-AD77-E0E55F69E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58" y="6997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F477974-A331-4532-944D-6234BD792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8748" y="1161890"/>
            <a:ext cx="7971194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 s prodlouženou latencí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CBB9A8C-2BF3-4629-80C8-A46ACDBDF3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7851" y="2193925"/>
            <a:ext cx="8569325" cy="40703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je podobný afektivnímu </a:t>
            </a:r>
            <a:r>
              <a:rPr lang="cs-CZ" altLang="cs-CZ" sz="2400" dirty="0" err="1"/>
              <a:t>ztlumu</a:t>
            </a:r>
            <a:r>
              <a:rPr lang="cs-CZ" altLang="cs-CZ" sz="2400" dirty="0"/>
              <a:t>, ale: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/>
              <a:t>méně hluboký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/>
              <a:t>není vyvolán mimořádnou situací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člověk se chová, jako by nevnímal nebo správně nepochopil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2B98A6-DB6B-4A71-9594-034474859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022" y="4397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A668AA2-0A84-469D-8250-6B3054A2F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4386" y="1057959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Afektivní raptus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0D925D8-D6E1-4192-947C-1AAAC7D0BD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3065" y="2060576"/>
            <a:ext cx="10419126" cy="4392613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nastává v případě, kdy se afekt mimořádně vystupňuje, graduje a prodlouží                   v trvání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spojen nejčastěji s úzkostí - </a:t>
            </a:r>
            <a:r>
              <a:rPr lang="cs-CZ" altLang="cs-CZ" sz="2400" b="1" dirty="0"/>
              <a:t>anxiózní raptus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vybije se jako úzkost, zlost, vtek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je spojen s PM excitovaností, dezintegrací chování,  a poškozením sebe nebo okolí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může dojít k psychogenní amnézii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/>
              <a:t>u úzkostných poruch a lidí v extrémně tíživých situacích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981CC8-A492-4A21-8A20-745469FB3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244" y="448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7716D06-28CD-4748-80E3-3F76781A5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1579" y="1140421"/>
            <a:ext cx="9603275" cy="104923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Paroxysmální afekt (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ictal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41E248A-A0A0-4E46-996B-1A250E5F10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7725" y="2600326"/>
            <a:ext cx="7956550" cy="406876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náhle, bez zjevné příčiny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trvá hodiny i déle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souvisí s poruchou temporálního laloku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3E0933-07DA-49BC-8B2B-06C232BBC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136" y="4783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DE9A439-8F84-41D9-BA1C-43077EB3A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8406" y="1133901"/>
            <a:ext cx="7986226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Zvýšená afektivní dráždivost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5760261-8887-4F19-A261-B9E877FF90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zvýšená pohotovost k patologickým afektivním reakcím</a:t>
            </a:r>
          </a:p>
          <a:p>
            <a:pPr eaLnBrk="1" hangingPunct="1"/>
            <a:r>
              <a:rPr lang="cs-CZ" altLang="cs-CZ"/>
              <a:t>není porucha afektu</a:t>
            </a:r>
          </a:p>
          <a:p>
            <a:pPr eaLnBrk="1" hangingPunct="1"/>
            <a:r>
              <a:rPr lang="cs-CZ" altLang="cs-CZ"/>
              <a:t>u organických poruch CNS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8F90A9-EFD2-45CD-A1BD-A35631398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745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BEF8BE6-24E7-4074-A1FD-641EE40BA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s nepřiměřeným trváním emocí (poruchy nálad)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4E98435-A59F-49BB-A8BA-FA9BA90570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7332" y="2617364"/>
            <a:ext cx="7956550" cy="3967621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déletrvající pohotovost k emočním reakcím určitého druhu, jako déletrvající emoční nastavení nervového systému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následkem této pohotovosti podporuje určitá nálada emoční reakce stejného směru a naopak tlumí emoční reaktivitu opačně zabarvenou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EDAF38-B4C9-43CC-A6B4-8634918E3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134" y="1285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3592802-470D-4024-A355-5A95DAF11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9660" y="1099783"/>
            <a:ext cx="7473042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Faktory ovlivňující náladu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C4A2E75-3A4B-407E-BC36-5EB8BAB105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9901" y="2719986"/>
            <a:ext cx="10058400" cy="4068763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b="1" dirty="0"/>
              <a:t>fyzikální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b="1" dirty="0"/>
              <a:t>chemické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b="1" dirty="0" err="1"/>
              <a:t>somatogenní</a:t>
            </a:r>
            <a:r>
              <a:rPr lang="cs-CZ" altLang="cs-CZ" b="1" dirty="0"/>
              <a:t> a metabolické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b="1" dirty="0"/>
              <a:t>organické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b="1" dirty="0"/>
              <a:t>psychologické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D16CC2-67C3-4103-BD5D-72705C1C6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525" y="794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DC7C473-8262-492A-ADE0-C17F1F4FA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4062" y="1099785"/>
            <a:ext cx="798985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patické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nálady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1268267-1A78-42C2-BF06-6F6F949B60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34063" y="1937857"/>
            <a:ext cx="9496792" cy="4659793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dirty="0"/>
              <a:t>neobvyklá intenzita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dirty="0"/>
              <a:t>dlouhé trvání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dirty="0"/>
              <a:t>nezávislost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na psychogenních podnětech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err="1"/>
              <a:t>neodklonitelnost</a:t>
            </a:r>
            <a:endParaRPr lang="cs-CZ" altLang="cs-CZ" dirty="0"/>
          </a:p>
          <a:p>
            <a:pPr>
              <a:lnSpc>
                <a:spcPct val="110000"/>
              </a:lnSpc>
              <a:defRPr/>
            </a:pPr>
            <a:r>
              <a:rPr lang="cs-CZ" altLang="cs-CZ" dirty="0"/>
              <a:t>žádný nebo nedostatečný vyvolávající podnět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dirty="0"/>
              <a:t>vliv na ostatní psychické funkce </a:t>
            </a:r>
            <a:r>
              <a:rPr lang="cs-CZ" altLang="cs-CZ" sz="2000" dirty="0"/>
              <a:t>(myšlení, jednání, vzhled, osobnost)</a:t>
            </a:r>
            <a:endParaRPr lang="cs-CZ" altLang="cs-CZ" dirty="0"/>
          </a:p>
          <a:p>
            <a:pPr>
              <a:lnSpc>
                <a:spcPct val="110000"/>
              </a:lnSpc>
              <a:defRPr/>
            </a:pPr>
            <a:r>
              <a:rPr lang="cs-CZ" altLang="cs-CZ" dirty="0"/>
              <a:t>podmíněnost chorobnými změnami CNS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je vždy součástí duševního onemocnění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5C8F6D-D617-4DEA-BA81-7C007B8B0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747" y="47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7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9D443-7AA2-43FA-A038-89992A47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14912"/>
            <a:ext cx="9603275" cy="1049235"/>
          </a:xfrm>
        </p:spPr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Definice emocí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3407C9-2C86-4AA5-84F0-4D03B7552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31395"/>
          </a:xfrm>
        </p:spPr>
        <p:txBody>
          <a:bodyPr/>
          <a:lstStyle/>
          <a:p>
            <a:r>
              <a:rPr lang="cs-CZ" dirty="0"/>
              <a:t>vyjadřují subjektivní vztah</a:t>
            </a:r>
          </a:p>
          <a:p>
            <a:r>
              <a:rPr lang="cs-CZ" dirty="0"/>
              <a:t>psychické jevy, které mají hodnotící význam</a:t>
            </a:r>
          </a:p>
          <a:p>
            <a:r>
              <a:rPr lang="cs-CZ" b="1" dirty="0"/>
              <a:t>afektivita</a:t>
            </a:r>
          </a:p>
          <a:p>
            <a:pPr lvl="1"/>
            <a:r>
              <a:rPr lang="cs-CZ" dirty="0"/>
              <a:t>pohotovost k emočním reakcím</a:t>
            </a:r>
          </a:p>
          <a:p>
            <a:r>
              <a:rPr lang="cs-CZ" b="1" dirty="0"/>
              <a:t>emotivita</a:t>
            </a:r>
          </a:p>
          <a:p>
            <a:pPr lvl="1"/>
            <a:r>
              <a:rPr lang="cs-CZ" dirty="0"/>
              <a:t>celková dlouhodobá emoční charakteristika jedince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C22C19-1D8D-4B04-96C5-947348D10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527" y="505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FCE54C4-AE19-427F-9A69-EF350DDD5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1579" y="1093770"/>
            <a:ext cx="9603275" cy="104923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patických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nálad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76DDBAE1-7F44-449F-8512-597781CDEE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7725" y="2455863"/>
            <a:ext cx="7956550" cy="4068762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zvýšené </a:t>
            </a:r>
            <a:r>
              <a:rPr lang="cs-CZ" altLang="cs-CZ" sz="2400" dirty="0"/>
              <a:t>– expanzivní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snížené </a:t>
            </a:r>
            <a:r>
              <a:rPr lang="cs-CZ" altLang="cs-CZ" sz="2400" dirty="0"/>
              <a:t>– depresivní a úzkostné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paradoxní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emoční stav, kdy dochází k protikladu mezi zážitkem, který ho vyvolal a vyvolanou náladou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dirty="0"/>
              <a:t>příjemný zážitek vyvolá depresivní náladu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A94D7C-C908-4805-A6E1-FA80FAADE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634" y="582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7298222-CBEA-4113-AF9A-47A396C599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4242" y="834024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Expanzivní nálady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F180763-7B0A-4621-92E6-2ADE831019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6561" y="2126249"/>
            <a:ext cx="11190913" cy="5784047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euforie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spokojená, blažená nálada; pasivní tupá spokojenost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není spojena se zvýšenou aktivitou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manická a </a:t>
            </a:r>
            <a:r>
              <a:rPr lang="cs-CZ" alt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hypomanická</a:t>
            </a: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veselá, radostná, rozjařená nálada; spojená se smíchem, živou psychomotorikou, zvýšenou aktivitou a sebevědomím, zrychleným myšlením a tempem řeči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hypománie</a:t>
            </a:r>
            <a:r>
              <a:rPr lang="cs-CZ" altLang="cs-CZ" sz="1800" dirty="0"/>
              <a:t> – kvantitativně mírnější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extatická (exaltovaná)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pocity blaženosti, povznesenosti, vytržení, štěstí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bývá při extázi spolu s religiózními nebo erotickými prožitky</a:t>
            </a:r>
          </a:p>
          <a:p>
            <a:pPr lvl="1">
              <a:lnSpc>
                <a:spcPct val="100000"/>
              </a:lnSpc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C95505-9F7C-4BD9-9FCC-45D0D7A50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802" y="103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9F490B0-55B8-4134-91E5-1EB9E4B97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9032" y="558931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Expanzivní nálady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493741E-2721-4072-9E99-15982D6EB6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0845" y="2170099"/>
            <a:ext cx="11803310" cy="5761038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000" b="1" dirty="0"/>
              <a:t>rezonantní (zlobná)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náchylnost k zlostným a nepřátelským reakcím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sebevědomí zvýšené; přítomny prvky expanzivní i depresivní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000" b="1" dirty="0"/>
              <a:t>explozivní (dráždivá)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vyšší pohotovost k emocím vzteku a k agresivním reakcím, tendence k výbušnosti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000" b="1" dirty="0" err="1"/>
              <a:t>moria</a:t>
            </a:r>
            <a:endParaRPr lang="cs-CZ" altLang="cs-CZ" sz="2000" b="1" dirty="0"/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veselá nálada s nemístným, netaktním a vulgárním žertováním, příznakem léze </a:t>
            </a:r>
            <a:r>
              <a:rPr lang="cs-CZ" altLang="cs-CZ" sz="1800" dirty="0" err="1"/>
              <a:t>orbitofrontálního</a:t>
            </a:r>
            <a:r>
              <a:rPr lang="cs-CZ" altLang="cs-CZ" sz="1800" dirty="0"/>
              <a:t> kortexu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000" b="1" dirty="0"/>
              <a:t>dysforie (</a:t>
            </a:r>
            <a:r>
              <a:rPr lang="cs-CZ" altLang="cs-CZ" sz="2000" b="1" dirty="0" err="1"/>
              <a:t>rozlada</a:t>
            </a:r>
            <a:r>
              <a:rPr lang="cs-CZ" altLang="cs-CZ" sz="2000" b="1" dirty="0"/>
              <a:t>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mírnější (co do trvání a intenzity) než rezonantní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1800" dirty="0"/>
              <a:t>není sklon k expanzivitě, sebevědomí není zvýšeno</a:t>
            </a:r>
          </a:p>
          <a:p>
            <a:pPr>
              <a:defRPr/>
            </a:pPr>
            <a:endParaRPr lang="cs-CZ" altLang="cs-CZ" sz="20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D9E716-34C2-457B-BA37-D40374F9D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45" y="558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0C3AC6D-1DEE-4E3B-8F5E-7E546F551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606" y="874552"/>
            <a:ext cx="8882743" cy="12922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Depresivní (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mikromanické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nálady</a:t>
            </a: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8AEF94E2-D655-45A8-8EB5-19798620F2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6011" y="2328427"/>
            <a:ext cx="11073468" cy="5548312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depresivní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v popředí smutek, snížené sebevědomí i reaktivita, tichá a zpomalená řeč, skleslost, </a:t>
            </a:r>
            <a:r>
              <a:rPr lang="cs-CZ" altLang="cs-CZ" dirty="0" err="1"/>
              <a:t>utlumenost</a:t>
            </a:r>
            <a:r>
              <a:rPr lang="cs-CZ" altLang="cs-CZ" dirty="0"/>
              <a:t>, pesimistický pohled do budoucnosti, strach, plačtivost, výčitky, riziko sebevraždy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bezradná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bezradnost a neschopnost rozhodování, neschopnost orientace v situaci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afektivita nemusí být snížená, může být přítomen neklid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apatická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lhostejnost, nedostatek emočního prožívání a zájmu o prožívané, snížená celková aktivita a iniciativnost, nedostatek vůle</a:t>
            </a:r>
          </a:p>
          <a:p>
            <a:pPr marL="0" indent="0">
              <a:buNone/>
              <a:defRPr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497E8E-9E02-4EE3-976D-783D46E21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303" y="569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7F58E165-F504-463E-8F4D-A84810573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6913" y="941486"/>
            <a:ext cx="8394766" cy="1293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Depresivní (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mikromanické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nálady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26A2F933-1E9C-41B0-8DBA-E0EA76D942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4825" y="1989139"/>
            <a:ext cx="8713788" cy="4275137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 err="1"/>
              <a:t>anhedonická</a:t>
            </a:r>
            <a:r>
              <a:rPr lang="cs-CZ" altLang="cs-CZ" sz="2400" b="1" dirty="0"/>
              <a:t>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neschopnost prožívat radost a štěstí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nezájem o zábavu, o práci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skepse vůči všemu</a:t>
            </a:r>
          </a:p>
          <a:p>
            <a:pPr>
              <a:lnSpc>
                <a:spcPct val="100000"/>
              </a:lnSpc>
              <a:defRPr/>
            </a:pPr>
            <a:endParaRPr lang="cs-CZ" altLang="cs-CZ" sz="2400" b="1" dirty="0"/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 err="1"/>
              <a:t>morózní</a:t>
            </a:r>
            <a:r>
              <a:rPr lang="cs-CZ" altLang="cs-CZ" sz="2400" b="1" dirty="0"/>
              <a:t>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depresivně zlostná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nevrlá, mrzutá, obsahuje depresivní i zlostné reakce bez zvýšení aktivity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riziko sebevraždy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59FAFA-621A-4D34-A772-CD1EB5AEE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179" y="431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5847B0E-6200-4A86-BA72-5F692D9D5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7064" y="986524"/>
            <a:ext cx="6378575" cy="1292225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Úzkostné nálady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DBB4EE1-0964-441A-8700-49EF2AE307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 err="1"/>
              <a:t>anxieta</a:t>
            </a:r>
            <a:r>
              <a:rPr lang="cs-CZ" altLang="cs-CZ" sz="2400" b="1" dirty="0"/>
              <a:t> a anxiózní nálada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 err="1"/>
              <a:t>anxieta</a:t>
            </a:r>
            <a:r>
              <a:rPr lang="cs-CZ" altLang="cs-CZ" dirty="0"/>
              <a:t> / úzkost je subjektivně nepříjemný pocit obav a strachu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strach na rozdíl od fobie nemá konkrétní obsah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napětí, nejistota, neklid, obavy z budoucnosti, pocit neurčitého ohrožení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často zvýšena aktivita (agitovanost), bývá neklid, může vést k TS nebo raptu (anxiózní raptus)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B0C161-174C-4285-A17E-92361642D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967" y="741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7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31EC5E1-34CC-4AAE-9D26-699EDF70A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3676" y="1104613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Fobie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C177ACA-8D0C-495F-8C51-E7E587D6D8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3398" y="2080470"/>
            <a:ext cx="10528184" cy="380756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patologický (vtíravý)  strach, trvalý a iracionální, z konkrétní specifické situace, objektu a činnosti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mají určitý a konkrétní obsah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není je schopen potlačit vůli, je si vědom nesmyslnosti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při přemáhání se objevují nepříjemné vegetativní reakce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anticipační úzkost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E63B60-CD15-48E8-B966-DD1E16CFA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937" y="665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E6028EF-E555-4A65-9866-579EB1D4A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744" y="1249395"/>
            <a:ext cx="6376988" cy="1293813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Fobie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6755DB7-6111-49C8-ADE2-A84E8BDABEB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48625" y="1882557"/>
            <a:ext cx="4980702" cy="43481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/>
              <a:t>Agorafobie: strach z prostranství</a:t>
            </a:r>
          </a:p>
          <a:p>
            <a:pPr eaLnBrk="1" hangingPunct="1"/>
            <a:r>
              <a:rPr lang="cs-CZ" altLang="cs-CZ" sz="1800" dirty="0"/>
              <a:t>Akrofobie: strach z výšek</a:t>
            </a:r>
          </a:p>
          <a:p>
            <a:pPr eaLnBrk="1" hangingPunct="1"/>
            <a:r>
              <a:rPr lang="cs-CZ" altLang="cs-CZ" sz="1800" dirty="0"/>
              <a:t>Androfobie: strach z mužů</a:t>
            </a:r>
          </a:p>
          <a:p>
            <a:pPr eaLnBrk="1" hangingPunct="1"/>
            <a:r>
              <a:rPr lang="cs-CZ" altLang="cs-CZ" sz="1800" dirty="0"/>
              <a:t>Arachnofobie: strach z pavouků</a:t>
            </a:r>
          </a:p>
          <a:p>
            <a:pPr eaLnBrk="1" hangingPunct="1"/>
            <a:r>
              <a:rPr lang="cs-CZ" altLang="cs-CZ" sz="1800" dirty="0"/>
              <a:t>Bacilofobie: strach z bacilů</a:t>
            </a:r>
          </a:p>
          <a:p>
            <a:pPr eaLnBrk="1" hangingPunct="1"/>
            <a:r>
              <a:rPr lang="cs-CZ" altLang="cs-CZ" sz="1800" dirty="0" err="1"/>
              <a:t>Dipsofobie</a:t>
            </a:r>
            <a:r>
              <a:rPr lang="cs-CZ" altLang="cs-CZ" sz="1800" dirty="0"/>
              <a:t>: strach z napití</a:t>
            </a:r>
          </a:p>
          <a:p>
            <a:pPr eaLnBrk="1" hangingPunct="1"/>
            <a:r>
              <a:rPr lang="cs-CZ" altLang="cs-CZ" sz="1800" dirty="0"/>
              <a:t>Dysmorfofobie: strach ze znetvoření</a:t>
            </a:r>
          </a:p>
          <a:p>
            <a:pPr eaLnBrk="1" hangingPunct="1"/>
            <a:r>
              <a:rPr lang="cs-CZ" altLang="cs-CZ" sz="1800" dirty="0"/>
              <a:t>Ereutofobie: strach z červenání</a:t>
            </a:r>
          </a:p>
          <a:p>
            <a:pPr eaLnBrk="1" hangingPunct="1"/>
            <a:r>
              <a:rPr lang="cs-CZ" altLang="cs-CZ" sz="1800" dirty="0"/>
              <a:t>Fobofobie: strach ze strachu</a:t>
            </a:r>
          </a:p>
          <a:p>
            <a:pPr eaLnBrk="1" hangingPunct="1"/>
            <a:r>
              <a:rPr lang="cs-CZ" altLang="cs-CZ" sz="1800" dirty="0" err="1"/>
              <a:t>Gynefobie</a:t>
            </a:r>
            <a:r>
              <a:rPr lang="cs-CZ" altLang="cs-CZ" sz="1800" dirty="0"/>
              <a:t>: strach z žen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62BAC82-B980-40B1-9BFF-D2DEF2EA828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65851" y="1874168"/>
            <a:ext cx="4977524" cy="43481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/>
              <a:t>Hypnofobie: strach ze spánku, z usnutí</a:t>
            </a:r>
          </a:p>
          <a:p>
            <a:pPr eaLnBrk="1" hangingPunct="1"/>
            <a:r>
              <a:rPr lang="cs-CZ" altLang="cs-CZ" sz="1800" dirty="0"/>
              <a:t>Klaustrofobie: strach z uzavřených prostor</a:t>
            </a:r>
          </a:p>
          <a:p>
            <a:pPr eaLnBrk="1" hangingPunct="1"/>
            <a:r>
              <a:rPr lang="cs-CZ" altLang="cs-CZ" sz="1800" dirty="0"/>
              <a:t>Kancerofobie: strach z rakoviny</a:t>
            </a:r>
          </a:p>
          <a:p>
            <a:pPr eaLnBrk="1" hangingPunct="1"/>
            <a:r>
              <a:rPr lang="cs-CZ" altLang="cs-CZ" sz="1800" dirty="0" err="1"/>
              <a:t>Nosofobie</a:t>
            </a:r>
            <a:r>
              <a:rPr lang="cs-CZ" altLang="cs-CZ" sz="1800" dirty="0"/>
              <a:t>: strach z nemoci</a:t>
            </a:r>
          </a:p>
          <a:p>
            <a:pPr eaLnBrk="1" hangingPunct="1"/>
            <a:r>
              <a:rPr lang="cs-CZ" altLang="cs-CZ" sz="1800" dirty="0"/>
              <a:t>Mysofobie: strach ze špíny, z ušpinění</a:t>
            </a:r>
          </a:p>
          <a:p>
            <a:pPr eaLnBrk="1" hangingPunct="1"/>
            <a:r>
              <a:rPr lang="cs-CZ" altLang="cs-CZ" sz="1800" dirty="0"/>
              <a:t>Tanatofobie: strach ze smrti</a:t>
            </a:r>
          </a:p>
          <a:p>
            <a:pPr eaLnBrk="1" hangingPunct="1"/>
            <a:r>
              <a:rPr lang="cs-CZ" altLang="cs-CZ" sz="1800" dirty="0"/>
              <a:t>Zoofobie: strach ze zvířat</a:t>
            </a:r>
          </a:p>
          <a:p>
            <a:pPr eaLnBrk="1" hangingPunct="1"/>
            <a:r>
              <a:rPr lang="cs-CZ" altLang="cs-CZ" sz="1800" dirty="0"/>
              <a:t>Xenofobie: strach z cizinců 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AE3A63-7A2F-48B8-93C7-5C185408A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301" y="414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C8397E1-D308-4439-BB67-4212F8A34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struktury emocí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CFDA2F3-F4FE-4458-8119-87D1E309FD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1521" y="2206305"/>
            <a:ext cx="9603275" cy="3260040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 err="1"/>
              <a:t>paratymie</a:t>
            </a:r>
            <a:r>
              <a:rPr lang="cs-CZ" altLang="cs-CZ" sz="2400" b="1" dirty="0"/>
              <a:t> (paradoxní emoce)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afektivní </a:t>
            </a:r>
            <a:r>
              <a:rPr lang="cs-CZ" altLang="cs-CZ" dirty="0" err="1"/>
              <a:t>inadekvátnost</a:t>
            </a:r>
            <a:endParaRPr lang="cs-CZ" altLang="cs-CZ" dirty="0"/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mimická </a:t>
            </a:r>
            <a:r>
              <a:rPr lang="cs-CZ" altLang="cs-CZ" dirty="0" err="1"/>
              <a:t>inadekvátnost</a:t>
            </a:r>
            <a:endParaRPr lang="cs-CZ" altLang="cs-CZ" dirty="0"/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emoční ambivalence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u schizofrenie, poruch osobností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současně přítomny kladné i záporné emoce (láska x nenávist; smutek x radost)</a:t>
            </a:r>
          </a:p>
          <a:p>
            <a:pPr lvl="2">
              <a:defRPr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E5E63E-BAF8-479F-BFFE-EBA28C146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079" y="4997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7F460588-77DB-4CF1-BF49-5DE1E120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696DA9FF-9871-4DE8-BB33-20046B9C0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53" y="2004970"/>
            <a:ext cx="10226180" cy="4664120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emoční (afektivní) oploštělost (tupost)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zúžení emocí, jejich nevýraznost, nezájem, snížená aktivita, snížená reaktivita, citová lhostejnost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emoční labilita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citová nestabilnost, měnlivé, střídající se emoce, vyvolané i slabými podněty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hypersenzitivita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snadný vznik emocí; jsou trvalejší než při emoční labilitě</a:t>
            </a:r>
          </a:p>
          <a:p>
            <a:pPr>
              <a:defRPr/>
            </a:pPr>
            <a:endParaRPr lang="cs-CZ" altLang="cs-CZ" dirty="0"/>
          </a:p>
          <a:p>
            <a:pPr lvl="1"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A8A47F-9344-45C1-9569-4BB56D087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53" y="3977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76164-6FEB-43BB-A9A5-6787B19C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Charakteristické rysy emocí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5198F-4121-49E7-BB2B-E114FD4F5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subjektivnost</a:t>
            </a:r>
          </a:p>
          <a:p>
            <a:r>
              <a:rPr lang="cs-CZ" dirty="0"/>
              <a:t>polarita</a:t>
            </a:r>
          </a:p>
          <a:p>
            <a:r>
              <a:rPr lang="cs-CZ" dirty="0"/>
              <a:t>aktuálnost</a:t>
            </a:r>
          </a:p>
          <a:p>
            <a:r>
              <a:rPr lang="cs-CZ" dirty="0"/>
              <a:t>dynamičnost</a:t>
            </a:r>
          </a:p>
          <a:p>
            <a:r>
              <a:rPr lang="cs-CZ" dirty="0"/>
              <a:t>asociativnost</a:t>
            </a:r>
          </a:p>
          <a:p>
            <a:r>
              <a:rPr lang="cs-CZ" dirty="0"/>
              <a:t>iradiace</a:t>
            </a:r>
          </a:p>
          <a:p>
            <a:r>
              <a:rPr lang="cs-CZ" dirty="0"/>
              <a:t>přesun emocí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C7B246-9B6D-4069-84E7-C28A4D74D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473" y="675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8039BE4-BB8F-40B1-ADE8-B7A3B052F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FDAFB2E-A3EF-4DF5-893C-8F33A503B0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0903" y="1921079"/>
            <a:ext cx="9798341" cy="4343197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emoční inkontinence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větší stupeň emoční lability, neschopnost udržet emoce v jednom směru nebo emoční projevy na slabé nebo neutrální podněty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např. záchvaty pláče nebo smíchu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emoční </a:t>
            </a:r>
            <a:r>
              <a:rPr lang="cs-CZ" altLang="cs-CZ" b="1" dirty="0" err="1"/>
              <a:t>tenacita</a:t>
            </a:r>
            <a:endParaRPr lang="cs-CZ" altLang="cs-CZ" b="1" dirty="0"/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dlouhé přetrvávání emocí, opak lability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emoce obtížně </a:t>
            </a:r>
            <a:r>
              <a:rPr lang="cs-CZ" altLang="cs-CZ" dirty="0" err="1"/>
              <a:t>odklonitelné</a:t>
            </a:r>
            <a:r>
              <a:rPr lang="cs-CZ" altLang="cs-CZ" dirty="0"/>
              <a:t> (malá pohyblivost a dlouhé přetrvávání citů)</a:t>
            </a:r>
          </a:p>
          <a:p>
            <a:pPr lvl="1">
              <a:lnSpc>
                <a:spcPct val="120000"/>
              </a:lnSpc>
              <a:defRPr/>
            </a:pPr>
            <a:endParaRPr lang="cs-CZ" altLang="cs-CZ" sz="2800" dirty="0"/>
          </a:p>
          <a:p>
            <a:pPr>
              <a:defRPr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3A76A1-F882-4CCC-9B24-97BDB6756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022" y="5823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EC19B88-7A92-427A-962E-C11E33892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FB46024-E123-4F37-9272-195CF40D5C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7680" y="2057401"/>
            <a:ext cx="9897173" cy="4206875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b="1" dirty="0"/>
              <a:t>emoční inkongruence (nepřiléhavost)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emoční prožívání neodpovídá myšlenkovému obsahu či charakteru podnětů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pacient nezaujatě líčí hrůzné představy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citový doprovod neodpovídá sociálnímu kontextu</a:t>
            </a:r>
          </a:p>
          <a:p>
            <a:pPr>
              <a:lnSpc>
                <a:spcPct val="110000"/>
              </a:lnSpc>
              <a:defRPr/>
            </a:pP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defRPr/>
            </a:pPr>
            <a:r>
              <a:rPr lang="cs-CZ" altLang="cs-CZ" b="1" dirty="0" err="1"/>
              <a:t>alexitymie</a:t>
            </a:r>
            <a:endParaRPr lang="cs-CZ" altLang="cs-CZ" b="1" dirty="0"/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neschopnost rozumět svým emocím a hodnotit je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výkyvy nálady jsou hodnoceny tělesně </a:t>
            </a:r>
          </a:p>
          <a:p>
            <a:pPr lvl="1">
              <a:defRPr/>
            </a:pPr>
            <a:endParaRPr lang="cs-CZ" altLang="cs-CZ" b="1" dirty="0"/>
          </a:p>
          <a:p>
            <a:pPr>
              <a:defRPr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A761CA-DCC3-4B75-8FED-9C338F490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546" y="657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F1EC7DE-B945-4EE1-9D9F-51CFDF2C3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E0DAB5E-5F41-46E7-9B16-CF8C6C5420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7347" y="2063691"/>
            <a:ext cx="9873842" cy="4200583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b="1" dirty="0"/>
              <a:t>idiosynkrazie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selektivní emoční přecitlivělost a odpor vůči určitým jevům, vjemům či předmětům 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např. pachům, zvukům, taktilním vjemům, přeneseně osobám i situacím (pohled na krev)</a:t>
            </a:r>
          </a:p>
          <a:p>
            <a:pPr>
              <a:lnSpc>
                <a:spcPct val="100000"/>
              </a:lnSpc>
              <a:defRPr/>
            </a:pP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defRPr/>
            </a:pPr>
            <a:r>
              <a:rPr lang="cs-CZ" altLang="cs-CZ" b="1" dirty="0" err="1"/>
              <a:t>katatymie</a:t>
            </a:r>
            <a:endParaRPr lang="cs-CZ" altLang="cs-CZ" b="1" dirty="0"/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emoční zkreslení některých psychických funkcí jako je myšlení, chování, úsudek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vyskytuje se i u duševně zdravých jedinců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souvisí s myšlenkovými stereotypy, lokálními či klubovými zájmy,..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F11441-5795-4B78-BE45-37FB95E63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971" y="5412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FB77E2B1-B669-43A1-BE74-F81A75E1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43" y="1154468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citů</a:t>
            </a:r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17DC8906-410F-492E-AF8E-FDF374BB1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130" y="2055303"/>
            <a:ext cx="8767020" cy="4208974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b="1" dirty="0"/>
              <a:t>city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trvalé emoční vztahy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specificky zaměřené především k živým bytostem, neživým předmětům, k sobě samému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b="1" dirty="0"/>
              <a:t>vyšší city 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k abstraktním jevům, pojmům vyjadřujícím nejvyšší hodnoty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b="1" dirty="0"/>
              <a:t>silné city 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víceméně trvalé motivační zaměření, nepřetržitě přítomné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E924C8-8D4D-4A6D-98F4-26C5B187C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694" y="5259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75F5A77B-9C13-499C-AE47-0286C742D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050" y="1016129"/>
            <a:ext cx="6378575" cy="1293813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citů</a:t>
            </a:r>
          </a:p>
        </p:txBody>
      </p:sp>
      <p:sp>
        <p:nvSpPr>
          <p:cNvPr id="70659" name="Zástupný symbol pro obsah 2">
            <a:extLst>
              <a:ext uri="{FF2B5EF4-FFF2-40B4-BE49-F238E27FC236}">
                <a16:creationId xmlns:a16="http://schemas.microsoft.com/office/drawing/2014/main" id="{EE89807C-221C-4B65-9915-F7DBDC6DE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52" y="1803632"/>
            <a:ext cx="10846965" cy="4711977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oslabení až plné chybění citů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u osob s demencí, mentální retardací – lze pozorovat krátkodobé afektivní vztahy, nikoli však hlubší citové vazby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výrazné utlumení citů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u schizofrenie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parciální neschopnost sociálních citů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u anetických osobností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nepevnost citových vztahů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u lidí s mánií, s emočně nestabilní poruchou osobnosti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hypertrofické sociální cítění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u poruch osobnosti reformátorského typu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chorobně silné egocentrické city</a:t>
            </a:r>
          </a:p>
          <a:p>
            <a:pPr lvl="1">
              <a:lnSpc>
                <a:spcPct val="120000"/>
              </a:lnSpc>
              <a:defRPr/>
            </a:pPr>
            <a:r>
              <a:rPr lang="cs-CZ" altLang="cs-CZ" dirty="0"/>
              <a:t>u paranoidní poruchy osobnosti, někdy u epileptiků</a:t>
            </a:r>
          </a:p>
          <a:p>
            <a:pPr lvl="2"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A1D0AA-6803-42BC-8B29-F9905A967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450" y="4849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685713AF-D0EB-4B02-88EB-98F264757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86" y="1033175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vyšších citů</a:t>
            </a:r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17DE84B6-FBCB-447E-BAFE-6B47B4CB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737" y="1904301"/>
            <a:ext cx="9815118" cy="4228212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nadměrný rozvoj nebo defekt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nadměrný rozvoj vyšších citů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dirty="0"/>
              <a:t>sebeobětování, altruismus, oddanost, ….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dirty="0"/>
              <a:t>zejména hypersenzitivní osobnosti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defekt vyšších citů sociálních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b="1" dirty="0"/>
              <a:t>sociální tupost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dirty="0"/>
              <a:t>otupení sociálních citů, snížená schopnost navazovat sociální kontakty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dirty="0"/>
              <a:t>u některých poruch osobnosti, demence, schizofrenie, mentální retardace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b="1" dirty="0"/>
              <a:t>asociální city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dirty="0"/>
              <a:t>spojení snížení sociálních citů se snížením (aplazií) etických citů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b="1" dirty="0"/>
              <a:t>antisociální city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dirty="0"/>
              <a:t>krajní egoismus, výrazná bezcitnost a bezohlednost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B31BE8-5A1E-41D9-A1CE-6464C86B7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012" y="554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021C9AAE-CA48-487A-8AAF-256380E8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063" y="1154468"/>
            <a:ext cx="6376988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vyšších citů</a:t>
            </a:r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707D0D6C-6202-4169-AA70-DE5965C0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072" y="2214694"/>
            <a:ext cx="9162016" cy="4454395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anetičnost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(dříve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insanity)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nerozvinutí vyšších citů nebo jejich zánik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nedostatek soucitu, empatie, vřelosti, pochopení; krajní egoismus, bezohlednost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minimální morální zábrany, často protispolečenské jednání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může být vrozená, někdy podmíněna citovou deprivací v dětství nebo vlivem psychosociálního prostředí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i důsledek chorobného procesu – při organickém postižení CNS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může být u osob s intaktní inteligencí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2A3C54-EFD3-4724-AD8E-110F89FBC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168" y="666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0571FA1D-8CC7-4972-8665-DD07BFB09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86" y="1067288"/>
            <a:ext cx="6376987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vyšších citů</a:t>
            </a:r>
          </a:p>
        </p:txBody>
      </p:sp>
      <p:sp>
        <p:nvSpPr>
          <p:cNvPr id="73731" name="Zástupný symbol pro obsah 2">
            <a:extLst>
              <a:ext uri="{FF2B5EF4-FFF2-40B4-BE49-F238E27FC236}">
                <a16:creationId xmlns:a16="http://schemas.microsoft.com/office/drawing/2014/main" id="{236B620D-F396-4066-8ACF-A05851206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684" y="1985964"/>
            <a:ext cx="8813029" cy="5043487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b="1" dirty="0"/>
              <a:t>poruchy citů etických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b="1" dirty="0"/>
              <a:t>emoční depravace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odpadnutí etických zábran a gradace pudového chování při celkovém úpadku osobnosti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mizí morální zábrany, vyšší city otupují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časté zanedbávání zevnějšku, bezohlednost, netaktnost, zaměření na vlastní prospěch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často u závislostí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200" b="1" dirty="0"/>
              <a:t>emoční degradace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celkový úpadek vyšších citů, které jsou součástí globálního úpadku celé osobnosti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1800" dirty="0"/>
              <a:t>při organických mozkových onemocněních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3E96B3-CB94-4E2B-B281-51276FA9F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692" y="65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C9C5096A-5AF5-44D0-94AF-52F7100C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705" y="1204036"/>
            <a:ext cx="7793037" cy="1143000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vyšších citů</a:t>
            </a:r>
          </a:p>
        </p:txBody>
      </p:sp>
      <p:sp>
        <p:nvSpPr>
          <p:cNvPr id="74755" name="Zástupný symbol pro obsah 2">
            <a:extLst>
              <a:ext uri="{FF2B5EF4-FFF2-40B4-BE49-F238E27FC236}">
                <a16:creationId xmlns:a16="http://schemas.microsoft.com/office/drawing/2014/main" id="{E3BA1902-AD2E-45B5-AF18-F13FD0008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1989138"/>
            <a:ext cx="8707438" cy="4608512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estetických citů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součást emoční degradace a depravace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jejich úpadek záleží na stavu poruchy osobnosti a postupující demenci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nevystupují zvlášť v nějaké výraznější formě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EE77DD-1686-4948-9DAF-EE7AE10E2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191" y="83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C00C5C6A-F315-4CAA-8CA8-415E20A9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628" y="1034470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vášní</a:t>
            </a:r>
          </a:p>
        </p:txBody>
      </p:sp>
      <p:sp>
        <p:nvSpPr>
          <p:cNvPr id="75779" name="Zástupný symbol pro obsah 2">
            <a:extLst>
              <a:ext uri="{FF2B5EF4-FFF2-40B4-BE49-F238E27FC236}">
                <a16:creationId xmlns:a16="http://schemas.microsoft.com/office/drawing/2014/main" id="{77510C43-DEB5-4443-B2AE-E3F890AC5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6" y="2017714"/>
            <a:ext cx="8704263" cy="4435475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vášeň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silný dlouhodobý cit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významně ovlivňuje myšlení a činnost člověka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patická</a:t>
            </a: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vášeň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velká intenzita, ovládá člověka ve vystupňované míře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obsah vášně je </a:t>
            </a:r>
            <a:r>
              <a:rPr lang="cs-CZ" altLang="cs-CZ" dirty="0" err="1"/>
              <a:t>inadekvátní</a:t>
            </a:r>
            <a:r>
              <a:rPr lang="cs-CZ" altLang="cs-CZ" dirty="0"/>
              <a:t> a škodlivý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člověk se může dopustit nepromyšlených i dokonce trestných činů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BAE985-5F21-4BD8-83F5-301DA3B0A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081" y="557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3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EDB89-C43E-414E-A232-5AD5336F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Tělesné projevy emocí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C4F118-89FC-46C5-BBB1-0C4B50DC9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mimika</a:t>
            </a:r>
          </a:p>
          <a:p>
            <a:r>
              <a:rPr lang="cs-CZ" dirty="0"/>
              <a:t>pantomimika</a:t>
            </a:r>
          </a:p>
          <a:p>
            <a:r>
              <a:rPr lang="cs-CZ" dirty="0"/>
              <a:t>hlasový výraz</a:t>
            </a:r>
          </a:p>
          <a:p>
            <a:r>
              <a:rPr lang="cs-CZ" dirty="0"/>
              <a:t>vegetativní a hormonální změny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E7BAB3-1B57-4ADF-9C59-7BA63FBB4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528" y="573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288BC-E52C-4A3C-A7CC-8EF7700A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emocí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13ED37-E577-448D-B2E9-8B8BC8C1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dle </a:t>
            </a:r>
            <a:r>
              <a:rPr lang="cs-CZ" b="1" dirty="0"/>
              <a:t>polarity</a:t>
            </a:r>
          </a:p>
          <a:p>
            <a:pPr lvl="1"/>
            <a:r>
              <a:rPr lang="cs-CZ" dirty="0"/>
              <a:t>kladné a záporné</a:t>
            </a:r>
          </a:p>
          <a:p>
            <a:pPr lvl="1"/>
            <a:r>
              <a:rPr lang="cs-CZ" dirty="0"/>
              <a:t>libé a nelibé</a:t>
            </a:r>
          </a:p>
          <a:p>
            <a:pPr lvl="1"/>
            <a:r>
              <a:rPr lang="cs-CZ" dirty="0"/>
              <a:t>stenické a astenické</a:t>
            </a:r>
          </a:p>
          <a:p>
            <a:r>
              <a:rPr lang="cs-CZ" dirty="0"/>
              <a:t>podle </a:t>
            </a:r>
            <a:r>
              <a:rPr lang="cs-CZ" b="1" dirty="0"/>
              <a:t>kvality</a:t>
            </a:r>
          </a:p>
          <a:p>
            <a:pPr lvl="1"/>
            <a:r>
              <a:rPr lang="cs-CZ" dirty="0"/>
              <a:t>nižší – individuální, tělesné</a:t>
            </a:r>
          </a:p>
          <a:p>
            <a:pPr lvl="1"/>
            <a:r>
              <a:rPr lang="cs-CZ" dirty="0"/>
              <a:t>vyšší – sociální, etické, estetické</a:t>
            </a:r>
          </a:p>
          <a:p>
            <a:r>
              <a:rPr lang="cs-CZ" dirty="0"/>
              <a:t>podle </a:t>
            </a:r>
            <a:r>
              <a:rPr lang="cs-CZ" b="1" dirty="0"/>
              <a:t>trvání a intenzity</a:t>
            </a:r>
          </a:p>
          <a:p>
            <a:pPr lvl="1"/>
            <a:r>
              <a:rPr lang="cs-CZ" dirty="0"/>
              <a:t>afekty</a:t>
            </a:r>
          </a:p>
          <a:p>
            <a:pPr lvl="1"/>
            <a:r>
              <a:rPr lang="cs-CZ" dirty="0"/>
              <a:t>nálady</a:t>
            </a:r>
          </a:p>
          <a:p>
            <a:r>
              <a:rPr lang="cs-CZ" dirty="0"/>
              <a:t>dle </a:t>
            </a:r>
            <a:r>
              <a:rPr lang="cs-CZ" b="1" dirty="0"/>
              <a:t>struktury a obsahu</a:t>
            </a:r>
          </a:p>
          <a:p>
            <a:pPr lvl="1"/>
            <a:r>
              <a:rPr lang="cs-CZ" dirty="0" err="1"/>
              <a:t>paratymie</a:t>
            </a:r>
            <a:r>
              <a:rPr lang="cs-CZ" dirty="0"/>
              <a:t>, fobie, ambivalence ...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6D9090-6DAA-4147-A5D5-3B759E8FC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472" y="641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1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F726385-F659-4F79-B65B-7FBE2B25E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522" y="1081124"/>
            <a:ext cx="11532637" cy="12922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nepřiměřené intenzity emocí (AFEKTY)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18B9513-C2DF-41C2-B965-E2F8D0AF76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39567" y="1916114"/>
            <a:ext cx="10259736" cy="4897437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sz="2400" b="1" dirty="0"/>
              <a:t>afekt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silný, bouřlivý a krátce probíhající citový stav (zděšení, radost, hněv,..)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náhlá, prudká emoční reakce na různé zážitky nepřiměřené intenzity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zpravidla doprovázeny zřetelnými vegetativními reakcemi, mimickými a pantomimickými projevy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afekty mírné intenzity jsou fyziologické, vyšší patologické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b="1" dirty="0"/>
              <a:t>typické rysy: </a:t>
            </a:r>
            <a:r>
              <a:rPr lang="cs-CZ" altLang="cs-CZ" dirty="0"/>
              <a:t>rychlý vznik, bouřlivý průběh a krátké trvání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afekt má </a:t>
            </a:r>
            <a:r>
              <a:rPr lang="cs-CZ" altLang="cs-CZ" dirty="0">
                <a:solidFill>
                  <a:schemeClr val="hlink"/>
                </a:solidFill>
              </a:rPr>
              <a:t>tendenci k okamžitému vybití, odreagování</a:t>
            </a:r>
            <a:r>
              <a:rPr lang="cs-CZ" altLang="cs-CZ" dirty="0"/>
              <a:t>, jinak dochází k městnání emoční tenze a pocitům úzkosti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>
                <a:solidFill>
                  <a:schemeClr val="hlink"/>
                </a:solidFill>
              </a:rPr>
              <a:t>odreagování afektu</a:t>
            </a:r>
            <a:r>
              <a:rPr lang="cs-CZ" altLang="cs-CZ" dirty="0"/>
              <a:t>: uvolnění afektivního napětí náhradním způsobem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vyskytne-li se více afektů současně, tendence sdružovat se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pojem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afektivita</a:t>
            </a:r>
            <a:r>
              <a:rPr lang="cs-CZ" altLang="cs-CZ" dirty="0"/>
              <a:t> – pohotovost k emočním reakcím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800277-426B-44E4-BA7A-E9049B29E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22" y="3054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2745851-CCA4-4611-9DB5-C2D0E6FF20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1905" y="1773238"/>
            <a:ext cx="8782370" cy="4895850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sz="2400" b="1" dirty="0"/>
              <a:t>městnání afektu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série nepříjemných podnětů se potlačuje a pak dojde 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k výbuchu na nepatrný podnět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sz="2400" b="1" dirty="0"/>
              <a:t>přesun afektu/afektů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převedení afektu z jednoho objektu na druhý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na první silný podnět člověk nereaguje, ale na jiný, třeba již slabý podnět, bývá reakce bouřlivá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často v sociálních situacích (přesun agrese z nadřízeného na podřízeného)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sz="2400" b="1" dirty="0"/>
              <a:t>sdružení afektu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vede k rozšíření emoční reakce na další předměty či osoby, které měly jen třeba náhodnou spojitost s událostí, která vyvolala afekt</a:t>
            </a:r>
          </a:p>
          <a:p>
            <a:pPr>
              <a:defRPr/>
            </a:pPr>
            <a:endParaRPr lang="cs-CZ" altLang="cs-CZ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1BCD979-AE19-4DAA-9808-72BC2FD3F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7053" y="442461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3600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-18"/>
                <a:ea typeface="+mj-ea"/>
                <a:cs typeface="+mj-cs"/>
              </a:rPr>
              <a:t>Poruchy afektů</a:t>
            </a:r>
            <a:endParaRPr lang="cs-CZ" altLang="cs-CZ" sz="4400" dirty="0">
              <a:solidFill>
                <a:schemeClr val="tx2"/>
              </a:solidFill>
              <a:latin typeface="Gill Sans MT" panose="020B0502020104020203" pitchFamily="34" charset="-18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13095A-9D4F-4070-8FA1-8BEE4C4C8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024" y="4424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FAE1A8F-3996-476F-9409-0AF546786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9658" y="1132602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 nezvládnutý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81A309F-0F0B-4C6B-AEB7-8C0F4C709C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mimořádně silný afekt, při němž není člověk schopen ovládnout své chování, přestože si uvědomuje, co dělá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nejde o absolutní neschopnost ovládat své jednání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schází zde porucha vědomí a nedochází k amnézii - je zachována vzpomínka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jednání může být nepromyšlené a mohou se vyskytnout násilné činy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D6FF43-0E7F-418E-BB64-0F86FB216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857" y="5041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7143352-A883-46EE-8038-E35E44819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1039" y="1132602"/>
            <a:ext cx="6378575" cy="1292225"/>
          </a:xfrm>
        </p:spPr>
        <p:txBody>
          <a:bodyPr/>
          <a:lstStyle/>
          <a:p>
            <a:pPr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Afekt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patický</a:t>
            </a:r>
            <a:endParaRPr lang="cs-CZ" alt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4E230DC-3CC6-4AA3-8416-27D7069F11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4825" y="2073276"/>
            <a:ext cx="8713788" cy="4379913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dirty="0"/>
              <a:t>od normálního nebo nezvládnutého se liší těmito znaky: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má výrazně vyšší intenzitu – neobyčejně prudký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delší trvání (ne vždy)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na jeho vrcholu dochází ke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krátce trvající kvalitativní poruše vědomí</a:t>
            </a:r>
            <a:r>
              <a:rPr lang="cs-CZ" altLang="cs-CZ" dirty="0"/>
              <a:t> (mrákotnému stavu)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chování a jednání neodpovídá osobnosti postiženého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zpravidla končí spánkem, únavou vyčerpáním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/>
              <a:t>po jeho odeznění je na období afektu 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amnézie</a:t>
            </a:r>
            <a:r>
              <a:rPr lang="cs-CZ" altLang="cs-CZ" dirty="0"/>
              <a:t> (ostrůvkovitá nebo totální)</a:t>
            </a:r>
          </a:p>
          <a:p>
            <a:pPr lvl="1">
              <a:defRPr/>
            </a:pPr>
            <a:endParaRPr lang="cs-CZ" altLang="cs-CZ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27C63F-B52B-4847-97E8-3E17196EF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080" y="657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1375</TotalTime>
  <Words>1883</Words>
  <Application>Microsoft Office PowerPoint</Application>
  <PresentationFormat>Širokoúhlá obrazovka</PresentationFormat>
  <Paragraphs>328</Paragraphs>
  <Slides>39</Slides>
  <Notes>27</Notes>
  <HiddenSlides>0</HiddenSlides>
  <MMClips>38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Gill Sans MT</vt:lpstr>
      <vt:lpstr>Tahoma</vt:lpstr>
      <vt:lpstr>Galerie</vt:lpstr>
      <vt:lpstr>Poruchy emotivity</vt:lpstr>
      <vt:lpstr>Definice emocí</vt:lpstr>
      <vt:lpstr>Charakteristické rysy emocí</vt:lpstr>
      <vt:lpstr>Tělesné projevy emocí</vt:lpstr>
      <vt:lpstr>Rozdělení emocí</vt:lpstr>
      <vt:lpstr>Poruchy nepřiměřené intenzity emocí (AFEKTY)</vt:lpstr>
      <vt:lpstr>Prezentace aplikace PowerPoint</vt:lpstr>
      <vt:lpstr>Afekt nezvládnutý</vt:lpstr>
      <vt:lpstr>Afekt patický</vt:lpstr>
      <vt:lpstr>Afekt patický</vt:lpstr>
      <vt:lpstr>Afektivní stupor</vt:lpstr>
      <vt:lpstr>Afektivní ztlum (útlum), Baelzův (1901)</vt:lpstr>
      <vt:lpstr>Afekt s prodlouženou latencí</vt:lpstr>
      <vt:lpstr>Afektivní raptus</vt:lpstr>
      <vt:lpstr>Paroxysmální afekt (ictal emotion)</vt:lpstr>
      <vt:lpstr>Zvýšená afektivní dráždivost</vt:lpstr>
      <vt:lpstr>Poruchy s nepřiměřeným trváním emocí (poruchy nálad)</vt:lpstr>
      <vt:lpstr>Faktory ovlivňující náladu</vt:lpstr>
      <vt:lpstr>Charakteristika patické nálady</vt:lpstr>
      <vt:lpstr>Rozdělení patických nálad</vt:lpstr>
      <vt:lpstr>Expanzivní nálady</vt:lpstr>
      <vt:lpstr>Expanzivní nálady</vt:lpstr>
      <vt:lpstr>Depresivní (mikromanické) nálady</vt:lpstr>
      <vt:lpstr>Depresivní (mikromanické) nálady</vt:lpstr>
      <vt:lpstr>Úzkostné nálady</vt:lpstr>
      <vt:lpstr>Fobie</vt:lpstr>
      <vt:lpstr>Fobie</vt:lpstr>
      <vt:lpstr>Poruchy struktury emocí</vt:lpstr>
      <vt:lpstr>Prezentace aplikace PowerPoint</vt:lpstr>
      <vt:lpstr>Prezentace aplikace PowerPoint</vt:lpstr>
      <vt:lpstr>Prezentace aplikace PowerPoint</vt:lpstr>
      <vt:lpstr>Prezentace aplikace PowerPoint</vt:lpstr>
      <vt:lpstr>Poruchy citů</vt:lpstr>
      <vt:lpstr>Poruchy citů</vt:lpstr>
      <vt:lpstr>Poruchy vyšších citů</vt:lpstr>
      <vt:lpstr>Poruchy vyšších citů</vt:lpstr>
      <vt:lpstr>Poruchy vyšších citů</vt:lpstr>
      <vt:lpstr>Poruchy vyšších citů</vt:lpstr>
      <vt:lpstr>Poruchy vášní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emotivity</dc:title>
  <dc:creator>Hana Přikrylová</dc:creator>
  <cp:lastModifiedBy>Hana Přikrylová</cp:lastModifiedBy>
  <cp:revision>1</cp:revision>
  <dcterms:created xsi:type="dcterms:W3CDTF">2021-04-12T09:32:04Z</dcterms:created>
  <dcterms:modified xsi:type="dcterms:W3CDTF">2021-04-14T07:23:18Z</dcterms:modified>
</cp:coreProperties>
</file>