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08" autoAdjust="0"/>
  </p:normalViewPr>
  <p:slideViewPr>
    <p:cSldViewPr snapToGrid="0">
      <p:cViewPr>
        <p:scale>
          <a:sx n="100" d="100"/>
          <a:sy n="100" d="100"/>
        </p:scale>
        <p:origin x="-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C7503E-8E5F-49ED-A5B0-0C7F84F5B7E6}" type="datetime1">
              <a:rPr lang="sk-SK" smtClean="0"/>
              <a:t>4. 3. 2021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75DC4F1-CC00-4E21-8F9B-51DE3107EA3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81735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2014332-B87D-4906-9EFF-7933D39E7898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é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 dirty="0"/>
              <a:t>Kliknutím upravíte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6" name="Zástupnáb pät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6D563E5-3F3B-4F78-9C71-DC2608869805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303684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D563E5-3F3B-4F78-9C71-DC2608869805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839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D563E5-3F3B-4F78-9C71-DC2608869805}" type="slidenum">
              <a:rPr lang="sk-SK" smtClean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348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Voľný tvar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Voľný tvar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Voľný tvar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 rtlCol="0"/>
          <a:lstStyle/>
          <a:p>
            <a:pPr rtl="0"/>
            <a:fld id="{76501B94-394E-4F0F-850D-0F01506DBB2C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rtlCol="0" anchor="ctr"/>
          <a:lstStyle>
            <a:lvl1pPr algn="l">
              <a:defRPr sz="1200"/>
            </a:lvl1pPr>
          </a:lstStyle>
          <a:p>
            <a:pPr rtl="0"/>
            <a:fld id="{FAEF9944-A4F6-4C59-AEBD-678D6480B8EA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68" name="Voľný tvar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Skupina 8" title="Tvar textového kontajnera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Voľný tvar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Voľný tvar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Priama spojnica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rtlCol="0"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/>
              <a:t>Kliknutím upravte štýl predlohy podnadpisu</a:t>
            </a:r>
            <a:endParaRPr lang="sk-SK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ED2756-BF5B-4AB9-BD57-0622B31D271E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 title="Pero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Voľný tvar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Voľný tvar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 rtlCol="0"/>
          <a:lstStyle/>
          <a:p>
            <a:pPr rtl="0"/>
            <a:fld id="{DB5BCEB5-E4CB-4503-858D-9237859233C5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FAEF9944-A4F6-4C59-AEBD-678D6480B8EA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cxnSp>
        <p:nvCxnSpPr>
          <p:cNvPr id="7" name="Priama spojnica 6" title="Vodiaca čiara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911F57-FE90-4BB0-9E4A-D0C3CD6707F6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ľný tvar 5" title="Pozadie s perom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Skupina 8" title="Tvar textového kontajnera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Voľný tvar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Voľný tvar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Priama spojnica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A2F0E94C-ACD1-4854-8096-714B1307512C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 rtlCol="0"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FAEF9944-A4F6-4C59-AEBD-678D6480B8EA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rtlCol="0"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 rtlCol="0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AB1F7A-D649-4CB8-B115-A64121D8C243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rtlCol="0"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rtlCol="0"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75703B-659A-445C-BE15-D3E3603305FD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DEF07-9C4C-46E2-9632-C8D6C1B167F3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 title="Perá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Voľný tvar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Voľný tvar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89ECAC-F02A-435E-BADC-8DD175395588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Voľný tvar 15" title="Pero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rtlCol="0"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 rtlCol="0"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AC2D385D-54AB-427D-A7F3-B8A5CF7493F6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rtlCol="0" anchor="t"/>
          <a:lstStyle>
            <a:lvl1pPr algn="l">
              <a:defRPr sz="4400"/>
            </a:lvl1pPr>
          </a:lstStyle>
          <a:p>
            <a:pPr rtl="0"/>
            <a:fld id="{FAEF9944-A4F6-4C59-AEBD-678D6480B8EA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Voľný tvar 15" title="Pero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rtlCol="0"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 rtlCol="0"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85375A3F-F7F3-45FD-B2D6-0C5C7AB7C937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rtlCol="0" anchor="t"/>
          <a:lstStyle>
            <a:lvl1pPr algn="l">
              <a:defRPr sz="4400"/>
            </a:lvl1pPr>
          </a:lstStyle>
          <a:p>
            <a:pPr rtl="0"/>
            <a:fld id="{FAEF9944-A4F6-4C59-AEBD-678D6480B8EA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 title="Perá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Voľný tvar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Voľný tvar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sk-SK" noProof="0" dirty="0"/>
              <a:t>Kliknite sem a upravte štýl predlohy nadpisov</a:t>
            </a:r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/>
              <a:t>Kliknutím upravíte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fld id="{E5D30FC7-60A3-4DD7-9C2D-34FCD135ADD5}" type="datetime1">
              <a:rPr lang="sk-SK" noProof="0" smtClean="0"/>
              <a:t>4. 3. 2021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fld id="{FAEF9944-A4F6-4C59-AEBD-678D6480B8EA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cxnSp>
        <p:nvCxnSpPr>
          <p:cNvPr id="9" name="Priama spojnica 8" title="Vodiaca čiara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AC2A1-33AB-498F-9481-456EE428A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6363" y="1664974"/>
            <a:ext cx="3793678" cy="3349641"/>
          </a:xfrm>
        </p:spPr>
        <p:txBody>
          <a:bodyPr rtlCol="0" anchor="t">
            <a:normAutofit/>
          </a:bodyPr>
          <a:lstStyle/>
          <a:p>
            <a:r>
              <a:rPr lang="sk-SK" dirty="0"/>
              <a:t>Exkurze na </a:t>
            </a:r>
            <a:r>
              <a:rPr lang="sk-SK" dirty="0" err="1"/>
              <a:t>dálku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4B152B-31E5-418B-BA48-A3361253F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6363" y="4155266"/>
            <a:ext cx="3793678" cy="1037760"/>
          </a:xfrm>
        </p:spPr>
        <p:txBody>
          <a:bodyPr rtlCol="0" anchor="t">
            <a:normAutofit/>
          </a:bodyPr>
          <a:lstStyle/>
          <a:p>
            <a:pPr algn="l"/>
            <a:r>
              <a:rPr lang="sk-SK" b="0" i="0" dirty="0">
                <a:solidFill>
                  <a:schemeClr val="bg1"/>
                </a:solidFill>
                <a:effectLst/>
                <a:latin typeface="Century Schoolbook (Nadpisy)"/>
              </a:rPr>
              <a:t>Praxe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Century Schoolbook (Nadpisy)"/>
              </a:rPr>
              <a:t>ve</a:t>
            </a:r>
            <a:r>
              <a:rPr lang="sk-SK" b="0" i="0" dirty="0">
                <a:solidFill>
                  <a:schemeClr val="bg1"/>
                </a:solidFill>
                <a:effectLst/>
                <a:latin typeface="Century Schoolbook (Nadpisy)"/>
              </a:rPr>
              <a:t>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Century Schoolbook (Nadpisy)"/>
              </a:rPr>
              <a:t>studentských</a:t>
            </a:r>
            <a:r>
              <a:rPr lang="sk-SK" b="0" i="0" dirty="0">
                <a:solidFill>
                  <a:schemeClr val="bg1"/>
                </a:solidFill>
                <a:effectLst/>
                <a:latin typeface="Century Schoolbook (Nadpisy)"/>
              </a:rPr>
              <a:t>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Century Schoolbook (Nadpisy)"/>
              </a:rPr>
              <a:t>projektech</a:t>
            </a:r>
            <a:endParaRPr lang="sk-SK" b="0" i="0" dirty="0">
              <a:solidFill>
                <a:schemeClr val="bg1"/>
              </a:solidFill>
              <a:effectLst/>
              <a:latin typeface="Century Schoolbook (Nadpisy)"/>
            </a:endParaRPr>
          </a:p>
        </p:txBody>
      </p:sp>
    </p:spTree>
    <p:extLst>
      <p:ext uri="{BB962C8B-B14F-4D97-AF65-F5344CB8AC3E}">
        <p14:creationId xmlns:p14="http://schemas.microsoft.com/office/powerpoint/2010/main" val="107436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823A8A-47FD-4BFE-B43B-5621E6224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846" y="1055489"/>
            <a:ext cx="9486309" cy="1073572"/>
          </a:xfrm>
        </p:spPr>
        <p:txBody>
          <a:bodyPr rtlCol="0" anchor="ctr">
            <a:normAutofit/>
          </a:bodyPr>
          <a:lstStyle/>
          <a:p>
            <a:pPr algn="ctr"/>
            <a:r>
              <a:rPr lang="sk-SK" sz="3600" dirty="0"/>
              <a:t>Priebeh a hodnotenie predmetu </a:t>
            </a:r>
          </a:p>
        </p:txBody>
      </p:sp>
      <p:sp>
        <p:nvSpPr>
          <p:cNvPr id="34" name="Zástupný symbol obsahu 2">
            <a:extLst>
              <a:ext uri="{FF2B5EF4-FFF2-40B4-BE49-F238E27FC236}">
                <a16:creationId xmlns:a16="http://schemas.microsoft.com/office/drawing/2014/main" id="{E27B6076-C893-4682-81CC-FE42A422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846" y="2049780"/>
            <a:ext cx="9486309" cy="3124200"/>
          </a:xfrm>
        </p:spPr>
        <p:txBody>
          <a:bodyPr rtlCol="0" anchor="ctr">
            <a:normAutofit/>
          </a:bodyPr>
          <a:lstStyle/>
          <a:p>
            <a:pPr rtl="0">
              <a:lnSpc>
                <a:spcPct val="150000"/>
              </a:lnSpc>
              <a:buFontTx/>
              <a:buChar char="-"/>
            </a:pPr>
            <a:r>
              <a:rPr lang="sk-SK" dirty="0"/>
              <a:t>Povinná účasť na 3/4 online stretnutí </a:t>
            </a:r>
            <a:endParaRPr lang="sk-SK" b="0" i="0" dirty="0">
              <a:solidFill>
                <a:srgbClr val="0A0A0A"/>
              </a:solidFill>
              <a:effectLst/>
            </a:endParaRPr>
          </a:p>
          <a:p>
            <a:pPr rtl="0">
              <a:lnSpc>
                <a:spcPct val="150000"/>
              </a:lnSpc>
              <a:buFontTx/>
              <a:buChar char="-"/>
            </a:pPr>
            <a:r>
              <a:rPr lang="sk-SK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Odovzdanie sebareflexie účasti na projekte</a:t>
            </a:r>
          </a:p>
          <a:p>
            <a:pPr rtl="0">
              <a:lnSpc>
                <a:spcPct val="150000"/>
              </a:lnSpc>
              <a:buFontTx/>
              <a:buChar char="-"/>
            </a:pPr>
            <a:r>
              <a:rPr lang="sk-SK" dirty="0"/>
              <a:t>Účasť na poslednom stretnutí po besedách (diskusia, feedback) </a:t>
            </a:r>
          </a:p>
        </p:txBody>
      </p:sp>
    </p:spTree>
    <p:extLst>
      <p:ext uri="{BB962C8B-B14F-4D97-AF65-F5344CB8AC3E}">
        <p14:creationId xmlns:p14="http://schemas.microsoft.com/office/powerpoint/2010/main" val="3373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CAB45-3551-4E06-A80A-44F45A7F5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194" y="877684"/>
            <a:ext cx="8770571" cy="1560716"/>
          </a:xfrm>
        </p:spPr>
        <p:txBody>
          <a:bodyPr>
            <a:noAutofit/>
          </a:bodyPr>
          <a:lstStyle/>
          <a:p>
            <a:r>
              <a:rPr lang="sk-SK" sz="3200" dirty="0"/>
              <a:t>´´Význam </a:t>
            </a:r>
            <a:r>
              <a:rPr lang="sk-SK" sz="3200" dirty="0" err="1"/>
              <a:t>dobrovolnictví</a:t>
            </a:r>
            <a:r>
              <a:rPr lang="sk-SK" sz="3200" dirty="0"/>
              <a:t> v procesu zotavení </a:t>
            </a:r>
            <a:r>
              <a:rPr lang="sk-SK" sz="3200" dirty="0" err="1"/>
              <a:t>lidí</a:t>
            </a:r>
            <a:r>
              <a:rPr lang="sk-SK" sz="3200" dirty="0"/>
              <a:t> </a:t>
            </a:r>
            <a:r>
              <a:rPr lang="sk-SK" sz="3200" dirty="0" err="1"/>
              <a:t>se</a:t>
            </a:r>
            <a:r>
              <a:rPr lang="sk-SK" sz="3200" dirty="0"/>
              <a:t> závažným duševným onemocnením´´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07829EF-5B9E-423C-AB52-2B0471655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4834" y="2900039"/>
            <a:ext cx="8770571" cy="36515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Prednášajúci : Mgr. Jana </a:t>
            </a:r>
            <a:r>
              <a:rPr lang="sk-SK" dirty="0" err="1"/>
              <a:t>Musalková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dirty="0" err="1"/>
              <a:t>Práh</a:t>
            </a:r>
            <a:r>
              <a:rPr lang="sk-SK" dirty="0"/>
              <a:t> </a:t>
            </a:r>
            <a:r>
              <a:rPr lang="sk-SK" dirty="0" err="1"/>
              <a:t>Jižní</a:t>
            </a:r>
            <a:r>
              <a:rPr lang="sk-SK" dirty="0"/>
              <a:t> Morava </a:t>
            </a:r>
          </a:p>
          <a:p>
            <a:pPr>
              <a:lnSpc>
                <a:spcPct val="150000"/>
              </a:lnSpc>
            </a:pPr>
            <a:r>
              <a:rPr lang="sk-SK" dirty="0"/>
              <a:t>Pomoc a podpora ľudom s duševným ochorením</a:t>
            </a:r>
          </a:p>
          <a:p>
            <a:pPr>
              <a:lnSpc>
                <a:spcPct val="150000"/>
              </a:lnSpc>
            </a:pPr>
            <a:r>
              <a:rPr lang="sk-SK" dirty="0"/>
              <a:t>Dobrovoľnícka činnosť</a:t>
            </a:r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6FE4809-3B69-40D7-9B81-3EB6C8B6FD77}"/>
              </a:ext>
            </a:extLst>
          </p:cNvPr>
          <p:cNvSpPr txBox="1">
            <a:spLocks/>
          </p:cNvSpPr>
          <p:nvPr/>
        </p:nvSpPr>
        <p:spPr>
          <a:xfrm>
            <a:off x="8661276" y="5707137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dirty="0"/>
              <a:t>22.3.2021 o 12:00</a:t>
            </a:r>
          </a:p>
        </p:txBody>
      </p:sp>
    </p:spTree>
    <p:extLst>
      <p:ext uri="{BB962C8B-B14F-4D97-AF65-F5344CB8AC3E}">
        <p14:creationId xmlns:p14="http://schemas.microsoft.com/office/powerpoint/2010/main" val="108080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CAE8B-42B7-4ACC-9888-7F6CA6A00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0205" y="1385090"/>
            <a:ext cx="8770571" cy="1560716"/>
          </a:xfrm>
        </p:spPr>
        <p:txBody>
          <a:bodyPr>
            <a:normAutofit/>
          </a:bodyPr>
          <a:lstStyle/>
          <a:p>
            <a:r>
              <a:rPr lang="sk-SK" sz="3200" dirty="0"/>
              <a:t>´´Exkurze na </a:t>
            </a:r>
            <a:r>
              <a:rPr lang="sk-SK" sz="3200" dirty="0" err="1"/>
              <a:t>dálku</a:t>
            </a:r>
            <a:r>
              <a:rPr lang="sk-SK" sz="3200" dirty="0"/>
              <a:t> v MŠ a SPC Jihlava´´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2D91CC-6416-4D29-B6A4-4FF9AE58D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8301" y="2713607"/>
            <a:ext cx="8770571" cy="36515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Prednášajúci : Mgr. Zuzana </a:t>
            </a:r>
            <a:r>
              <a:rPr lang="sk-SK" dirty="0" err="1"/>
              <a:t>Kloudová</a:t>
            </a:r>
            <a:r>
              <a:rPr lang="sk-SK" dirty="0"/>
              <a:t>, Mgr. Eva </a:t>
            </a:r>
            <a:r>
              <a:rPr lang="sk-SK" dirty="0" err="1"/>
              <a:t>Libánská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dirty="0"/>
              <a:t>4 materské školy a špeciálne pedagogické centrum </a:t>
            </a:r>
          </a:p>
          <a:p>
            <a:pPr>
              <a:lnSpc>
                <a:spcPct val="150000"/>
              </a:lnSpc>
            </a:pPr>
            <a:r>
              <a:rPr lang="sk-SK" dirty="0"/>
              <a:t>Inklúzia detí so špecifickými potrebami </a:t>
            </a:r>
          </a:p>
          <a:p>
            <a:pPr>
              <a:lnSpc>
                <a:spcPct val="150000"/>
              </a:lnSpc>
            </a:pPr>
            <a:r>
              <a:rPr lang="sk-SK" dirty="0"/>
              <a:t>Zameranie na harmonický rozvoj osobnosti detí 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E530C755-F944-4CE4-84D3-17F48BFA9AC8}"/>
              </a:ext>
            </a:extLst>
          </p:cNvPr>
          <p:cNvSpPr txBox="1">
            <a:spLocks/>
          </p:cNvSpPr>
          <p:nvPr/>
        </p:nvSpPr>
        <p:spPr>
          <a:xfrm>
            <a:off x="8661276" y="5707137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dirty="0"/>
              <a:t>26.3.2021 o 12:00</a:t>
            </a:r>
          </a:p>
        </p:txBody>
      </p:sp>
    </p:spTree>
    <p:extLst>
      <p:ext uri="{BB962C8B-B14F-4D97-AF65-F5344CB8AC3E}">
        <p14:creationId xmlns:p14="http://schemas.microsoft.com/office/powerpoint/2010/main" val="131283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A75B3-A40C-498D-9D98-67A334957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296" y="877684"/>
            <a:ext cx="8770571" cy="1560716"/>
          </a:xfrm>
        </p:spPr>
        <p:txBody>
          <a:bodyPr>
            <a:noAutofit/>
          </a:bodyPr>
          <a:lstStyle/>
          <a:p>
            <a:r>
              <a:rPr lang="sk-SK" sz="3200" dirty="0"/>
              <a:t>´´Práce </a:t>
            </a:r>
            <a:r>
              <a:rPr lang="sk-SK" sz="3200" dirty="0" err="1"/>
              <a:t>vězeňského</a:t>
            </a:r>
            <a:r>
              <a:rPr lang="sk-SK" sz="3200" dirty="0"/>
              <a:t> </a:t>
            </a:r>
            <a:r>
              <a:rPr lang="sk-SK" sz="3200" dirty="0" err="1"/>
              <a:t>psychologa</a:t>
            </a:r>
            <a:r>
              <a:rPr lang="sk-SK" sz="3200" dirty="0"/>
              <a:t> v Ústavu pro výkon zabezpečovací </a:t>
            </a:r>
            <a:r>
              <a:rPr lang="sk-SK" sz="3200" dirty="0" err="1"/>
              <a:t>detence</a:t>
            </a:r>
            <a:r>
              <a:rPr lang="sk-SK" sz="3200" dirty="0"/>
              <a:t>´´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3D8FBC-A0F7-472B-AEAF-3CDF6C999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8504" y="2979937"/>
            <a:ext cx="8770571" cy="36515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Prednášajúci : </a:t>
            </a:r>
            <a:r>
              <a:rPr lang="sk-SK" dirty="0" err="1"/>
              <a:t>Ph.D</a:t>
            </a:r>
            <a:r>
              <a:rPr lang="sk-SK" dirty="0"/>
              <a:t>. Eva </a:t>
            </a:r>
            <a:r>
              <a:rPr lang="sk-SK" dirty="0" err="1"/>
              <a:t>Vášová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b="0" i="0" dirty="0" err="1">
                <a:solidFill>
                  <a:srgbClr val="424242"/>
                </a:solidFill>
                <a:effectLst/>
              </a:rPr>
              <a:t>Vazební</a:t>
            </a:r>
            <a:r>
              <a:rPr lang="sk-SK" b="0" i="0" dirty="0">
                <a:solidFill>
                  <a:srgbClr val="424242"/>
                </a:solidFill>
                <a:effectLst/>
              </a:rPr>
              <a:t> </a:t>
            </a:r>
            <a:r>
              <a:rPr lang="sk-SK" b="0" i="0" dirty="0" err="1">
                <a:solidFill>
                  <a:srgbClr val="424242"/>
                </a:solidFill>
                <a:effectLst/>
              </a:rPr>
              <a:t>věznice</a:t>
            </a:r>
            <a:r>
              <a:rPr lang="sk-SK" b="0" i="0" dirty="0">
                <a:solidFill>
                  <a:srgbClr val="424242"/>
                </a:solidFill>
                <a:effectLst/>
              </a:rPr>
              <a:t> a ústav pro výkon zabezpečovací </a:t>
            </a:r>
            <a:r>
              <a:rPr lang="sk-SK" b="0" i="0" dirty="0" err="1">
                <a:solidFill>
                  <a:srgbClr val="424242"/>
                </a:solidFill>
                <a:effectLst/>
              </a:rPr>
              <a:t>detence</a:t>
            </a:r>
            <a:r>
              <a:rPr lang="sk-SK" b="0" i="0" dirty="0">
                <a:solidFill>
                  <a:srgbClr val="424242"/>
                </a:solidFill>
                <a:effectLst/>
              </a:rPr>
              <a:t> Brno</a:t>
            </a:r>
            <a:endParaRPr lang="sk-SK" dirty="0">
              <a:solidFill>
                <a:srgbClr val="424242"/>
              </a:solidFill>
            </a:endParaRPr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rgbClr val="424242"/>
                </a:solidFill>
              </a:rPr>
              <a:t>Práca s obvinenými, pre spoločnosť nebezpečnými osobami </a:t>
            </a:r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F32BD82-C52C-4FE1-BA0E-D6B95DA74893}"/>
              </a:ext>
            </a:extLst>
          </p:cNvPr>
          <p:cNvSpPr txBox="1">
            <a:spLocks/>
          </p:cNvSpPr>
          <p:nvPr/>
        </p:nvSpPr>
        <p:spPr>
          <a:xfrm>
            <a:off x="8661276" y="5707137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dirty="0"/>
              <a:t>7.4.2021 o 17:30</a:t>
            </a:r>
          </a:p>
        </p:txBody>
      </p:sp>
    </p:spTree>
    <p:extLst>
      <p:ext uri="{BB962C8B-B14F-4D97-AF65-F5344CB8AC3E}">
        <p14:creationId xmlns:p14="http://schemas.microsoft.com/office/powerpoint/2010/main" val="179010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FE366-0A79-4825-AE46-F70A246A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989" y="1456112"/>
            <a:ext cx="8770571" cy="1560716"/>
          </a:xfrm>
        </p:spPr>
        <p:txBody>
          <a:bodyPr>
            <a:normAutofit/>
          </a:bodyPr>
          <a:lstStyle/>
          <a:p>
            <a:r>
              <a:rPr lang="sk-SK" sz="3200" dirty="0"/>
              <a:t>´´Práce psychoterapeuta´´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40E7BF-270B-443E-9D7D-A928C973F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2993" y="2917793"/>
            <a:ext cx="8770571" cy="36515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Prednášajúci : </a:t>
            </a:r>
            <a:r>
              <a:rPr lang="sk-SK" dirty="0" err="1"/>
              <a:t>Ph.D</a:t>
            </a:r>
            <a:r>
              <a:rPr lang="sk-SK" dirty="0"/>
              <a:t>. Vladimír </a:t>
            </a:r>
            <a:r>
              <a:rPr lang="sk-SK" dirty="0" err="1"/>
              <a:t>Marček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dirty="0"/>
              <a:t>Súkromná prax ( 8 rokov ) 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Gestalt</a:t>
            </a:r>
            <a:r>
              <a:rPr lang="sk-SK" dirty="0"/>
              <a:t> psychoterapeutický výcvik 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93B8ED7-EB24-4315-8731-6EB33663CAA4}"/>
              </a:ext>
            </a:extLst>
          </p:cNvPr>
          <p:cNvSpPr txBox="1">
            <a:spLocks/>
          </p:cNvSpPr>
          <p:nvPr/>
        </p:nvSpPr>
        <p:spPr>
          <a:xfrm>
            <a:off x="8661276" y="5707137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dirty="0"/>
              <a:t>9.4.2021 o 10:00</a:t>
            </a:r>
          </a:p>
        </p:txBody>
      </p:sp>
    </p:spTree>
    <p:extLst>
      <p:ext uri="{BB962C8B-B14F-4D97-AF65-F5344CB8AC3E}">
        <p14:creationId xmlns:p14="http://schemas.microsoft.com/office/powerpoint/2010/main" val="3723218730"/>
      </p:ext>
    </p:extLst>
  </p:cSld>
  <p:clrMapOvr>
    <a:masterClrMapping/>
  </p:clrMapOvr>
</p:sld>
</file>

<file path=ppt/theme/theme1.xml><?xml version="1.0" encoding="utf-8"?>
<a:theme xmlns:a="http://schemas.openxmlformats.org/drawingml/2006/main" name="Operené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6770_TF11309028.potx" id="{CE73D10B-7873-495F-A0A3-F06D83BADDE4}" vid="{42C873EC-425F-42F5-8B9B-0982FFED58C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7B8899B-5794-42FB-9137-8220A73767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28C3E1-D10B-4426-B05E-8E1CAFF03C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9290C9-6505-4B77-B628-A44276CB9D8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173</Words>
  <Application>Microsoft Office PowerPoint</Application>
  <PresentationFormat>Širokouhlá</PresentationFormat>
  <Paragraphs>30</Paragraphs>
  <Slides>6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Century Schoolbook (Nadpisy)</vt:lpstr>
      <vt:lpstr>Corbel</vt:lpstr>
      <vt:lpstr>Operené</vt:lpstr>
      <vt:lpstr>Exkurze na dálku</vt:lpstr>
      <vt:lpstr>Priebeh a hodnotenie predmetu </vt:lpstr>
      <vt:lpstr>´´Význam dobrovolnictví v procesu zotavení lidí se závažným duševným onemocnením´´</vt:lpstr>
      <vt:lpstr>´´Exkurze na dálku v MŠ a SPC Jihlava´´</vt:lpstr>
      <vt:lpstr>´´Práce vězeňského psychologa v Ústavu pro výkon zabezpečovací detence´´</vt:lpstr>
      <vt:lpstr>´´Práce psychoterapeuta´´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Exkurze na dálku</dc:title>
  <dc:creator>Samuel Mrva</dc:creator>
  <cp:lastModifiedBy>Samuel Mrva</cp:lastModifiedBy>
  <cp:revision>10</cp:revision>
  <dcterms:created xsi:type="dcterms:W3CDTF">2021-03-04T19:01:08Z</dcterms:created>
  <dcterms:modified xsi:type="dcterms:W3CDTF">2021-03-04T21:01:27Z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