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NÁHRADNÍ NÁRUČ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Kooordinátor</a:t>
            </a:r>
            <a:r>
              <a:rPr lang="sk-SK" dirty="0"/>
              <a:t>: Veronika Chvostová</a:t>
            </a:r>
          </a:p>
        </p:txBody>
      </p:sp>
    </p:spTree>
    <p:extLst>
      <p:ext uri="{BB962C8B-B14F-4D97-AF65-F5344CB8AC3E}">
        <p14:creationId xmlns:p14="http://schemas.microsoft.com/office/powerpoint/2010/main" val="38821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62616-FC5B-4A0C-B70D-D8111A1F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</a:t>
            </a:r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Jde</a:t>
            </a:r>
            <a:endParaRPr lang="sk-SK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F706E-36C1-4002-9D55-C510DF39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108550" cy="3450613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Praxe v </a:t>
            </a:r>
            <a:r>
              <a:rPr lang="sk-SK" sz="2400" dirty="0" err="1"/>
              <a:t>sociální</a:t>
            </a:r>
            <a:r>
              <a:rPr lang="sk-SK" sz="2400" dirty="0"/>
              <a:t> </a:t>
            </a:r>
            <a:r>
              <a:rPr lang="sk-SK" sz="2400" dirty="0" err="1"/>
              <a:t>péči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Dobrovolná</a:t>
            </a:r>
            <a:r>
              <a:rPr lang="sk-SK" sz="2400" dirty="0"/>
              <a:t> </a:t>
            </a:r>
            <a:r>
              <a:rPr lang="sk-SK" sz="2400" dirty="0" err="1"/>
              <a:t>činnost</a:t>
            </a:r>
            <a:r>
              <a:rPr lang="sk-SK" sz="2400" dirty="0"/>
              <a:t> v Centru </a:t>
            </a:r>
            <a:r>
              <a:rPr lang="sk-SK" sz="2400" dirty="0" err="1"/>
              <a:t>Kociánka</a:t>
            </a:r>
            <a:r>
              <a:rPr lang="sk-SK" sz="2400" dirty="0"/>
              <a:t> (Brno)</a:t>
            </a:r>
          </a:p>
          <a:p>
            <a:r>
              <a:rPr lang="sk-SK" sz="2400" dirty="0"/>
              <a:t>Trávení </a:t>
            </a:r>
            <a:r>
              <a:rPr lang="sk-SK" sz="2400" dirty="0" err="1"/>
              <a:t>volného</a:t>
            </a:r>
            <a:r>
              <a:rPr lang="sk-SK" sz="2400" dirty="0"/>
              <a:t> času s </a:t>
            </a:r>
            <a:r>
              <a:rPr lang="sk-SK" sz="2400" dirty="0" err="1"/>
              <a:t>klienty</a:t>
            </a:r>
            <a:r>
              <a:rPr lang="sk-SK" sz="2400" dirty="0"/>
              <a:t> centra (</a:t>
            </a:r>
            <a:r>
              <a:rPr lang="sk-SK" sz="2400" dirty="0" err="1"/>
              <a:t>malování</a:t>
            </a:r>
            <a:r>
              <a:rPr lang="sk-SK" sz="2400" dirty="0"/>
              <a:t>, </a:t>
            </a:r>
            <a:r>
              <a:rPr lang="sk-SK" sz="2400" dirty="0" err="1"/>
              <a:t>procházky</a:t>
            </a:r>
            <a:r>
              <a:rPr lang="sk-SK" sz="2400" dirty="0"/>
              <a:t>, </a:t>
            </a:r>
            <a:r>
              <a:rPr lang="sk-SK" sz="2400" dirty="0" err="1"/>
              <a:t>povídání</a:t>
            </a:r>
            <a:r>
              <a:rPr lang="sk-SK" sz="2400" dirty="0"/>
              <a:t> si, </a:t>
            </a:r>
            <a:r>
              <a:rPr lang="sk-SK" sz="2400" dirty="0" err="1"/>
              <a:t>doprovod</a:t>
            </a:r>
            <a:r>
              <a:rPr lang="sk-SK" sz="2400" dirty="0"/>
              <a:t> na </a:t>
            </a:r>
            <a:r>
              <a:rPr lang="sk-SK" sz="2400" dirty="0" err="1"/>
              <a:t>různé</a:t>
            </a:r>
            <a:r>
              <a:rPr lang="sk-SK" sz="2400" dirty="0"/>
              <a:t> aktivity, hraní </a:t>
            </a:r>
            <a:r>
              <a:rPr lang="sk-SK" sz="2400" dirty="0" err="1"/>
              <a:t>her</a:t>
            </a:r>
            <a:r>
              <a:rPr lang="sk-SK" sz="2400" dirty="0"/>
              <a:t> apod.)</a:t>
            </a:r>
          </a:p>
          <a:p>
            <a:r>
              <a:rPr lang="sk-SK" sz="2400" dirty="0"/>
              <a:t>Odpracovaných 24 </a:t>
            </a:r>
            <a:r>
              <a:rPr lang="sk-SK" sz="2400" dirty="0" err="1"/>
              <a:t>hodin</a:t>
            </a:r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A65697-4492-41F8-BBB1-93284C32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6" y="2432819"/>
            <a:ext cx="3924993" cy="29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Centrum </a:t>
            </a:r>
            <a:r>
              <a:rPr lang="sk-SK" dirty="0" err="1"/>
              <a:t>Kociánka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80" y="2015732"/>
            <a:ext cx="7064064" cy="3450613"/>
          </a:xfrm>
        </p:spPr>
        <p:txBody>
          <a:bodyPr/>
          <a:lstStyle/>
          <a:p>
            <a:r>
              <a:rPr lang="sk-SK" sz="2400" dirty="0"/>
              <a:t>Centrum pro osoby s </a:t>
            </a:r>
            <a:r>
              <a:rPr lang="sk-SK" sz="2400" dirty="0" err="1"/>
              <a:t>tělesným</a:t>
            </a:r>
            <a:r>
              <a:rPr lang="sk-SK" sz="2400" dirty="0"/>
              <a:t>, </a:t>
            </a:r>
            <a:r>
              <a:rPr lang="sk-SK" sz="2400" dirty="0" err="1"/>
              <a:t>mentálním</a:t>
            </a:r>
            <a:r>
              <a:rPr lang="sk-SK" sz="2400" dirty="0"/>
              <a:t>,               i kombinovaným </a:t>
            </a:r>
            <a:r>
              <a:rPr lang="sk-SK" sz="2400" dirty="0" err="1"/>
              <a:t>postižením</a:t>
            </a:r>
            <a:endParaRPr lang="sk-SK" sz="2400" dirty="0"/>
          </a:p>
          <a:p>
            <a:r>
              <a:rPr lang="sk-SK" sz="2400" dirty="0"/>
              <a:t>Domov C – s 24-hodinovou </a:t>
            </a:r>
            <a:r>
              <a:rPr lang="sk-SK" sz="2400" dirty="0" err="1"/>
              <a:t>péčí</a:t>
            </a:r>
            <a:endParaRPr lang="sk-SK" sz="2400" dirty="0"/>
          </a:p>
          <a:p>
            <a:r>
              <a:rPr lang="sk-SK" sz="2400" dirty="0"/>
              <a:t>http://www.centrumkocianka.cz/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643" y="634533"/>
            <a:ext cx="3160541" cy="23704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45" y="3174925"/>
            <a:ext cx="3281875" cy="2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Tento projekt je vhodný pro ty, </a:t>
            </a:r>
            <a:r>
              <a:rPr lang="sk-SK" dirty="0" err="1"/>
              <a:t>kteří</a:t>
            </a:r>
            <a:r>
              <a:rPr lang="sk-SK" dirty="0"/>
              <a:t>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...si 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vyzkoušet</a:t>
            </a:r>
            <a:r>
              <a:rPr lang="sk-SK" sz="2400" dirty="0"/>
              <a:t> práci s </a:t>
            </a:r>
            <a:r>
              <a:rPr lang="sk-SK" sz="2400" dirty="0" err="1"/>
              <a:t>postiženými</a:t>
            </a:r>
            <a:r>
              <a:rPr lang="sk-SK" sz="2400" dirty="0"/>
              <a:t> osobami</a:t>
            </a:r>
          </a:p>
          <a:p>
            <a:r>
              <a:rPr lang="sk-SK" sz="2400" dirty="0"/>
              <a:t>...</a:t>
            </a:r>
            <a:r>
              <a:rPr lang="sk-SK" sz="2400" dirty="0" err="1"/>
              <a:t>se</a:t>
            </a:r>
            <a:r>
              <a:rPr lang="sk-SK" sz="2400" dirty="0"/>
              <a:t> 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dozvědět</a:t>
            </a:r>
            <a:r>
              <a:rPr lang="sk-SK" sz="2400" dirty="0"/>
              <a:t> </a:t>
            </a:r>
            <a:r>
              <a:rPr lang="sk-SK" sz="2400" dirty="0" err="1"/>
              <a:t>něco</a:t>
            </a:r>
            <a:r>
              <a:rPr lang="sk-SK" sz="2400" dirty="0"/>
              <a:t> o fungovaní ústavní </a:t>
            </a:r>
            <a:r>
              <a:rPr lang="sk-SK" sz="2400" dirty="0" err="1"/>
              <a:t>péče</a:t>
            </a:r>
            <a:endParaRPr lang="sk-SK" sz="2400" dirty="0"/>
          </a:p>
          <a:p>
            <a:r>
              <a:rPr lang="sk-SK" sz="2400" dirty="0"/>
              <a:t>...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udělat</a:t>
            </a:r>
            <a:r>
              <a:rPr lang="sk-SK" sz="2400" dirty="0"/>
              <a:t> </a:t>
            </a:r>
            <a:r>
              <a:rPr lang="sk-SK" sz="2400" dirty="0" err="1"/>
              <a:t>někomu</a:t>
            </a:r>
            <a:r>
              <a:rPr lang="sk-SK" sz="2400" dirty="0"/>
              <a:t> </a:t>
            </a:r>
            <a:r>
              <a:rPr lang="sk-SK" sz="2400" dirty="0" err="1"/>
              <a:t>radost</a:t>
            </a:r>
            <a:endParaRPr lang="sk-SK" sz="2400" dirty="0"/>
          </a:p>
          <a:p>
            <a:r>
              <a:rPr lang="sk-SK" sz="2400" dirty="0"/>
              <a:t>...</a:t>
            </a:r>
            <a:r>
              <a:rPr lang="sk-SK" sz="2400" dirty="0" err="1"/>
              <a:t>chtějí</a:t>
            </a:r>
            <a:r>
              <a:rPr lang="sk-SK" sz="2400" dirty="0"/>
              <a:t> </a:t>
            </a:r>
            <a:r>
              <a:rPr lang="sk-SK" sz="2400" dirty="0" err="1"/>
              <a:t>získat</a:t>
            </a:r>
            <a:r>
              <a:rPr lang="sk-SK" sz="2400" dirty="0"/>
              <a:t> nevšední zážitky a cenné </a:t>
            </a:r>
            <a:r>
              <a:rPr lang="sk-SK" sz="2400" dirty="0" err="1"/>
              <a:t>zkušenosti</a:t>
            </a:r>
            <a:endParaRPr lang="sk-SK" sz="2400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37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je </a:t>
            </a:r>
            <a:r>
              <a:rPr lang="sk-SK" dirty="0" err="1"/>
              <a:t>potřeba</a:t>
            </a:r>
            <a:r>
              <a:rPr lang="sk-SK" dirty="0"/>
              <a:t> </a:t>
            </a:r>
            <a:r>
              <a:rPr lang="sk-SK" dirty="0" err="1"/>
              <a:t>udělat</a:t>
            </a:r>
            <a:r>
              <a:rPr lang="sk-SK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/>
              <a:t>Přihlásit</a:t>
            </a:r>
            <a:r>
              <a:rPr lang="sk-SK" sz="2400" dirty="0"/>
              <a:t> </a:t>
            </a:r>
            <a:r>
              <a:rPr lang="sk-SK" sz="2400" dirty="0" err="1"/>
              <a:t>se</a:t>
            </a:r>
            <a:r>
              <a:rPr lang="sk-SK" sz="2400" dirty="0"/>
              <a:t> do projektu skrze </a:t>
            </a:r>
            <a:r>
              <a:rPr lang="sk-SK" sz="2400" dirty="0" err="1"/>
              <a:t>tabulku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Absolvovat</a:t>
            </a:r>
            <a:r>
              <a:rPr lang="sk-SK" sz="2400" dirty="0"/>
              <a:t> </a:t>
            </a:r>
            <a:r>
              <a:rPr lang="sk-SK" sz="2400" dirty="0" err="1"/>
              <a:t>společné</a:t>
            </a:r>
            <a:r>
              <a:rPr lang="sk-SK" sz="2400" dirty="0"/>
              <a:t> úvodní online </a:t>
            </a:r>
            <a:r>
              <a:rPr lang="sk-SK" sz="2400" dirty="0" err="1"/>
              <a:t>setkání</a:t>
            </a:r>
            <a:r>
              <a:rPr lang="sk-SK" sz="2400" dirty="0"/>
              <a:t> (budete na </a:t>
            </a:r>
            <a:r>
              <a:rPr lang="sk-SK" sz="2400" dirty="0" err="1"/>
              <a:t>něj</a:t>
            </a:r>
            <a:r>
              <a:rPr lang="sk-SK" sz="2400" dirty="0"/>
              <a:t> </a:t>
            </a:r>
            <a:r>
              <a:rPr lang="sk-SK" sz="2400" dirty="0" err="1"/>
              <a:t>pozváni</a:t>
            </a:r>
            <a:r>
              <a:rPr lang="sk-SK" sz="2400" dirty="0"/>
              <a:t>)</a:t>
            </a:r>
          </a:p>
          <a:p>
            <a:r>
              <a:rPr lang="sk-SK" sz="2400" dirty="0" err="1"/>
              <a:t>Prihlásit</a:t>
            </a:r>
            <a:r>
              <a:rPr lang="sk-SK" sz="2400" dirty="0"/>
              <a:t> si termíny a následne </a:t>
            </a:r>
            <a:r>
              <a:rPr lang="sk-SK" sz="2400" dirty="0" err="1"/>
              <a:t>splnit</a:t>
            </a:r>
            <a:r>
              <a:rPr lang="sk-SK" sz="2400" dirty="0"/>
              <a:t> praxi (24 </a:t>
            </a:r>
            <a:r>
              <a:rPr lang="sk-SK" sz="2400" dirty="0" err="1"/>
              <a:t>hodin</a:t>
            </a:r>
            <a:r>
              <a:rPr lang="sk-SK" sz="2400" dirty="0"/>
              <a:t> = cca 3 prac. dny, v </a:t>
            </a:r>
            <a:r>
              <a:rPr lang="sk-SK" sz="2400" dirty="0" err="1"/>
              <a:t>případě</a:t>
            </a:r>
            <a:r>
              <a:rPr lang="sk-SK" sz="2400" dirty="0"/>
              <a:t> online formy </a:t>
            </a:r>
            <a:r>
              <a:rPr lang="sk-SK" sz="2400" dirty="0" err="1"/>
              <a:t>se</a:t>
            </a:r>
            <a:r>
              <a:rPr lang="sk-SK" sz="2400" dirty="0"/>
              <a:t> </a:t>
            </a:r>
            <a:r>
              <a:rPr lang="sk-SK" sz="2400" dirty="0" err="1"/>
              <a:t>domluvíme</a:t>
            </a:r>
            <a:r>
              <a:rPr lang="sk-SK" sz="2400" dirty="0"/>
              <a:t> </a:t>
            </a:r>
            <a:r>
              <a:rPr lang="sk-SK" sz="2400" dirty="0" err="1"/>
              <a:t>přesněji</a:t>
            </a:r>
            <a:r>
              <a:rPr lang="sk-SK" sz="2400" dirty="0"/>
              <a:t> </a:t>
            </a:r>
            <a:r>
              <a:rPr lang="sk-SK" sz="2400" dirty="0" err="1"/>
              <a:t>osobně</a:t>
            </a:r>
            <a:r>
              <a:rPr lang="sk-SK" sz="2400" dirty="0"/>
              <a:t> </a:t>
            </a:r>
            <a:r>
              <a:rPr lang="sk-SK" sz="2400" dirty="0">
                <a:sym typeface="Wingdings" panose="05000000000000000000" pitchFamily="2" charset="2"/>
              </a:rPr>
              <a:t></a:t>
            </a:r>
            <a:r>
              <a:rPr lang="sk-SK" sz="2400" dirty="0"/>
              <a:t>)</a:t>
            </a:r>
          </a:p>
          <a:p>
            <a:r>
              <a:rPr lang="sk-SK" sz="2400" dirty="0" err="1"/>
              <a:t>Nechat</a:t>
            </a:r>
            <a:r>
              <a:rPr lang="sk-SK" sz="2400" dirty="0"/>
              <a:t> si </a:t>
            </a:r>
            <a:r>
              <a:rPr lang="sk-SK" sz="2400" dirty="0" err="1"/>
              <a:t>potvrdit</a:t>
            </a:r>
            <a:r>
              <a:rPr lang="sk-SK" sz="2400" dirty="0"/>
              <a:t> dokument o absolvovaní praxe, </a:t>
            </a:r>
            <a:r>
              <a:rPr lang="sk-SK" sz="2400" dirty="0" err="1"/>
              <a:t>napsat</a:t>
            </a:r>
            <a:r>
              <a:rPr lang="sk-SK" sz="2400" dirty="0"/>
              <a:t> </a:t>
            </a:r>
            <a:r>
              <a:rPr lang="sk-SK" sz="2400" dirty="0" err="1"/>
              <a:t>reflexi</a:t>
            </a:r>
            <a:r>
              <a:rPr lang="sk-SK" sz="2400" dirty="0"/>
              <a:t> a </a:t>
            </a:r>
            <a:r>
              <a:rPr lang="sk-SK" sz="2400" dirty="0" err="1"/>
              <a:t>vložit</a:t>
            </a:r>
            <a:r>
              <a:rPr lang="sk-SK" sz="2400" dirty="0"/>
              <a:t> je do </a:t>
            </a:r>
            <a:r>
              <a:rPr lang="sk-SK" sz="2400" dirty="0" err="1"/>
              <a:t>odevzdávárny</a:t>
            </a: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67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5808" y="6252047"/>
            <a:ext cx="7088330" cy="101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KONTAKT:   </a:t>
            </a:r>
            <a:r>
              <a:rPr lang="sk-SK" sz="2400" b="1" dirty="0" err="1">
                <a:solidFill>
                  <a:schemeClr val="bg1"/>
                </a:solidFill>
              </a:rPr>
              <a:t>v.chvostova</a:t>
            </a:r>
            <a:r>
              <a:rPr lang="en-US" sz="2400" b="1" dirty="0">
                <a:solidFill>
                  <a:schemeClr val="bg1"/>
                </a:solidFill>
              </a:rPr>
              <a:t>@</a:t>
            </a:r>
            <a:r>
              <a:rPr lang="sk-SK" sz="2400" b="1" dirty="0">
                <a:solidFill>
                  <a:schemeClr val="bg1"/>
                </a:solidFill>
              </a:rPr>
              <a:t>gmail.com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80" y="2025747"/>
            <a:ext cx="2888457" cy="38528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39859" y="2517827"/>
            <a:ext cx="3936641" cy="29524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r="5807"/>
          <a:stretch/>
        </p:blipFill>
        <p:spPr>
          <a:xfrm>
            <a:off x="8076322" y="2025747"/>
            <a:ext cx="2938681" cy="3936641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411728" y="976512"/>
            <a:ext cx="9603275" cy="1049235"/>
          </a:xfrm>
        </p:spPr>
        <p:txBody>
          <a:bodyPr/>
          <a:lstStyle/>
          <a:p>
            <a:r>
              <a:rPr lang="sk-SK" dirty="0"/>
              <a:t>Tešíme </a:t>
            </a:r>
            <a:r>
              <a:rPr lang="sk-SK" dirty="0" err="1"/>
              <a:t>se</a:t>
            </a:r>
            <a:r>
              <a:rPr lang="sk-SK" dirty="0"/>
              <a:t> na spolupráci!</a:t>
            </a:r>
          </a:p>
        </p:txBody>
      </p:sp>
    </p:spTree>
    <p:extLst>
      <p:ext uri="{BB962C8B-B14F-4D97-AF65-F5344CB8AC3E}">
        <p14:creationId xmlns:p14="http://schemas.microsoft.com/office/powerpoint/2010/main" val="8080300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263</TotalTime>
  <Words>190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Galerie</vt:lpstr>
      <vt:lpstr>NÁHRADNÍ NÁRUČ</vt:lpstr>
      <vt:lpstr>O co Jde</vt:lpstr>
      <vt:lpstr>Centrum Kociánka</vt:lpstr>
      <vt:lpstr>Tento projekt je vhodný pro ty, kteří...</vt:lpstr>
      <vt:lpstr>co je potřeba udělat </vt:lpstr>
      <vt:lpstr>Tešíme se na spolupráci!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NÁHRADNÍ NÁRUČ</dc:title>
  <dc:creator>Mirka</dc:creator>
  <cp:lastModifiedBy>Veronika Chvostová</cp:lastModifiedBy>
  <cp:revision>13</cp:revision>
  <dcterms:created xsi:type="dcterms:W3CDTF">2017-03-01T18:44:28Z</dcterms:created>
  <dcterms:modified xsi:type="dcterms:W3CDTF">2021-03-05T14:46:07Z</dcterms:modified>
</cp:coreProperties>
</file>