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A83146-3892-4245-995E-3DBC3DB62FC0}" type="datetimeFigureOut">
              <a:rPr lang="cs-CZ" smtClean="0"/>
              <a:t>4.3.2021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8AF688-C9F7-4E8A-8B32-3A04067775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83146-3892-4245-995E-3DBC3DB62FC0}" type="datetimeFigureOut">
              <a:rPr lang="cs-CZ" smtClean="0"/>
              <a:t>4.3.2021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AF688-C9F7-4E8A-8B32-3A04067775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83146-3892-4245-995E-3DBC3DB62FC0}" type="datetimeFigureOut">
              <a:rPr lang="cs-CZ" smtClean="0"/>
              <a:t>4.3.2021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AF688-C9F7-4E8A-8B32-3A04067775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83146-3892-4245-995E-3DBC3DB62FC0}" type="datetimeFigureOut">
              <a:rPr lang="cs-CZ" smtClean="0"/>
              <a:t>4.3.2021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AF688-C9F7-4E8A-8B32-3A040677754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83146-3892-4245-995E-3DBC3DB62FC0}" type="datetimeFigureOut">
              <a:rPr lang="cs-CZ" smtClean="0"/>
              <a:t>4.3.2021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AF688-C9F7-4E8A-8B32-3A040677754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83146-3892-4245-995E-3DBC3DB62FC0}" type="datetimeFigureOut">
              <a:rPr lang="cs-CZ" smtClean="0"/>
              <a:t>4.3.2021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AF688-C9F7-4E8A-8B32-3A0406777543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83146-3892-4245-995E-3DBC3DB62FC0}" type="datetimeFigureOut">
              <a:rPr lang="cs-CZ" smtClean="0"/>
              <a:t>4.3.2021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AF688-C9F7-4E8A-8B32-3A040677754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83146-3892-4245-995E-3DBC3DB62FC0}" type="datetimeFigureOut">
              <a:rPr lang="cs-CZ" smtClean="0"/>
              <a:t>4.3.2021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AF688-C9F7-4E8A-8B32-3A0406777543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83146-3892-4245-995E-3DBC3DB62FC0}" type="datetimeFigureOut">
              <a:rPr lang="cs-CZ" smtClean="0"/>
              <a:t>4.3.2021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AF688-C9F7-4E8A-8B32-3A04067775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CA83146-3892-4245-995E-3DBC3DB62FC0}" type="datetimeFigureOut">
              <a:rPr lang="cs-CZ" smtClean="0"/>
              <a:t>4.3.2021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AF688-C9F7-4E8A-8B32-3A040677754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A83146-3892-4245-995E-3DBC3DB62FC0}" type="datetimeFigureOut">
              <a:rPr lang="cs-CZ" smtClean="0"/>
              <a:t>4.3.2021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8AF688-C9F7-4E8A-8B32-3A0406777543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CA83146-3892-4245-995E-3DBC3DB62FC0}" type="datetimeFigureOut">
              <a:rPr lang="cs-CZ" smtClean="0"/>
              <a:t>4.3.2021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8AF688-C9F7-4E8A-8B32-3A040677754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Praxe Na doslech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PSBB054: Praxe ve studentských projektech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468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1328"/>
            <a:ext cx="8363272" cy="4525963"/>
          </a:xfrm>
        </p:spPr>
        <p:txBody>
          <a:bodyPr/>
          <a:lstStyle/>
          <a:p>
            <a:r>
              <a:rPr lang="cs-CZ" sz="1600" dirty="0"/>
              <a:t>nadoslech.cz</a:t>
            </a:r>
          </a:p>
          <a:p>
            <a:r>
              <a:rPr lang="cs-CZ" sz="1600" dirty="0"/>
              <a:t>NVC Brno </a:t>
            </a:r>
          </a:p>
          <a:p>
            <a:r>
              <a:rPr lang="cs-CZ" sz="1600" dirty="0"/>
              <a:t>(nenasilnakomunikace.org)</a:t>
            </a:r>
          </a:p>
          <a:p>
            <a:endParaRPr lang="cs-CZ" sz="1600" dirty="0"/>
          </a:p>
          <a:p>
            <a:r>
              <a:rPr lang="cs-CZ" sz="1600" dirty="0"/>
              <a:t>Online podpůrná setkání</a:t>
            </a:r>
          </a:p>
          <a:p>
            <a:r>
              <a:rPr lang="cs-CZ" sz="1600" dirty="0" smtClean="0"/>
              <a:t>Cílová skupina: kdokoliv, kdo</a:t>
            </a:r>
          </a:p>
          <a:p>
            <a:pPr marL="109728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potřebuje sdílet, hovořit </a:t>
            </a:r>
          </a:p>
          <a:p>
            <a:pPr marL="109728" indent="0">
              <a:buNone/>
            </a:pPr>
            <a:r>
              <a:rPr lang="cs-CZ" sz="1600" dirty="0" smtClean="0"/>
              <a:t>    o svých problémech</a:t>
            </a:r>
          </a:p>
          <a:p>
            <a:pPr marL="109728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být vyslyšen</a:t>
            </a:r>
          </a:p>
          <a:p>
            <a:pPr marL="109728" indent="0">
              <a:buNone/>
            </a:pPr>
            <a:endParaRPr lang="cs-CZ" sz="12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Na doslech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84784"/>
            <a:ext cx="4925417" cy="432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33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mium Vector | Message bubbles chat, people online chatting, business  concept vector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64904"/>
            <a:ext cx="4713324" cy="412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Zaučení členy spolku NVC</a:t>
            </a:r>
          </a:p>
          <a:p>
            <a:r>
              <a:rPr lang="cs-CZ" sz="2000" dirty="0" smtClean="0"/>
              <a:t>Aktivní účast na online setkáních</a:t>
            </a:r>
          </a:p>
          <a:p>
            <a:pPr lvl="1"/>
            <a:r>
              <a:rPr lang="cs-CZ" sz="1800" dirty="0" smtClean="0"/>
              <a:t>Komunikace ohledně termínu</a:t>
            </a:r>
          </a:p>
          <a:p>
            <a:pPr lvl="1"/>
            <a:r>
              <a:rPr lang="cs-CZ" sz="1800" dirty="0" smtClean="0"/>
              <a:t>Pozdně-odpolední hodiny</a:t>
            </a:r>
          </a:p>
          <a:p>
            <a:pPr lvl="1"/>
            <a:r>
              <a:rPr lang="cs-CZ" sz="1800" dirty="0" smtClean="0"/>
              <a:t>Pozice asistenta</a:t>
            </a:r>
          </a:p>
          <a:p>
            <a:pPr lvl="1"/>
            <a:r>
              <a:rPr lang="cs-CZ" sz="1800" dirty="0" smtClean="0"/>
              <a:t>Možnost vyzkoušet si roli moderátora </a:t>
            </a:r>
          </a:p>
          <a:p>
            <a:r>
              <a:rPr lang="cs-CZ" sz="2000" dirty="0" smtClean="0"/>
              <a:t>Účast na </a:t>
            </a:r>
            <a:r>
              <a:rPr lang="cs-CZ" sz="2000" dirty="0" err="1" smtClean="0"/>
              <a:t>debriefingu</a:t>
            </a:r>
            <a:r>
              <a:rPr lang="cs-CZ" sz="2000" dirty="0" smtClean="0"/>
              <a:t> po setkání</a:t>
            </a:r>
          </a:p>
          <a:p>
            <a:r>
              <a:rPr lang="cs-CZ" sz="2000" dirty="0" smtClean="0"/>
              <a:t>Cca 24 hodin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Průběh praxe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622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Vnitřní:</a:t>
            </a:r>
          </a:p>
          <a:p>
            <a:pPr lvl="1"/>
            <a:r>
              <a:rPr lang="cs-CZ" dirty="0" smtClean="0"/>
              <a:t>Ochota k aktivní účasti na online setkáních</a:t>
            </a:r>
          </a:p>
          <a:p>
            <a:pPr lvl="1"/>
            <a:r>
              <a:rPr lang="cs-CZ" dirty="0" smtClean="0"/>
              <a:t>Ochota být autentický, otevřený, sdílet, být sám za sebe</a:t>
            </a:r>
          </a:p>
          <a:p>
            <a:pPr lvl="1"/>
            <a:r>
              <a:rPr lang="cs-CZ" dirty="0" smtClean="0"/>
              <a:t>Ochota naslouchat, věnovat pozornost druhým lidem</a:t>
            </a:r>
          </a:p>
          <a:p>
            <a:endParaRPr lang="cs-CZ" dirty="0"/>
          </a:p>
          <a:p>
            <a:r>
              <a:rPr lang="cs-CZ" b="1" dirty="0" smtClean="0"/>
              <a:t>Vnější:</a:t>
            </a:r>
          </a:p>
          <a:p>
            <a:pPr lvl="1"/>
            <a:r>
              <a:rPr lang="cs-CZ" dirty="0" smtClean="0"/>
              <a:t>2 místa</a:t>
            </a:r>
          </a:p>
          <a:p>
            <a:pPr lvl="1"/>
            <a:r>
              <a:rPr lang="cs-CZ" dirty="0" smtClean="0"/>
              <a:t> -&gt; Motivační dopis do neděle 7.3.</a:t>
            </a:r>
          </a:p>
          <a:p>
            <a:pPr lvl="1"/>
            <a:r>
              <a:rPr lang="cs-CZ" dirty="0" smtClean="0"/>
              <a:t>Připojení k internetu, kamera, mikrofon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8445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emium Vector | Businesspeople video call conference chat to team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76872"/>
            <a:ext cx="4896544" cy="416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Shrnutí účasti s členy NVC</a:t>
            </a:r>
          </a:p>
          <a:p>
            <a:r>
              <a:rPr lang="cs-CZ" sz="2000" dirty="0"/>
              <a:t>Potvrzení o praxi</a:t>
            </a:r>
          </a:p>
          <a:p>
            <a:r>
              <a:rPr lang="cs-CZ" sz="2000" dirty="0"/>
              <a:t>Závěrečná sebereflexe</a:t>
            </a:r>
          </a:p>
          <a:p>
            <a:endParaRPr lang="cs-CZ" sz="2000" dirty="0"/>
          </a:p>
          <a:p>
            <a:r>
              <a:rPr lang="cs-CZ" sz="2000" dirty="0"/>
              <a:t>Kontakt:</a:t>
            </a:r>
          </a:p>
          <a:p>
            <a:r>
              <a:rPr lang="cs-CZ" sz="2000" dirty="0" smtClean="0"/>
              <a:t>Lucie </a:t>
            </a:r>
            <a:r>
              <a:rPr lang="cs-CZ" sz="2000" dirty="0" err="1" smtClean="0"/>
              <a:t>Stroupková</a:t>
            </a:r>
            <a:endParaRPr lang="cs-CZ" sz="2000" dirty="0" smtClean="0"/>
          </a:p>
          <a:p>
            <a:r>
              <a:rPr lang="cs-CZ" sz="2000" dirty="0" smtClean="0"/>
              <a:t>439258@mail.muni.cz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Ukončení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7777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1343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</TotalTime>
  <Words>138</Words>
  <Application>Microsoft Office PowerPoint</Application>
  <PresentationFormat>Předvádění na obrazovce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Shluk</vt:lpstr>
      <vt:lpstr>Praxe Na doslech</vt:lpstr>
      <vt:lpstr>Projekt Na doslech</vt:lpstr>
      <vt:lpstr>Průběh praxe</vt:lpstr>
      <vt:lpstr>Požadavky</vt:lpstr>
      <vt:lpstr>Ukončení </vt:lpstr>
      <vt:lpstr>Děkuji za pozornost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Praxe Na doslech</dc:title>
  <dc:creator>Lucka</dc:creator>
  <cp:lastModifiedBy>Lucka</cp:lastModifiedBy>
  <cp:revision>5</cp:revision>
  <dcterms:created xsi:type="dcterms:W3CDTF">2021-03-04T14:34:06Z</dcterms:created>
  <dcterms:modified xsi:type="dcterms:W3CDTF">2021-03-04T15:20:16Z</dcterms:modified>
</cp:coreProperties>
</file>