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F7B9ED0-D528-45B4-B986-63A20A304955}" type="datetimeFigureOut">
              <a:rPr lang="cs-CZ" smtClean="0"/>
              <a:t>4.3.2021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4200DE4D-638F-44AB-9F45-9C77D3AE7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B9ED0-D528-45B4-B986-63A20A304955}" type="datetimeFigureOut">
              <a:rPr lang="cs-CZ" smtClean="0"/>
              <a:t>4.3.2021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DE4D-638F-44AB-9F45-9C77D3AE7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B9ED0-D528-45B4-B986-63A20A304955}" type="datetimeFigureOut">
              <a:rPr lang="cs-CZ" smtClean="0"/>
              <a:t>4.3.2021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DE4D-638F-44AB-9F45-9C77D3AE7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B9ED0-D528-45B4-B986-63A20A304955}" type="datetimeFigureOut">
              <a:rPr lang="cs-CZ" smtClean="0"/>
              <a:t>4.3.2021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DE4D-638F-44AB-9F45-9C77D3AE7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B9ED0-D528-45B4-B986-63A20A304955}" type="datetimeFigureOut">
              <a:rPr lang="cs-CZ" smtClean="0"/>
              <a:t>4.3.2021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DE4D-638F-44AB-9F45-9C77D3AE7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B9ED0-D528-45B4-B986-63A20A304955}" type="datetimeFigureOut">
              <a:rPr lang="cs-CZ" smtClean="0"/>
              <a:t>4.3.2021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DE4D-638F-44AB-9F45-9C77D3AE7D9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B9ED0-D528-45B4-B986-63A20A304955}" type="datetimeFigureOut">
              <a:rPr lang="cs-CZ" smtClean="0"/>
              <a:t>4.3.2021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DE4D-638F-44AB-9F45-9C77D3AE7D9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B9ED0-D528-45B4-B986-63A20A304955}" type="datetimeFigureOut">
              <a:rPr lang="cs-CZ" smtClean="0"/>
              <a:t>4.3.2021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DE4D-638F-44AB-9F45-9C77D3AE7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B9ED0-D528-45B4-B986-63A20A304955}" type="datetimeFigureOut">
              <a:rPr lang="cs-CZ" smtClean="0"/>
              <a:t>4.3.2021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DE4D-638F-44AB-9F45-9C77D3AE7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F7B9ED0-D528-45B4-B986-63A20A304955}" type="datetimeFigureOut">
              <a:rPr lang="cs-CZ" smtClean="0"/>
              <a:t>4.3.2021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4200DE4D-638F-44AB-9F45-9C77D3AE7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F7B9ED0-D528-45B4-B986-63A20A304955}" type="datetimeFigureOut">
              <a:rPr lang="cs-CZ" smtClean="0"/>
              <a:t>4.3.2021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4200DE4D-638F-44AB-9F45-9C77D3AE7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F7B9ED0-D528-45B4-B986-63A20A304955}" type="datetimeFigureOut">
              <a:rPr lang="cs-CZ" smtClean="0"/>
              <a:t>4.3.2021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200DE4D-638F-44AB-9F45-9C77D3AE7D9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2564904"/>
            <a:ext cx="5723468" cy="1828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PSBB054 Praxe ve studentských projektech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/>
              <a:t>edice: online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4725144"/>
            <a:ext cx="5712179" cy="1524000"/>
          </a:xfrm>
        </p:spPr>
        <p:txBody>
          <a:bodyPr/>
          <a:lstStyle/>
          <a:p>
            <a:r>
              <a:rPr lang="cs-CZ" dirty="0" smtClean="0"/>
              <a:t>Mgr. Lucie </a:t>
            </a:r>
            <a:r>
              <a:rPr lang="cs-CZ" dirty="0" err="1" smtClean="0"/>
              <a:t>Stroupková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012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1) Prezentace projektů</a:t>
            </a:r>
          </a:p>
          <a:p>
            <a:r>
              <a:rPr lang="cs-CZ" dirty="0"/>
              <a:t>2) Přihlašování k projektům</a:t>
            </a:r>
          </a:p>
          <a:p>
            <a:pPr lvl="3"/>
            <a:r>
              <a:rPr lang="cs-CZ" dirty="0"/>
              <a:t>10.3. – 14.3.2021</a:t>
            </a:r>
          </a:p>
          <a:p>
            <a:pPr lvl="3"/>
            <a:r>
              <a:rPr lang="cs-CZ" dirty="0"/>
              <a:t>Google tabulka</a:t>
            </a:r>
          </a:p>
          <a:p>
            <a:pPr lvl="3"/>
            <a:r>
              <a:rPr lang="cs-CZ" dirty="0"/>
              <a:t>Od 10.3. </a:t>
            </a:r>
            <a:r>
              <a:rPr lang="cs-CZ" dirty="0" smtClean="0"/>
              <a:t>17:00</a:t>
            </a:r>
          </a:p>
          <a:p>
            <a:r>
              <a:rPr lang="cs-CZ" dirty="0" smtClean="0"/>
              <a:t>3) Účast na projektu</a:t>
            </a:r>
          </a:p>
          <a:p>
            <a:r>
              <a:rPr lang="cs-CZ" dirty="0" smtClean="0"/>
              <a:t>4) Závěrečná sebereflexe (všechny projekty), potvrzení o praxi (Náhradní náruč, Praxe Na doslech)</a:t>
            </a:r>
          </a:p>
          <a:p>
            <a:pPr lvl="3"/>
            <a:r>
              <a:rPr lang="cs-CZ" dirty="0" smtClean="0"/>
              <a:t>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a na email koordinátorovi</a:t>
            </a:r>
          </a:p>
          <a:p>
            <a:pPr lvl="3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604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Stručně shrnout, čeho jste se v projektu účastnili</a:t>
            </a:r>
          </a:p>
          <a:p>
            <a:r>
              <a:rPr lang="cs-CZ" dirty="0" smtClean="0"/>
              <a:t>Co vám projekt dal, co jste se naučili nového</a:t>
            </a:r>
          </a:p>
          <a:p>
            <a:r>
              <a:rPr lang="cs-CZ" dirty="0" smtClean="0"/>
              <a:t>Co se vám dařilo, povedlo, za co byste se ocenili</a:t>
            </a:r>
          </a:p>
          <a:p>
            <a:r>
              <a:rPr lang="cs-CZ" dirty="0" smtClean="0"/>
              <a:t>Co se vám tolik nedařilo, na čem do příště zapracovat</a:t>
            </a:r>
          </a:p>
          <a:p>
            <a:r>
              <a:rPr lang="cs-CZ" dirty="0" smtClean="0"/>
              <a:t>Jak jste se v průběhu projektu cítili</a:t>
            </a:r>
          </a:p>
          <a:p>
            <a:r>
              <a:rPr lang="cs-CZ" dirty="0" smtClean="0"/>
              <a:t>1 – 2 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8539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18</TotalTime>
  <Words>109</Words>
  <Application>Microsoft Office PowerPoint</Application>
  <PresentationFormat>Předvádění na obrazovce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Špendlík</vt:lpstr>
      <vt:lpstr>  PSBB054 Praxe ve studentských projektech edice: online</vt:lpstr>
      <vt:lpstr>Průběh předmětu</vt:lpstr>
      <vt:lpstr>Sebereflexe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PSBB054 Praxe ve studentských projektech edice: online</dc:title>
  <dc:creator>Lucka</dc:creator>
  <cp:lastModifiedBy>Lucka</cp:lastModifiedBy>
  <cp:revision>2</cp:revision>
  <dcterms:created xsi:type="dcterms:W3CDTF">2021-03-04T15:20:32Z</dcterms:created>
  <dcterms:modified xsi:type="dcterms:W3CDTF">2021-03-04T15:38:46Z</dcterms:modified>
</cp:coreProperties>
</file>