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8b136284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8b136284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8b136284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8b136284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8b136284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8b136284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8b136284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8b136284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8b1362848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8b1362848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8b1362848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8b1362848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8b1362848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8b1362848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8b1362848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8b1362848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zA-fqvC02oM" TargetMode="External"/><Relationship Id="rId4" Type="http://schemas.openxmlformats.org/officeDocument/2006/relationships/hyperlink" Target="https://docs.google.com/spreadsheets/d/1J4m1ZkgUq0m-0eAldebhAtookLLG4519MJvK5Bj920E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_DyLqyiGpTY" TargetMode="External"/><Relationship Id="rId4" Type="http://schemas.openxmlformats.org/officeDocument/2006/relationships/hyperlink" Target="https://docs.google.com/spreadsheets/d/1QDbJzXGuYFSRtGxQXmfJEmeKHLDWyZ7PP8G4wARRfYY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watch?v=a140hFfdThc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Séria úloh - kolokvium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850" y="1529850"/>
            <a:ext cx="6383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Nasledujúce úlohy prosím vyplňte, spíšte do dokumentu a výsledný dokument vložte do odovzdávarne najneskôr do 30.5., takže máte na úlohy dostatok času.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/>
              <a:t>Tabuľky, ktoré nájdete v tejto prezentácii si stiahnite a vyplnené ich vložte do dokumentu.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/>
              <a:t>Ak odovzdáte prácu skôr a potrebujete rýchlo ukončenie predmetu, ozvite sa mi. </a:t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13188" l="0" r="0" t="14667"/>
          <a:stretch/>
        </p:blipFill>
        <p:spPr>
          <a:xfrm>
            <a:off x="6694950" y="1763300"/>
            <a:ext cx="2297175" cy="29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k"/>
              <a:t>úloha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k"/>
              <a:t>Pozrite si </a:t>
            </a:r>
            <a:r>
              <a:rPr lang="sk" u="sng">
                <a:solidFill>
                  <a:schemeClr val="hlink"/>
                </a:solidFill>
                <a:hlinkClick r:id="rId3"/>
              </a:rPr>
              <a:t>video </a:t>
            </a:r>
            <a:r>
              <a:rPr lang="sk"/>
              <a:t>(prvých 5 minút), v ktorom budete u pacienta hodnotiť prítomnosť/neprítomnosť prejavov a ich intenzitu. Prejavy nájdete v </a:t>
            </a:r>
            <a:r>
              <a:rPr lang="sk" u="sng">
                <a:solidFill>
                  <a:schemeClr val="hlink"/>
                </a:solidFill>
                <a:hlinkClick r:id="rId4"/>
              </a:rPr>
              <a:t>tabuľke</a:t>
            </a:r>
            <a:r>
              <a:rPr lang="sk"/>
              <a:t>, ktorú si prosím stiahnite a vyplňte.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2. úloha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Pustite si to isté video ako pri prvej úlohe (znovu iba prvých 5 minút) a </a:t>
            </a:r>
            <a:r>
              <a:rPr lang="sk"/>
              <a:t>snažte sa zapísať čo najviac prejavov do kategórií.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lphaUcPeriod"/>
            </a:pPr>
            <a:r>
              <a:rPr lang="sk"/>
              <a:t>Vzhľad a upravenosť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sk"/>
              <a:t>Gestika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sk"/>
              <a:t>Lingvistické a paralingvistické znaky</a:t>
            </a: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3. úloha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k"/>
              <a:t>Pozrite si </a:t>
            </a:r>
            <a:r>
              <a:rPr lang="sk" u="sng">
                <a:solidFill>
                  <a:schemeClr val="hlink"/>
                </a:solidFill>
                <a:hlinkClick r:id="rId3"/>
              </a:rPr>
              <a:t>video</a:t>
            </a:r>
            <a:r>
              <a:rPr lang="sk"/>
              <a:t> a spíšte charakteristiky pozorovanej osoby vo forme prídavných mien (minimálne 7) do </a:t>
            </a:r>
            <a:r>
              <a:rPr lang="sk" u="sng">
                <a:solidFill>
                  <a:schemeClr val="hlink"/>
                </a:solidFill>
                <a:hlinkClick r:id="rId4"/>
              </a:rPr>
              <a:t>tabuľky</a:t>
            </a:r>
            <a:r>
              <a:rPr lang="sk"/>
              <a:t>, ktorú si stiahnite. Budete s ňou aj ďalej pracovať. Na začiatok Vás zaujíma iba stĺpec </a:t>
            </a:r>
            <a:r>
              <a:rPr i="1" lang="sk"/>
              <a:t>“charakteristika”.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4. úloha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Použite spísané charakteristiky a ku každému z nich pridajte operacionálnu definíciu (stĺpec </a:t>
            </a:r>
            <a:r>
              <a:rPr i="1" lang="sk"/>
              <a:t>“definícia”</a:t>
            </a:r>
            <a:r>
              <a:rPr lang="sk"/>
              <a:t>)</a:t>
            </a:r>
            <a:r>
              <a:rPr lang="sk"/>
              <a:t>, podľa akých pozorovateľných prejavov vo všeobecnosti môžete na túto charakteristiku usudzovať. Nejakým interpretačným slovám sa nevyhnete, ale to je v poriadku, tento model tvoríte pre seba.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sk"/>
              <a:t>Príklad:</a:t>
            </a:r>
            <a:br>
              <a:rPr i="1" lang="sk"/>
            </a:br>
            <a:r>
              <a:rPr i="1" lang="sk"/>
              <a:t>Milá - má na tvári úprimný úsmev (vrásky okolo očí),  má príjemný tón hlasu, pýta sa na názory ľudí, zaujíma sa o ostatných, snaží sa o kompromis, má otvorený postoj (nie prekrížené nohy, ruky,...)</a:t>
            </a:r>
            <a:endParaRPr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5. úloha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Pozrite si nasledujúce </a:t>
            </a:r>
            <a:r>
              <a:rPr lang="sk" u="sng">
                <a:solidFill>
                  <a:schemeClr val="hlink"/>
                </a:solidFill>
                <a:hlinkClick r:id="rId3"/>
              </a:rPr>
              <a:t>video</a:t>
            </a:r>
            <a:r>
              <a:rPr lang="sk"/>
              <a:t> a skúste zachytiť prejavy, ktoré ste si zahrnuli do definíc vzťahujúcim sa k charakteristikám (stĺpec </a:t>
            </a:r>
            <a:r>
              <a:rPr i="1" lang="sk"/>
              <a:t>“prejavy vo videu”</a:t>
            </a:r>
            <a:r>
              <a:rPr lang="sk"/>
              <a:t>)</a:t>
            </a:r>
            <a:r>
              <a:rPr lang="sk"/>
              <a:t>. </a:t>
            </a:r>
            <a:r>
              <a:rPr lang="sk"/>
              <a:t>Zhodnoťte vytvorený model a skúste si spomenúť (podľa prednášky v študijných materiáloch), ktoré faktory ho mohli skresliť.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6. úloha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Vymyslite stručný psychologický výskum s použitím pozorovania.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/>
              <a:t>Popíšte hlavne 3 oblasti výskumu:</a:t>
            </a:r>
            <a:br>
              <a:rPr lang="sk"/>
            </a:br>
            <a:r>
              <a:rPr lang="sk"/>
              <a:t>1. hlavný zámer - čo chcete pozorovať (agresivita, kompliancia, zmena postojov,....)</a:t>
            </a:r>
            <a:br>
              <a:rPr lang="sk"/>
            </a:br>
            <a:r>
              <a:rPr lang="sk"/>
              <a:t>2. vzorka - akých ľudí chcete pozorovať (vek, pohlavie, vzdelanie, zamestnanie,...)</a:t>
            </a:r>
            <a:br>
              <a:rPr lang="sk"/>
            </a:br>
            <a:r>
              <a:rPr lang="sk"/>
              <a:t>3. príprava pozorovania - ako bude pozorovanie zapisované/hodnotené, koľko pozorovateľov je treba, čo budú pozorovatelia vedieť,...</a:t>
            </a:r>
            <a:br>
              <a:rPr lang="sk"/>
            </a:br>
            <a:r>
              <a:rPr lang="sk"/>
              <a:t>4. aké formy skreslenia sa u Vašich pozorovateľov môžu objaviť a ako ich môžete minimalizovať?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1138" y="198329"/>
            <a:ext cx="5501725" cy="474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