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7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36" autoAdjust="0"/>
    <p:restoredTop sz="94660"/>
  </p:normalViewPr>
  <p:slideViewPr>
    <p:cSldViewPr snapToGrid="0">
      <p:cViewPr varScale="1">
        <p:scale>
          <a:sx n="47" d="100"/>
          <a:sy n="47" d="100"/>
        </p:scale>
        <p:origin x="60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259271-20CD-4AB4-AE18-C3DA8075A12A}" type="datetimeFigureOut">
              <a:rPr lang="cs-CZ" smtClean="0"/>
              <a:t>08.03.2021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7970E3-1A13-448F-AEA0-26D2264432A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0669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7970E3-1A13-448F-AEA0-26D2264432A3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8375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7970E3-1A13-448F-AEA0-26D2264432A3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4918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7970E3-1A13-448F-AEA0-26D2264432A3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2146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671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176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310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236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568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475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3/8/2021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854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3/8/2021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18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3/8/2021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298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181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837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3/8/2021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730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g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smotrim.ru/brand/47463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UVaqWsVto4" TargetMode="External"/><Relationship Id="rId2" Type="http://schemas.openxmlformats.org/officeDocument/2006/relationships/hyperlink" Target="https://www.culture.ru/movies/1607/ostrov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Wz-vegualMg&amp;t=21s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filmix.co/triller/112559-dama-pik-2016.html" TargetMode="External"/><Relationship Id="rId2" Type="http://schemas.openxmlformats.org/officeDocument/2006/relationships/hyperlink" Target="https://www.vokrug.tv/video/show/dama_pik_programma_mnenie_pavel_lungin_o_svoem_novom_filme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bdS0JEj4Sk8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g"/><Relationship Id="rId4" Type="http://schemas.openxmlformats.org/officeDocument/2006/relationships/image" Target="../media/image98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rezka.ag/films/musical/12256-stilyagi-2008.html" TargetMode="External"/><Relationship Id="rId2" Type="http://schemas.openxmlformats.org/officeDocument/2006/relationships/hyperlink" Target="https://www.youtube.com/watch?v=vo1YdjIDecw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askino.me/films/dramy/147-stilyagi.html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kvartet-i.ru/" TargetMode="External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sfd.cz/film/336104-o-cjom-jescjo-govorjat-muzciny/prehled/" TargetMode="External"/><Relationship Id="rId13" Type="http://schemas.openxmlformats.org/officeDocument/2006/relationships/hyperlink" Target="https://www.youtube.com/watch?v=Fwzk9SEtg1E" TargetMode="External"/><Relationship Id="rId18" Type="http://schemas.openxmlformats.org/officeDocument/2006/relationships/hyperlink" Target="https://www.csfd.cz/film/682061-gromkaja-svjaz/prehled/" TargetMode="External"/><Relationship Id="rId3" Type="http://schemas.openxmlformats.org/officeDocument/2006/relationships/hyperlink" Target="https://www.youtube.com/watch?v=6hi0etcrqO8" TargetMode="External"/><Relationship Id="rId21" Type="http://schemas.openxmlformats.org/officeDocument/2006/relationships/hyperlink" Target="https://kinoflux.org/63589-obratnaja-svjaz-2020.html" TargetMode="External"/><Relationship Id="rId7" Type="http://schemas.openxmlformats.org/officeDocument/2006/relationships/hyperlink" Target="https://www.youtube.com/watch?v=E3Hd861qH34" TargetMode="External"/><Relationship Id="rId12" Type="http://schemas.openxmlformats.org/officeDocument/2006/relationships/hyperlink" Target="https://www.csfd.cz/film/402196-strana-cudes/galerie/?type=1" TargetMode="External"/><Relationship Id="rId17" Type="http://schemas.openxmlformats.org/officeDocument/2006/relationships/hyperlink" Target="http://kinobar.cc/13876-o-chem-govoryat-muzhchiny-prodolzhenie-1-v1.html" TargetMode="External"/><Relationship Id="rId2" Type="http://schemas.openxmlformats.org/officeDocument/2006/relationships/hyperlink" Target="https://www.csfd.cz/film/276418-den-vyborov/prehled/" TargetMode="External"/><Relationship Id="rId16" Type="http://schemas.openxmlformats.org/officeDocument/2006/relationships/hyperlink" Target="https://www.csfd.cz/film/533062-o-cjom-govorjat-muzciny-prodolzenije/galerie/?type=1" TargetMode="External"/><Relationship Id="rId20" Type="http://schemas.openxmlformats.org/officeDocument/2006/relationships/hyperlink" Target="https://www.csfd.cz/film/867254-obratnaja-svjaz/komentar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sfd.cz/film/275795-o-cjom-govorjat-muzciny/prehled/" TargetMode="External"/><Relationship Id="rId11" Type="http://schemas.openxmlformats.org/officeDocument/2006/relationships/hyperlink" Target="https://gidonline.io/film/bystree-chem-kroliki/" TargetMode="External"/><Relationship Id="rId5" Type="http://schemas.openxmlformats.org/officeDocument/2006/relationships/hyperlink" Target="https://www.youtube.com/watch?v=DaDv3kETJu4" TargetMode="External"/><Relationship Id="rId15" Type="http://schemas.openxmlformats.org/officeDocument/2006/relationships/hyperlink" Target="https://www.youtube.com/watch?v=0rTtk9NO-QI" TargetMode="External"/><Relationship Id="rId10" Type="http://schemas.openxmlformats.org/officeDocument/2006/relationships/hyperlink" Target="https://www.csfd.cz/film/362906-bystreje-cem-kroliki/galerie/?type=1" TargetMode="External"/><Relationship Id="rId19" Type="http://schemas.openxmlformats.org/officeDocument/2006/relationships/hyperlink" Target="http://kinobar.cc/16502-gromkaya-svyaz-v2.html" TargetMode="External"/><Relationship Id="rId4" Type="http://schemas.openxmlformats.org/officeDocument/2006/relationships/hyperlink" Target="https://www.csfd.cz/film/317751-den-radio/prehled/" TargetMode="External"/><Relationship Id="rId9" Type="http://schemas.openxmlformats.org/officeDocument/2006/relationships/hyperlink" Target="https://www.youtube.com/watch?v=MUaBfLQVio8" TargetMode="External"/><Relationship Id="rId14" Type="http://schemas.openxmlformats.org/officeDocument/2006/relationships/hyperlink" Target="https://www.csfd.cz/film/204623-den-vyborov-2/galerie/?type=1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WEi5Tnphzs" TargetMode="External"/><Relationship Id="rId2" Type="http://schemas.openxmlformats.org/officeDocument/2006/relationships/hyperlink" Target="https://www.youtube.com/watch?v=DndGwMg0HjY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9D589B1-0927-4028-B8EF-B35C54010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6275" y="4098524"/>
            <a:ext cx="5996628" cy="2226076"/>
          </a:xfrm>
        </p:spPr>
        <p:txBody>
          <a:bodyPr anchor="ctr">
            <a:normAutofit/>
          </a:bodyPr>
          <a:lstStyle/>
          <a:p>
            <a:pPr algn="l"/>
            <a:r>
              <a:rPr lang="cs-CZ" sz="5400" dirty="0"/>
              <a:t>Moderní ruská kinematografie</a:t>
            </a:r>
          </a:p>
        </p:txBody>
      </p:sp>
      <p:grpSp>
        <p:nvGrpSpPr>
          <p:cNvPr id="7" name="Bottom Right">
            <a:extLst>
              <a:ext uri="{FF2B5EF4-FFF2-40B4-BE49-F238E27FC236}">
                <a16:creationId xmlns:a16="http://schemas.microsoft.com/office/drawing/2014/main" id="{F738262B-3960-4D04-92F3-C363584E9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E657100-BDC2-4335-865E-8B822BC96B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14" name="Graphic 157">
              <a:extLst>
                <a:ext uri="{FF2B5EF4-FFF2-40B4-BE49-F238E27FC236}">
                  <a16:creationId xmlns:a16="http://schemas.microsoft.com/office/drawing/2014/main" id="{7C44F7A2-EC4A-484B-BE71-8B23C0F60D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21590F86-76CD-4EB9-8741-34B0E1941D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FD6089F4-CD95-4D48-A805-34EA5F848D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8DB60A2-B18C-4F65-B0E6-66ED9CEFAF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048C6F4-614B-45FA-AB8F-25347B5441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F25FD66F-3D7B-4850-B481-5D51840D46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E393D591-D719-4C28-B8E5-3346363580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0E41FB1-38F3-4037-B5F2-E4E3531100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8A8B4BF-5D23-4610-AD0E-B290C8D67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A94779BA-E19C-41E4-94B7-471869DF4E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878" b="6203"/>
          <a:stretch/>
        </p:blipFill>
        <p:spPr>
          <a:xfrm>
            <a:off x="198741" y="10"/>
            <a:ext cx="11812017" cy="3919684"/>
          </a:xfrm>
          <a:prstGeom prst="rect">
            <a:avLst/>
          </a:prstGeom>
        </p:spPr>
      </p:pic>
      <p:grpSp>
        <p:nvGrpSpPr>
          <p:cNvPr id="24" name="Top Left">
            <a:extLst>
              <a:ext uri="{FF2B5EF4-FFF2-40B4-BE49-F238E27FC236}">
                <a16:creationId xmlns:a16="http://schemas.microsoft.com/office/drawing/2014/main" id="{345A4508-88A7-4C04-9603-4F8CCFCDC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10849" y="15178"/>
            <a:chExt cx="2198951" cy="3331254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CBEBA10-A14A-4AE6-9F5B-84BDE565C0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6C86399-9706-4DD7-8917-E6DB392421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DDA7BC8-3D83-4235-80B9-97CB95E3D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A9C08E3-DA34-4386-990E-1CB4F68E7B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3CFB05D-200F-4880-92F6-8730C6DEBB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AB4525A-595A-4728-9298-A4DFEE991E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30A4D64-630B-47EB-9255-66DEFA42D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3" name="Cross">
            <a:extLst>
              <a:ext uri="{FF2B5EF4-FFF2-40B4-BE49-F238E27FC236}">
                <a16:creationId xmlns:a16="http://schemas.microsoft.com/office/drawing/2014/main" id="{2E2A24AE-1C03-4337-8529-C4233C56F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" y="3919728"/>
            <a:ext cx="118872" cy="118872"/>
            <a:chOff x="1175347" y="3733800"/>
            <a:chExt cx="118872" cy="118872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6213D2F-99EA-48EA-AD3A-A55DC4F5F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4ADACBA-0EE9-4E11-B79A-F39D15CFE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05154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7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0" name="Top Left">
            <a:extLst>
              <a:ext uri="{FF2B5EF4-FFF2-40B4-BE49-F238E27FC236}">
                <a16:creationId xmlns:a16="http://schemas.microsoft.com/office/drawing/2014/main" id="{7A93B028-F8F4-4F84-98D7-2779E4D8B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C254636-BEEC-4E48-BF0C-D2C6BF583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3AF5681-1B96-4C35-AB17-AB7793A4EF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1C65047-892E-46D5-9E82-93FB2E432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AD2952C-9885-4337-B770-851BDEB88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B07DD51-ACE9-4B98-AB77-D23DBEF484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F483983-8B4E-40F0-BF70-192D840B79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8853237-6306-4734-906A-E334FDEAAF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848C5D2-21E8-4E56-B25E-809869A75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00C72080-15A2-46B0-B3D5-35754D4B5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653" y="744909"/>
            <a:ext cx="5797883" cy="31554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BORIS ŠČERBAKOV (1949)</a:t>
            </a:r>
          </a:p>
        </p:txBody>
      </p:sp>
      <p:pic>
        <p:nvPicPr>
          <p:cNvPr id="5" name="Zástupný obsah 4" descr="Obsah obrázku osoba, muž, starší&#10;&#10;Popis byl vytvořen automaticky">
            <a:extLst>
              <a:ext uri="{FF2B5EF4-FFF2-40B4-BE49-F238E27FC236}">
                <a16:creationId xmlns:a16="http://schemas.microsoft.com/office/drawing/2014/main" id="{7E2DA328-864D-4B7B-956E-1305F35665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506"/>
          <a:stretch/>
        </p:blipFill>
        <p:spPr>
          <a:xfrm>
            <a:off x="7188594" y="10"/>
            <a:ext cx="5003406" cy="6857990"/>
          </a:xfrm>
          <a:prstGeom prst="rect">
            <a:avLst/>
          </a:prstGeom>
        </p:spPr>
      </p:pic>
      <p:grpSp>
        <p:nvGrpSpPr>
          <p:cNvPr id="50" name="Cross">
            <a:extLst>
              <a:ext uri="{FF2B5EF4-FFF2-40B4-BE49-F238E27FC236}">
                <a16:creationId xmlns:a16="http://schemas.microsoft.com/office/drawing/2014/main" id="{5C0E6139-8A19-4905-87E2-E547D7B7F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129158" y="3369564"/>
            <a:ext cx="118872" cy="118872"/>
            <a:chOff x="1175347" y="3733800"/>
            <a:chExt cx="118872" cy="118872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C05FFBD-B86A-4BD3-A147-FA95CE03CF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B69F8B1-78FB-4562-8A0D-8D29636755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4" name="Bottom Right">
            <a:extLst>
              <a:ext uri="{FF2B5EF4-FFF2-40B4-BE49-F238E27FC236}">
                <a16:creationId xmlns:a16="http://schemas.microsoft.com/office/drawing/2014/main" id="{F7513226-C6E6-4885-A42A-D6411FF0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5" name="Graphic 157">
              <a:extLst>
                <a:ext uri="{FF2B5EF4-FFF2-40B4-BE49-F238E27FC236}">
                  <a16:creationId xmlns:a16="http://schemas.microsoft.com/office/drawing/2014/main" id="{9BC07C6F-FF27-4C7D-BF5D-4B4B8880B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3B062B0F-BCEB-436F-AB59-970CC5EEE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A2CDB5C4-8E76-40DC-A3EA-AF3D5066EA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5188252B-68F7-4FD1-98ED-39451A985B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643015DC-C4C8-408D-91FE-CB52233190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9E420DB7-0D88-4E37-B948-6FB4A8AD86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08BA96C9-4B69-43D0-A129-4C2DF6571D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AB9C0CB4-8BF5-4813-A26B-7B3C36368E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1A6261E-C71C-43D5-8164-2B8BB8DFAC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44592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7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0" name="Top Left">
            <a:extLst>
              <a:ext uri="{FF2B5EF4-FFF2-40B4-BE49-F238E27FC236}">
                <a16:creationId xmlns:a16="http://schemas.microsoft.com/office/drawing/2014/main" id="{7A93B028-F8F4-4F84-98D7-2779E4D8B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C254636-BEEC-4E48-BF0C-D2C6BF583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3AF5681-1B96-4C35-AB17-AB7793A4EF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1C65047-892E-46D5-9E82-93FB2E432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AD2952C-9885-4337-B770-851BDEB88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B07DD51-ACE9-4B98-AB77-D23DBEF484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F483983-8B4E-40F0-BF70-192D840B79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8853237-6306-4734-906A-E334FDEAAF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848C5D2-21E8-4E56-B25E-809869A75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4208E378-4FF3-4528-BFA5-DD634EE0C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653" y="744909"/>
            <a:ext cx="5797883" cy="31554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MICHAIL DĚRŽAVIN (1936-2018)</a:t>
            </a:r>
          </a:p>
        </p:txBody>
      </p:sp>
      <p:pic>
        <p:nvPicPr>
          <p:cNvPr id="5" name="Zástupný obsah 4" descr="Obsah obrázku osoba, muž, oblek, starší&#10;&#10;Popis byl vytvořen automaticky">
            <a:extLst>
              <a:ext uri="{FF2B5EF4-FFF2-40B4-BE49-F238E27FC236}">
                <a16:creationId xmlns:a16="http://schemas.microsoft.com/office/drawing/2014/main" id="{D1C6A7C5-C693-45D7-B183-B39C2EF799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" r="1" b="1"/>
          <a:stretch/>
        </p:blipFill>
        <p:spPr>
          <a:xfrm>
            <a:off x="7188594" y="10"/>
            <a:ext cx="5003406" cy="6857990"/>
          </a:xfrm>
          <a:prstGeom prst="rect">
            <a:avLst/>
          </a:prstGeom>
        </p:spPr>
      </p:pic>
      <p:grpSp>
        <p:nvGrpSpPr>
          <p:cNvPr id="50" name="Cross">
            <a:extLst>
              <a:ext uri="{FF2B5EF4-FFF2-40B4-BE49-F238E27FC236}">
                <a16:creationId xmlns:a16="http://schemas.microsoft.com/office/drawing/2014/main" id="{5C0E6139-8A19-4905-87E2-E547D7B7F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129158" y="3369564"/>
            <a:ext cx="118872" cy="118872"/>
            <a:chOff x="1175347" y="3733800"/>
            <a:chExt cx="118872" cy="118872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C05FFBD-B86A-4BD3-A147-FA95CE03CF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B69F8B1-78FB-4562-8A0D-8D29636755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4" name="Bottom Right">
            <a:extLst>
              <a:ext uri="{FF2B5EF4-FFF2-40B4-BE49-F238E27FC236}">
                <a16:creationId xmlns:a16="http://schemas.microsoft.com/office/drawing/2014/main" id="{F7513226-C6E6-4885-A42A-D6411FF0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5" name="Graphic 157">
              <a:extLst>
                <a:ext uri="{FF2B5EF4-FFF2-40B4-BE49-F238E27FC236}">
                  <a16:creationId xmlns:a16="http://schemas.microsoft.com/office/drawing/2014/main" id="{9BC07C6F-FF27-4C7D-BF5D-4B4B8880B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3B062B0F-BCEB-436F-AB59-970CC5EEE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A2CDB5C4-8E76-40DC-A3EA-AF3D5066EA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5188252B-68F7-4FD1-98ED-39451A985B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643015DC-C4C8-408D-91FE-CB52233190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9E420DB7-0D88-4E37-B948-6FB4A8AD86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08BA96C9-4B69-43D0-A129-4C2DF6571D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AB9C0CB4-8BF5-4813-A26B-7B3C36368E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1A6261E-C71C-43D5-8164-2B8BB8DFAC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10569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7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0" name="Top Left">
            <a:extLst>
              <a:ext uri="{FF2B5EF4-FFF2-40B4-BE49-F238E27FC236}">
                <a16:creationId xmlns:a16="http://schemas.microsoft.com/office/drawing/2014/main" id="{7A93B028-F8F4-4F84-98D7-2779E4D8B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C254636-BEEC-4E48-BF0C-D2C6BF583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3AF5681-1B96-4C35-AB17-AB7793A4EF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1C65047-892E-46D5-9E82-93FB2E432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AD2952C-9885-4337-B770-851BDEB88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B07DD51-ACE9-4B98-AB77-D23DBEF484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F483983-8B4E-40F0-BF70-192D840B79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8853237-6306-4734-906A-E334FDEAAF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848C5D2-21E8-4E56-B25E-809869A75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38B60D24-7CCA-46FA-AB0A-DC4FB9C1D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653" y="744909"/>
            <a:ext cx="5797883" cy="31554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IRINA MURAVJOVA (1949)</a:t>
            </a:r>
          </a:p>
        </p:txBody>
      </p:sp>
      <p:pic>
        <p:nvPicPr>
          <p:cNvPr id="5" name="Zástupný obsah 4" descr="Obsah obrázku osoba, interiér, žena&#10;&#10;Popis byl vytvořen automaticky">
            <a:extLst>
              <a:ext uri="{FF2B5EF4-FFF2-40B4-BE49-F238E27FC236}">
                <a16:creationId xmlns:a16="http://schemas.microsoft.com/office/drawing/2014/main" id="{12478A93-190C-41BD-B54B-49511EC127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3" b="-1"/>
          <a:stretch/>
        </p:blipFill>
        <p:spPr>
          <a:xfrm>
            <a:off x="7188594" y="10"/>
            <a:ext cx="5003406" cy="6857990"/>
          </a:xfrm>
          <a:prstGeom prst="rect">
            <a:avLst/>
          </a:prstGeom>
        </p:spPr>
      </p:pic>
      <p:grpSp>
        <p:nvGrpSpPr>
          <p:cNvPr id="50" name="Cross">
            <a:extLst>
              <a:ext uri="{FF2B5EF4-FFF2-40B4-BE49-F238E27FC236}">
                <a16:creationId xmlns:a16="http://schemas.microsoft.com/office/drawing/2014/main" id="{5C0E6139-8A19-4905-87E2-E547D7B7F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129158" y="3369564"/>
            <a:ext cx="118872" cy="118872"/>
            <a:chOff x="1175347" y="3733800"/>
            <a:chExt cx="118872" cy="118872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C05FFBD-B86A-4BD3-A147-FA95CE03CF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B69F8B1-78FB-4562-8A0D-8D29636755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4" name="Bottom Right">
            <a:extLst>
              <a:ext uri="{FF2B5EF4-FFF2-40B4-BE49-F238E27FC236}">
                <a16:creationId xmlns:a16="http://schemas.microsoft.com/office/drawing/2014/main" id="{F7513226-C6E6-4885-A42A-D6411FF0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5" name="Graphic 157">
              <a:extLst>
                <a:ext uri="{FF2B5EF4-FFF2-40B4-BE49-F238E27FC236}">
                  <a16:creationId xmlns:a16="http://schemas.microsoft.com/office/drawing/2014/main" id="{9BC07C6F-FF27-4C7D-BF5D-4B4B8880B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3B062B0F-BCEB-436F-AB59-970CC5EEE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A2CDB5C4-8E76-40DC-A3EA-AF3D5066EA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5188252B-68F7-4FD1-98ED-39451A985B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643015DC-C4C8-408D-91FE-CB52233190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9E420DB7-0D88-4E37-B948-6FB4A8AD86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08BA96C9-4B69-43D0-A129-4C2DF6571D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AB9C0CB4-8BF5-4813-A26B-7B3C36368E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1A6261E-C71C-43D5-8164-2B8BB8DFAC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59903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6" name="Top Left">
            <a:extLst>
              <a:ext uri="{FF2B5EF4-FFF2-40B4-BE49-F238E27FC236}">
                <a16:creationId xmlns:a16="http://schemas.microsoft.com/office/drawing/2014/main" id="{FADD1535-ED83-48B3-8EB1-671A080F0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70C64DB-421C-4FFD-8EB1-A7D1A5DC1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C04BFFB-0C30-49E1-B4F0-243531219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68C7354-F4EF-4BC5-BF44-01614E0B9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45981B8-FB15-43E7-B1CE-AE4A5E9B1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F05D22-2B12-4452-A804-346878D55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B26EE6B-DF99-4B8A-8859-82A92A598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E8FB053-1663-44BA-8128-0C19BD762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5E5E4F4-4EE0-49E3-98E5-F1E2BB91A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72441B80-A751-4EB6-804C-8667EE74D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820" y="2257850"/>
            <a:ext cx="4390807" cy="16645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700" dirty="0"/>
              <a:t>ALEXANDR PANKRATOV-ČORNYJ (1949)</a:t>
            </a:r>
          </a:p>
        </p:txBody>
      </p:sp>
      <p:pic>
        <p:nvPicPr>
          <p:cNvPr id="5" name="Zástupný obsah 4" descr="Obsah obrázku muž, osoba, brýle, starší&#10;&#10;Popis byl vytvořen automaticky">
            <a:extLst>
              <a:ext uri="{FF2B5EF4-FFF2-40B4-BE49-F238E27FC236}">
                <a16:creationId xmlns:a16="http://schemas.microsoft.com/office/drawing/2014/main" id="{B2CE09FE-D24E-4B9C-ACD7-1AFBC0CED6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r="29599" b="-1"/>
          <a:stretch/>
        </p:blipFill>
        <p:spPr>
          <a:xfrm>
            <a:off x="5996628" y="10"/>
            <a:ext cx="6195372" cy="6857990"/>
          </a:xfrm>
          <a:prstGeom prst="rect">
            <a:avLst/>
          </a:prstGeom>
        </p:spPr>
      </p:pic>
      <p:grpSp>
        <p:nvGrpSpPr>
          <p:cNvPr id="26" name="Bottom Right">
            <a:extLst>
              <a:ext uri="{FF2B5EF4-FFF2-40B4-BE49-F238E27FC236}">
                <a16:creationId xmlns:a16="http://schemas.microsoft.com/office/drawing/2014/main" id="{01081332-6CA1-49C2-A979-7709509AD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7" name="Graphic 157">
              <a:extLst>
                <a:ext uri="{FF2B5EF4-FFF2-40B4-BE49-F238E27FC236}">
                  <a16:creationId xmlns:a16="http://schemas.microsoft.com/office/drawing/2014/main" id="{826B0664-73BC-4FCB-A447-57F7F67647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23242A3E-DBD8-44D5-930F-DA776CA069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F331C242-2FF0-40D4-BF95-4A27680F26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500FE3B-EB2C-4A5D-ABA7-35137B2BA5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E1EA3BF-3A9F-4CD0-9640-6FF67F4430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7F4411F-5B81-451C-A006-8754E1618A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E4D64BD-20E2-44CF-AEB4-A87A43376B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0B309630-6603-4319-BAB8-93102ABEB3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540FCD4-859A-4602-9CBC-C697E3877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03124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2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1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3A6C273A-38F2-4D34-98BF-47B248862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E2CF659-EE5D-432C-B47F-10AC4A48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83AA549-1F0C-46E0-AAD8-DC3DC6CA6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B2F7E43-35EC-4103-9D95-2ACDB0038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7" name="Graphic 157">
              <a:extLst>
                <a:ext uri="{FF2B5EF4-FFF2-40B4-BE49-F238E27FC236}">
                  <a16:creationId xmlns:a16="http://schemas.microsoft.com/office/drawing/2014/main" id="{4CBE545A-C704-48FA-8193-05D4FDAA2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FC12F8B-A54C-43DD-B393-14555547B6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E3B33274-B053-4224-A5A0-B90126BFF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1C7170C7-58C1-4C2A-BCB1-A35DA8E12D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931EDD4-C978-4F30-9A9D-2C5D3B3E4B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3E984CF3-8D55-4CD4-8256-69FDFE61C1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E9CC4F5D-4692-4689-807E-46C4886AD3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B872E016-A490-4CAF-AAC9-3EE29CBD43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94A6B7E-847F-437A-BC2F-A78EE3F87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7" name="Footer Placeholder 42">
            <a:extLst>
              <a:ext uri="{FF2B5EF4-FFF2-40B4-BE49-F238E27FC236}">
                <a16:creationId xmlns:a16="http://schemas.microsoft.com/office/drawing/2014/main" id="{03E51277-1095-412F-913B-8FA8021A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9" name="Obrázek 8" descr="Obsah obrázku osoba, muž&#10;&#10;Popis byl vytvořen automaticky">
            <a:extLst>
              <a:ext uri="{FF2B5EF4-FFF2-40B4-BE49-F238E27FC236}">
                <a16:creationId xmlns:a16="http://schemas.microsoft.com/office/drawing/2014/main" id="{3ED51E8E-7B87-4535-AF45-B52D662A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3" r="2110" b="3"/>
          <a:stretch/>
        </p:blipFill>
        <p:spPr>
          <a:xfrm>
            <a:off x="8135356" y="3746"/>
            <a:ext cx="4058222" cy="6856614"/>
          </a:xfrm>
          <a:prstGeom prst="rect">
            <a:avLst/>
          </a:prstGeom>
        </p:spPr>
      </p:pic>
      <p:pic>
        <p:nvPicPr>
          <p:cNvPr id="7" name="Obrázek 6" descr="Obsah obrázku osoba, muž, interiér, oblek&#10;&#10;Popis byl vytvořen automaticky">
            <a:extLst>
              <a:ext uri="{FF2B5EF4-FFF2-40B4-BE49-F238E27FC236}">
                <a16:creationId xmlns:a16="http://schemas.microsoft.com/office/drawing/2014/main" id="{93EE4636-7112-4C78-902D-256BD3A229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7" r="3055" b="3"/>
          <a:stretch/>
        </p:blipFill>
        <p:spPr>
          <a:xfrm>
            <a:off x="4058533" y="3746"/>
            <a:ext cx="4058242" cy="6856614"/>
          </a:xfrm>
          <a:prstGeom prst="rect">
            <a:avLst/>
          </a:prstGeom>
        </p:spPr>
      </p:pic>
      <p:grpSp>
        <p:nvGrpSpPr>
          <p:cNvPr id="59" name="Graphic 3">
            <a:extLst>
              <a:ext uri="{FF2B5EF4-FFF2-40B4-BE49-F238E27FC236}">
                <a16:creationId xmlns:a16="http://schemas.microsoft.com/office/drawing/2014/main" id="{96F2112D-BBBE-46A6-B66D-A3F02ED32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7"/>
            <a:ext cx="7921775" cy="6887020"/>
            <a:chOff x="3662362" y="1504950"/>
            <a:chExt cx="4411694" cy="3835431"/>
          </a:xfrm>
          <a:noFill/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12269F1-E4D6-4EEB-8A0F-059FAFC40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95342" y="1540859"/>
              <a:ext cx="2478714" cy="3799522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88D87B2-D2A4-4577-89DC-7AF275C0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982" y="2388008"/>
              <a:ext cx="2302192" cy="2952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2" name="Graphic 3">
              <a:extLst>
                <a:ext uri="{FF2B5EF4-FFF2-40B4-BE49-F238E27FC236}">
                  <a16:creationId xmlns:a16="http://schemas.microsoft.com/office/drawing/2014/main" id="{96F2112D-BBBE-46A6-B66D-A3F02ED32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62362" y="1504950"/>
              <a:ext cx="1913000" cy="3816381"/>
              <a:chOff x="3662362" y="1504950"/>
              <a:chExt cx="1913000" cy="3816381"/>
            </a:xfrm>
            <a:noFill/>
          </p:grpSpPr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ACCB55F8-F950-431F-9B90-688950D9F3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27D0AA11-2E4E-479C-B953-547285E724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90D86C66-EDF0-4ABB-87F4-A2882A2E02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71791" y="3466048"/>
                <a:ext cx="1604295" cy="1847472"/>
              </a:xfrm>
              <a:custGeom>
                <a:avLst/>
                <a:gdLst>
                  <a:gd name="connsiteX0" fmla="*/ 1604296 w 1604295"/>
                  <a:gd name="connsiteY0" fmla="*/ 1847472 h 1847472"/>
                  <a:gd name="connsiteX1" fmla="*/ 1517809 w 1604295"/>
                  <a:gd name="connsiteY1" fmla="*/ 1544292 h 1847472"/>
                  <a:gd name="connsiteX2" fmla="*/ 1394841 w 1604295"/>
                  <a:gd name="connsiteY2" fmla="*/ 1183771 h 1847472"/>
                  <a:gd name="connsiteX3" fmla="*/ 1318355 w 1604295"/>
                  <a:gd name="connsiteY3" fmla="*/ 695233 h 1847472"/>
                  <a:gd name="connsiteX4" fmla="*/ 1359884 w 1604295"/>
                  <a:gd name="connsiteY4" fmla="*/ 397863 h 1847472"/>
                  <a:gd name="connsiteX5" fmla="*/ 1359884 w 1604295"/>
                  <a:gd name="connsiteY5" fmla="*/ 236700 h 1847472"/>
                  <a:gd name="connsiteX6" fmla="*/ 1351598 w 1604295"/>
                  <a:gd name="connsiteY6" fmla="*/ 67250 h 1847472"/>
                  <a:gd name="connsiteX7" fmla="*/ 1316641 w 1604295"/>
                  <a:gd name="connsiteY7" fmla="*/ 10767 h 1847472"/>
                  <a:gd name="connsiteX8" fmla="*/ 1195292 w 1604295"/>
                  <a:gd name="connsiteY8" fmla="*/ 34008 h 1847472"/>
                  <a:gd name="connsiteX9" fmla="*/ 1005745 w 1604295"/>
                  <a:gd name="connsiteY9" fmla="*/ 254988 h 1847472"/>
                  <a:gd name="connsiteX10" fmla="*/ 763048 w 1604295"/>
                  <a:gd name="connsiteY10" fmla="*/ 587315 h 1847472"/>
                  <a:gd name="connsiteX11" fmla="*/ 548640 w 1604295"/>
                  <a:gd name="connsiteY11" fmla="*/ 861444 h 1847472"/>
                  <a:gd name="connsiteX12" fmla="*/ 328803 w 1604295"/>
                  <a:gd name="connsiteY12" fmla="*/ 1145480 h 1847472"/>
                  <a:gd name="connsiteX13" fmla="*/ 0 w 1604295"/>
                  <a:gd name="connsiteY13" fmla="*/ 1607157 h 1847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4295" h="1847472">
                    <a:moveTo>
                      <a:pt x="1604296" y="1847472"/>
                    </a:moveTo>
                    <a:cubicBezTo>
                      <a:pt x="1573721" y="1753270"/>
                      <a:pt x="1548479" y="1638399"/>
                      <a:pt x="1517809" y="1544292"/>
                    </a:cubicBezTo>
                    <a:cubicBezTo>
                      <a:pt x="1478471" y="1423515"/>
                      <a:pt x="1432846" y="1304929"/>
                      <a:pt x="1394841" y="1183771"/>
                    </a:cubicBezTo>
                    <a:cubicBezTo>
                      <a:pt x="1345025" y="1024893"/>
                      <a:pt x="1305497" y="860778"/>
                      <a:pt x="1318355" y="695233"/>
                    </a:cubicBezTo>
                    <a:cubicBezTo>
                      <a:pt x="1326071" y="595316"/>
                      <a:pt x="1353312" y="497780"/>
                      <a:pt x="1359884" y="397863"/>
                    </a:cubicBezTo>
                    <a:cubicBezTo>
                      <a:pt x="1363409" y="344237"/>
                      <a:pt x="1359503" y="290421"/>
                      <a:pt x="1359884" y="236700"/>
                    </a:cubicBezTo>
                    <a:cubicBezTo>
                      <a:pt x="1360265" y="179740"/>
                      <a:pt x="1366076" y="122114"/>
                      <a:pt x="1351598" y="67250"/>
                    </a:cubicBezTo>
                    <a:cubicBezTo>
                      <a:pt x="1345692" y="44866"/>
                      <a:pt x="1335691" y="23530"/>
                      <a:pt x="1316641" y="10767"/>
                    </a:cubicBezTo>
                    <a:cubicBezTo>
                      <a:pt x="1279874" y="-13998"/>
                      <a:pt x="1233202" y="8290"/>
                      <a:pt x="1195292" y="34008"/>
                    </a:cubicBezTo>
                    <a:cubicBezTo>
                      <a:pt x="1114330" y="89062"/>
                      <a:pt x="1060990" y="173644"/>
                      <a:pt x="1005745" y="254988"/>
                    </a:cubicBezTo>
                    <a:cubicBezTo>
                      <a:pt x="928688" y="368526"/>
                      <a:pt x="847058" y="478825"/>
                      <a:pt x="763048" y="587315"/>
                    </a:cubicBezTo>
                    <a:cubicBezTo>
                      <a:pt x="691991" y="679041"/>
                      <a:pt x="621697" y="771338"/>
                      <a:pt x="548640" y="861444"/>
                    </a:cubicBezTo>
                    <a:cubicBezTo>
                      <a:pt x="425672" y="1012987"/>
                      <a:pt x="453866" y="995747"/>
                      <a:pt x="328803" y="1145480"/>
                    </a:cubicBezTo>
                    <a:cubicBezTo>
                      <a:pt x="294418" y="1186628"/>
                      <a:pt x="21146" y="1558103"/>
                      <a:pt x="0" y="1607157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D026082B-E695-4987-8C03-332366C6C9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83507" y="3153822"/>
                <a:ext cx="1223105" cy="1676495"/>
              </a:xfrm>
              <a:custGeom>
                <a:avLst/>
                <a:gdLst>
                  <a:gd name="connsiteX0" fmla="*/ 1223105 w 1223105"/>
                  <a:gd name="connsiteY0" fmla="*/ 0 h 1676495"/>
                  <a:gd name="connsiteX1" fmla="*/ 1000792 w 1223105"/>
                  <a:gd name="connsiteY1" fmla="*/ 254794 h 1676495"/>
                  <a:gd name="connsiteX2" fmla="*/ 744760 w 1223105"/>
                  <a:gd name="connsiteY2" fmla="*/ 651891 h 1676495"/>
                  <a:gd name="connsiteX3" fmla="*/ 345758 w 1223105"/>
                  <a:gd name="connsiteY3" fmla="*/ 1231773 h 1676495"/>
                  <a:gd name="connsiteX4" fmla="*/ 0 w 1223105"/>
                  <a:gd name="connsiteY4" fmla="*/ 1676495 h 167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105" h="1676495">
                    <a:moveTo>
                      <a:pt x="1223105" y="0"/>
                    </a:moveTo>
                    <a:cubicBezTo>
                      <a:pt x="1136523" y="72771"/>
                      <a:pt x="1066324" y="162401"/>
                      <a:pt x="1000792" y="254794"/>
                    </a:cubicBezTo>
                    <a:cubicBezTo>
                      <a:pt x="909733" y="383286"/>
                      <a:pt x="827723" y="517970"/>
                      <a:pt x="744760" y="651891"/>
                    </a:cubicBezTo>
                    <a:cubicBezTo>
                      <a:pt x="621030" y="851726"/>
                      <a:pt x="497777" y="1052608"/>
                      <a:pt x="345758" y="1231773"/>
                    </a:cubicBezTo>
                    <a:cubicBezTo>
                      <a:pt x="248888" y="1345978"/>
                      <a:pt x="61722" y="1540764"/>
                      <a:pt x="0" y="16764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461A8835-D9FC-4CAB-AF19-A5513B17B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6517" y="3097027"/>
                <a:ext cx="668845" cy="2224304"/>
              </a:xfrm>
              <a:custGeom>
                <a:avLst/>
                <a:gdLst>
                  <a:gd name="connsiteX0" fmla="*/ 668846 w 668845"/>
                  <a:gd name="connsiteY0" fmla="*/ 2224305 h 2224304"/>
                  <a:gd name="connsiteX1" fmla="*/ 486918 w 668845"/>
                  <a:gd name="connsiteY1" fmla="*/ 1944365 h 2224304"/>
                  <a:gd name="connsiteX2" fmla="*/ 376809 w 668845"/>
                  <a:gd name="connsiteY2" fmla="*/ 1659663 h 2224304"/>
                  <a:gd name="connsiteX3" fmla="*/ 319373 w 668845"/>
                  <a:gd name="connsiteY3" fmla="*/ 1425157 h 2224304"/>
                  <a:gd name="connsiteX4" fmla="*/ 264319 w 668845"/>
                  <a:gd name="connsiteY4" fmla="*/ 1130834 h 2224304"/>
                  <a:gd name="connsiteX5" fmla="*/ 278702 w 668845"/>
                  <a:gd name="connsiteY5" fmla="*/ 882041 h 2224304"/>
                  <a:gd name="connsiteX6" fmla="*/ 302609 w 668845"/>
                  <a:gd name="connsiteY6" fmla="*/ 736118 h 2224304"/>
                  <a:gd name="connsiteX7" fmla="*/ 360045 w 668845"/>
                  <a:gd name="connsiteY7" fmla="*/ 444177 h 2224304"/>
                  <a:gd name="connsiteX8" fmla="*/ 386334 w 668845"/>
                  <a:gd name="connsiteY8" fmla="*/ 233675 h 2224304"/>
                  <a:gd name="connsiteX9" fmla="*/ 0 w 668845"/>
                  <a:gd name="connsiteY9" fmla="*/ 56795 h 222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845" h="2224304">
                    <a:moveTo>
                      <a:pt x="668846" y="2224305"/>
                    </a:moveTo>
                    <a:cubicBezTo>
                      <a:pt x="599218" y="2137151"/>
                      <a:pt x="537210" y="2043996"/>
                      <a:pt x="486918" y="1944365"/>
                    </a:cubicBezTo>
                    <a:cubicBezTo>
                      <a:pt x="441008" y="1853306"/>
                      <a:pt x="404717" y="1757770"/>
                      <a:pt x="376809" y="1659663"/>
                    </a:cubicBezTo>
                    <a:cubicBezTo>
                      <a:pt x="354806" y="1582224"/>
                      <a:pt x="337757" y="1503548"/>
                      <a:pt x="319373" y="1425157"/>
                    </a:cubicBezTo>
                    <a:cubicBezTo>
                      <a:pt x="296418" y="1327811"/>
                      <a:pt x="270510" y="1230657"/>
                      <a:pt x="264319" y="1130834"/>
                    </a:cubicBezTo>
                    <a:cubicBezTo>
                      <a:pt x="259080" y="1047681"/>
                      <a:pt x="266891" y="964528"/>
                      <a:pt x="278702" y="882041"/>
                    </a:cubicBezTo>
                    <a:cubicBezTo>
                      <a:pt x="285655" y="833274"/>
                      <a:pt x="293751" y="784601"/>
                      <a:pt x="302609" y="736118"/>
                    </a:cubicBezTo>
                    <a:cubicBezTo>
                      <a:pt x="320516" y="638582"/>
                      <a:pt x="339471" y="541237"/>
                      <a:pt x="360045" y="444177"/>
                    </a:cubicBezTo>
                    <a:cubicBezTo>
                      <a:pt x="374809" y="374549"/>
                      <a:pt x="389763" y="304541"/>
                      <a:pt x="386334" y="233675"/>
                    </a:cubicBezTo>
                    <a:cubicBezTo>
                      <a:pt x="383191" y="168809"/>
                      <a:pt x="391287" y="-120751"/>
                      <a:pt x="0" y="567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4E6BA76-9515-415F-BAC9-76958DA6E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9145" y="4663452"/>
              <a:ext cx="1103852" cy="657879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C120B3D-CF1C-49AE-B5B4-6BF58973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21047"/>
              <a:ext cx="1271168" cy="2861881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5F7B6392-DF04-4EF6-A433-4A7A757D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36477"/>
              <a:ext cx="919096" cy="2636139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FB987BC-4338-4C63-8DB9-5CB9DC489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717738"/>
              <a:ext cx="625711" cy="229238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F0B5029E-655F-4CB5-BCA2-B62400CE7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951196"/>
              <a:ext cx="421548" cy="1865756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966F436B-D502-4927-A05D-0691A99F6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201418"/>
              <a:ext cx="286935" cy="1358264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3D19BC0-342A-4662-8B01-078F5BC25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482500"/>
              <a:ext cx="167300" cy="890873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F32521F-B67B-4D14-BB6E-0DD27E1C7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49272" y="1514475"/>
              <a:ext cx="3076098" cy="1677721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6F73602-5ACB-4102-894B-D140E71E6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9025" y="1548764"/>
              <a:ext cx="2607257" cy="1468691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E87FA368-45DC-4276-A257-F67A12B2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50204" y="1524380"/>
              <a:ext cx="2095685" cy="1175182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" name="Zástupný obsah 4" descr="Obsah obrázku osoba, interiér, muž, starší&#10;&#10;Popis byl vytvořen automaticky">
            <a:extLst>
              <a:ext uri="{FF2B5EF4-FFF2-40B4-BE49-F238E27FC236}">
                <a16:creationId xmlns:a16="http://schemas.microsoft.com/office/drawing/2014/main" id="{5117644B-42F6-4230-994B-3F26028E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6" r="3030" b="3"/>
          <a:stretch/>
        </p:blipFill>
        <p:spPr>
          <a:xfrm>
            <a:off x="-32435" y="-3087"/>
            <a:ext cx="4078224" cy="6856614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DDB99EF5-8801-40E2-83D3-196FADCBB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30939" y="3874229"/>
            <a:ext cx="118872" cy="118872"/>
            <a:chOff x="1175347" y="3733800"/>
            <a:chExt cx="118872" cy="118872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0FE3A76-C0EC-41F2-92AD-1A75BA377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C22AF00A-AACB-4D06-A706-4231FD4EC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0818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osoba, muž, interiér, pózování&#10;&#10;Popis byl vytvořen automaticky">
            <a:extLst>
              <a:ext uri="{FF2B5EF4-FFF2-40B4-BE49-F238E27FC236}">
                <a16:creationId xmlns:a16="http://schemas.microsoft.com/office/drawing/2014/main" id="{3DA2C655-72A9-4BF4-A4AA-5A5F514FA5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05" y="2036445"/>
            <a:ext cx="3980089" cy="5572125"/>
          </a:xfrm>
        </p:spPr>
      </p:pic>
      <p:pic>
        <p:nvPicPr>
          <p:cNvPr id="7" name="Obrázek 6" descr="Obsah obrázku osoba, muž, oblek, nošení&#10;&#10;Popis byl vytvořen automaticky">
            <a:extLst>
              <a:ext uri="{FF2B5EF4-FFF2-40B4-BE49-F238E27FC236}">
                <a16:creationId xmlns:a16="http://schemas.microsoft.com/office/drawing/2014/main" id="{F0E95089-609F-4E93-B700-FA0DE8871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891" y="2036445"/>
            <a:ext cx="3724218" cy="5586327"/>
          </a:xfrm>
          <a:prstGeom prst="rect">
            <a:avLst/>
          </a:prstGeom>
        </p:spPr>
      </p:pic>
      <p:pic>
        <p:nvPicPr>
          <p:cNvPr id="9" name="Obrázek 8" descr="Obsah obrázku osoba, interiér, usmívající se, zeď&#10;&#10;Popis byl vytvořen automaticky">
            <a:extLst>
              <a:ext uri="{FF2B5EF4-FFF2-40B4-BE49-F238E27FC236}">
                <a16:creationId xmlns:a16="http://schemas.microsoft.com/office/drawing/2014/main" id="{41E5702F-4C64-4E85-80DC-803B7E077E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049" y="2036445"/>
            <a:ext cx="3990233" cy="558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81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muž, osoba, zeď&#10;&#10;Popis byl vytvořen automaticky">
            <a:extLst>
              <a:ext uri="{FF2B5EF4-FFF2-40B4-BE49-F238E27FC236}">
                <a16:creationId xmlns:a16="http://schemas.microsoft.com/office/drawing/2014/main" id="{9A782C5C-E191-45CD-9EC4-9C58C46D8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5731820" cy="6866643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61221847-0C99-4D8C-AEDC-AD732B364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160" y="8643"/>
            <a:ext cx="4889840" cy="6858000"/>
          </a:xfrm>
          <a:prstGeom prst="rect">
            <a:avLst/>
          </a:prstGeom>
        </p:spPr>
      </p:pic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3B6A9ECF-27FD-42C0-A03B-D2623C770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2439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77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86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95" name="Rectangle 94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99" name="Top left">
            <a:extLst>
              <a:ext uri="{FF2B5EF4-FFF2-40B4-BE49-F238E27FC236}">
                <a16:creationId xmlns:a16="http://schemas.microsoft.com/office/drawing/2014/main" id="{C23BAD38-30D1-4252-8149-903B66D8B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9EF8871A-7DF5-4751-8948-75984B0FB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46A6F3E3-6529-4B7E-8D31-317E141F1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8C70AD52-D54F-41A3-91B9-9BC0DDAF89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37F2387-BA4B-46C5-ABBD-E9272097EC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C2E1B2E0-5DD5-4599-BDEC-F26CEF9E9B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A88C97C-1B3C-4A30-B1C0-D4AFEDC97C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86C4CC9D-7C49-41ED-8FE2-61EC66F0B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C51EA8C3-05E0-4F68-9BA7-F3F6C669D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09" name="Cross">
            <a:extLst>
              <a:ext uri="{FF2B5EF4-FFF2-40B4-BE49-F238E27FC236}">
                <a16:creationId xmlns:a16="http://schemas.microsoft.com/office/drawing/2014/main" id="{4927067E-BE13-4DBB-AC1E-9847B890B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5264" y="149792"/>
            <a:ext cx="118872" cy="118872"/>
            <a:chOff x="1175347" y="3733800"/>
            <a:chExt cx="118872" cy="118872"/>
          </a:xfrm>
        </p:grpSpPr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62F8BF3-36CC-4073-AE00-A422A57FDB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795C5F4E-7F61-464E-B716-44F5797553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9A5EC113-60B5-4620-9DDB-6A24C172E7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66" y="1424308"/>
            <a:ext cx="6486969" cy="4978749"/>
          </a:xfrm>
          <a:prstGeom prst="rect">
            <a:avLst/>
          </a:prstGeom>
        </p:spPr>
      </p:pic>
      <p:pic>
        <p:nvPicPr>
          <p:cNvPr id="6" name="Obrázek 5" descr="Obsah obrázku muž, osoba, nošení&#10;&#10;Popis byl vytvořen automaticky">
            <a:extLst>
              <a:ext uri="{FF2B5EF4-FFF2-40B4-BE49-F238E27FC236}">
                <a16:creationId xmlns:a16="http://schemas.microsoft.com/office/drawing/2014/main" id="{ACD1DCA2-3AD2-4BC9-AF73-6A030F6CDC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3" r="30603"/>
          <a:stretch/>
        </p:blipFill>
        <p:spPr>
          <a:xfrm>
            <a:off x="8034056" y="1424308"/>
            <a:ext cx="3789248" cy="4978749"/>
          </a:xfrm>
          <a:prstGeom prst="rect">
            <a:avLst/>
          </a:prstGeom>
        </p:spPr>
      </p:pic>
      <p:grpSp>
        <p:nvGrpSpPr>
          <p:cNvPr id="113" name="Bottom Right">
            <a:extLst>
              <a:ext uri="{FF2B5EF4-FFF2-40B4-BE49-F238E27FC236}">
                <a16:creationId xmlns:a16="http://schemas.microsoft.com/office/drawing/2014/main" id="{D11A5264-0A9F-46A0-B3ED-9B336D970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14" name="Graphic 157">
              <a:extLst>
                <a:ext uri="{FF2B5EF4-FFF2-40B4-BE49-F238E27FC236}">
                  <a16:creationId xmlns:a16="http://schemas.microsoft.com/office/drawing/2014/main" id="{A1B8A55C-B130-4222-B98F-16CA78B9CF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82D40CFF-E2DF-48E0-8896-5166887A3C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37A4DB32-F7AD-42D8-A125-6CFB9B252B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76CA230A-C491-40F1-B028-898C23C8D2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E27DB684-4D1D-4152-8ECC-62EC93D71D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70AD88BE-AE84-4CD6-A22A-26C3D9BD20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FC9DC46C-EF52-4B9D-98C0-6225FB9D5F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AC279F2D-8036-4201-8D63-8BE961F092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554FA09-485D-4EB3-9D6F-C19A292F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6036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0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3" name="Top left">
            <a:extLst>
              <a:ext uri="{FF2B5EF4-FFF2-40B4-BE49-F238E27FC236}">
                <a16:creationId xmlns:a16="http://schemas.microsoft.com/office/drawing/2014/main" id="{C23BAD38-30D1-4252-8149-903B66D8B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EF8871A-7DF5-4751-8948-75984B0FB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6A6F3E3-6529-4B7E-8D31-317E141F1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C70AD52-D54F-41A3-91B9-9BC0DDAF89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7F2387-BA4B-46C5-ABBD-E9272097EC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2E1B2E0-5DD5-4599-BDEC-F26CEF9E9B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A88C97C-1B3C-4A30-B1C0-D4AFEDC97C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6C4CC9D-7C49-41ED-8FE2-61EC66F0B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51EA8C3-05E0-4F68-9BA7-F3F6C669D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3" name="Cross">
            <a:extLst>
              <a:ext uri="{FF2B5EF4-FFF2-40B4-BE49-F238E27FC236}">
                <a16:creationId xmlns:a16="http://schemas.microsoft.com/office/drawing/2014/main" id="{4927067E-BE13-4DBB-AC1E-9847B890B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5264" y="149792"/>
            <a:ext cx="118872" cy="118872"/>
            <a:chOff x="1175347" y="3733800"/>
            <a:chExt cx="118872" cy="118872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62F8BF3-36CC-4073-AE00-A422A57FDB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95C5F4E-7F61-464E-B716-44F5797553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8" name="Obrázek 7" descr="Obsah obrázku osoba, muž, usmívající se, pózování&#10;&#10;Popis byl vytvořen automaticky">
            <a:extLst>
              <a:ext uri="{FF2B5EF4-FFF2-40B4-BE49-F238E27FC236}">
                <a16:creationId xmlns:a16="http://schemas.microsoft.com/office/drawing/2014/main" id="{0F84D762-34DB-4655-BF0B-689A74ED0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626" y="526870"/>
            <a:ext cx="4390059" cy="5780246"/>
          </a:xfrm>
          <a:prstGeom prst="rect">
            <a:avLst/>
          </a:prstGeom>
        </p:spPr>
      </p:pic>
      <p:grpSp>
        <p:nvGrpSpPr>
          <p:cNvPr id="57" name="Bottom Right">
            <a:extLst>
              <a:ext uri="{FF2B5EF4-FFF2-40B4-BE49-F238E27FC236}">
                <a16:creationId xmlns:a16="http://schemas.microsoft.com/office/drawing/2014/main" id="{D11A5264-0A9F-46A0-B3ED-9B336D970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8" name="Graphic 157">
              <a:extLst>
                <a:ext uri="{FF2B5EF4-FFF2-40B4-BE49-F238E27FC236}">
                  <a16:creationId xmlns:a16="http://schemas.microsoft.com/office/drawing/2014/main" id="{A1B8A55C-B130-4222-B98F-16CA78B9CF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82D40CFF-E2DF-48E0-8896-5166887A3C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7A4DB32-F7AD-42D8-A125-6CFB9B252B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76CA230A-C491-40F1-B028-898C23C8D2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E27DB684-4D1D-4152-8ECC-62EC93D71D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70AD88BE-AE84-4CD6-A22A-26C3D9BD20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FC9DC46C-EF52-4B9D-98C0-6225FB9D5F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AC279F2D-8036-4201-8D63-8BE961F092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2554FA09-485D-4EB3-9D6F-C19A292F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Zástupný obsah 11" descr="Obsah obrázku text, osoba, noviny&#10;&#10;Popis byl vytvořen automaticky">
            <a:extLst>
              <a:ext uri="{FF2B5EF4-FFF2-40B4-BE49-F238E27FC236}">
                <a16:creationId xmlns:a16="http://schemas.microsoft.com/office/drawing/2014/main" id="{103CFF91-14B0-4EFB-8405-CE048F80FD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559" y="553744"/>
            <a:ext cx="3839361" cy="5750512"/>
          </a:xfrm>
        </p:spPr>
      </p:pic>
    </p:spTree>
    <p:extLst>
      <p:ext uri="{BB962C8B-B14F-4D97-AF65-F5344CB8AC3E}">
        <p14:creationId xmlns:p14="http://schemas.microsoft.com/office/powerpoint/2010/main" val="833387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3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2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0E728E6-A07E-4A6C-AB92-D56E1402F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Top Left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6" name="Bottom Right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7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67" name="Cross">
            <a:extLst>
              <a:ext uri="{FF2B5EF4-FFF2-40B4-BE49-F238E27FC236}">
                <a16:creationId xmlns:a16="http://schemas.microsoft.com/office/drawing/2014/main" id="{5C0E6139-8A19-4905-87E2-E547D7B7F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23216" y="3924272"/>
            <a:ext cx="118872" cy="118872"/>
            <a:chOff x="1175347" y="3733800"/>
            <a:chExt cx="118872" cy="118872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C05FFBD-B86A-4BD3-A147-FA95CE03CF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EB69F8B1-78FB-4562-8A0D-8D29636755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" name="Obrázek 9" descr="Obsah obrázku text, čelenka, čepice&#10;&#10;Popis byl vytvořen automaticky">
            <a:extLst>
              <a:ext uri="{FF2B5EF4-FFF2-40B4-BE49-F238E27FC236}">
                <a16:creationId xmlns:a16="http://schemas.microsoft.com/office/drawing/2014/main" id="{4915FDB3-8F4D-4483-BCD7-C4EE700B30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" r="3" b="3"/>
          <a:stretch/>
        </p:blipFill>
        <p:spPr>
          <a:xfrm>
            <a:off x="20" y="10"/>
            <a:ext cx="4724379" cy="6856614"/>
          </a:xfrm>
          <a:prstGeom prst="rect">
            <a:avLst/>
          </a:prstGeom>
        </p:spPr>
      </p:pic>
      <p:pic>
        <p:nvPicPr>
          <p:cNvPr id="8" name="Zástupný obsah 7" descr="Obsah obrázku osoba, budova, muž&#10;&#10;Popis byl vytvořen automaticky">
            <a:extLst>
              <a:ext uri="{FF2B5EF4-FFF2-40B4-BE49-F238E27FC236}">
                <a16:creationId xmlns:a16="http://schemas.microsoft.com/office/drawing/2014/main" id="{6FCDBE21-971E-4970-A0BC-84E7942BD8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9" r="16869" b="1"/>
          <a:stretch/>
        </p:blipFill>
        <p:spPr>
          <a:xfrm>
            <a:off x="4724399" y="10"/>
            <a:ext cx="7467601" cy="685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15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4" name="Top left">
            <a:extLst>
              <a:ext uri="{FF2B5EF4-FFF2-40B4-BE49-F238E27FC236}">
                <a16:creationId xmlns:a16="http://schemas.microsoft.com/office/drawing/2014/main" id="{51BF3ABC-F8D3-44EB-BF70-27A3821F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1A62323-D63E-4032-B098-723778985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62B69F8-A72A-4BC9-AB2D-FBDA328A2F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9994F03-8309-442D-B01C-D95ED57F5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83E4924-6581-4FC3-9B74-2521E9F9AD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0D8C4D9-270F-49E2-B448-2A68578ED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2E43D6A-0DDA-47F8-A9DD-6F6745504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DA0DA15-0B8F-4807-A80B-7F5F4414F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BA98CDF-875E-49EE-A6C2-D054A5D39E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40606B43-65EC-47F3-BA3B-202D05E65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10246090" cy="2212604"/>
          </a:xfrm>
        </p:spPr>
        <p:txBody>
          <a:bodyPr>
            <a:normAutofit/>
          </a:bodyPr>
          <a:lstStyle/>
          <a:p>
            <a:r>
              <a:rPr lang="cs-CZ" dirty="0"/>
              <a:t>90. léta</a:t>
            </a:r>
          </a:p>
        </p:txBody>
      </p:sp>
      <p:pic>
        <p:nvPicPr>
          <p:cNvPr id="4" name="Obrázek 3" descr="На Дерибасовской хорошая погода, или На Брайтон Бич опять идут ...">
            <a:extLst>
              <a:ext uri="{FF2B5EF4-FFF2-40B4-BE49-F238E27FC236}">
                <a16:creationId xmlns:a16="http://schemas.microsoft.com/office/drawing/2014/main" id="{AAE95AC7-EAD7-45A2-880B-74FF7DB791C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0891" y="2950197"/>
            <a:ext cx="2103324" cy="3162892"/>
          </a:xfrm>
          <a:prstGeom prst="rect">
            <a:avLst/>
          </a:prstGeom>
          <a:noFill/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72974FA1-6E0E-4A9D-953A-B90C64F4B15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51" y="2945176"/>
            <a:ext cx="2111230" cy="3162892"/>
          </a:xfrm>
          <a:prstGeom prst="rect">
            <a:avLst/>
          </a:prstGeom>
        </p:spPr>
      </p:pic>
      <p:grpSp>
        <p:nvGrpSpPr>
          <p:cNvPr id="24" name="Bottom Right">
            <a:extLst>
              <a:ext uri="{FF2B5EF4-FFF2-40B4-BE49-F238E27FC236}">
                <a16:creationId xmlns:a16="http://schemas.microsoft.com/office/drawing/2014/main" id="{4DE3860F-5F9C-4FCB-8E4B-3A9C6506B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5" name="Graphic 157">
              <a:extLst>
                <a:ext uri="{FF2B5EF4-FFF2-40B4-BE49-F238E27FC236}">
                  <a16:creationId xmlns:a16="http://schemas.microsoft.com/office/drawing/2014/main" id="{419F1B72-D63C-48F8-B637-12893097FD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01CCD5C-7998-46ED-97D3-658E4B4B825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B811B4E-E9FF-4966-B9CB-27E77FFE9E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7F9ABF21-AE57-4743-8B02-3CE42BCBE2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FED1D6CB-0774-4ECF-B246-D4792A21A4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AB5FBD09-5F68-4AC6-87F2-965CAEAB67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38AA0BF0-BF08-4C71-8A7E-EF9B4D08F9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ED770C4A-2916-4B65-8681-7ECF6A648D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3EE1ED5-4DA6-4FA3-BF2F-323A2333B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7A7A15-07C2-4C37-B2F8-50D639D0F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7382" y="2950196"/>
            <a:ext cx="5236890" cy="3162891"/>
          </a:xfrm>
        </p:spPr>
        <p:txBody>
          <a:bodyPr>
            <a:normAutofit/>
          </a:bodyPr>
          <a:lstStyle/>
          <a:p>
            <a:r>
              <a:rPr lang="cs-CZ" sz="1800" dirty="0"/>
              <a:t> Rozpad SSSR.</a:t>
            </a:r>
          </a:p>
          <a:p>
            <a:r>
              <a:rPr lang="cs-CZ" sz="1800" dirty="0"/>
              <a:t> Témata filmů záležela na sponzorech. </a:t>
            </a:r>
          </a:p>
          <a:p>
            <a:r>
              <a:rPr lang="cs-CZ" sz="1800" dirty="0"/>
              <a:t> Ve filmech se odrazila realita. </a:t>
            </a:r>
          </a:p>
          <a:p>
            <a:r>
              <a:rPr lang="cs-CZ" sz="1800" dirty="0"/>
              <a:t> Režiséři se snaží zapadnout do nové doby však ne moc úspěšně. </a:t>
            </a:r>
          </a:p>
          <a:p>
            <a:r>
              <a:rPr lang="cs-CZ" sz="1800" dirty="0"/>
              <a:t> Pro sovětské herce doba byla beznadějná.</a:t>
            </a:r>
          </a:p>
        </p:txBody>
      </p:sp>
    </p:spTree>
    <p:extLst>
      <p:ext uri="{BB962C8B-B14F-4D97-AF65-F5344CB8AC3E}">
        <p14:creationId xmlns:p14="http://schemas.microsoft.com/office/powerpoint/2010/main" val="921319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8" name="Top left">
            <a:extLst>
              <a:ext uri="{FF2B5EF4-FFF2-40B4-BE49-F238E27FC236}">
                <a16:creationId xmlns:a16="http://schemas.microsoft.com/office/drawing/2014/main" id="{E8ABCFC2-1187-4EFE-87CB-D1ABA0F5D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4CE539D-89D1-484C-B390-9D6005029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85D0A74-51B8-440F-8ADF-3F2ED1C84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5C9E45B-6B92-475E-8B2E-97729EE8FC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7E3A49B-F12C-4355-84DE-0EF54227A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DE6BF50-27B1-444D-9E81-752674A04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8B7A474-F527-47C3-94C4-A0F446276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D1AF5A9-1A6C-4F55-B975-879BF9EE31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039866D-1864-499B-9BD7-C8178A07F0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7" name="Obrázek 6" descr="Obsah obrázku text, exteriér&#10;&#10;Popis byl vytvořen automaticky">
            <a:extLst>
              <a:ext uri="{FF2B5EF4-FFF2-40B4-BE49-F238E27FC236}">
                <a16:creationId xmlns:a16="http://schemas.microsoft.com/office/drawing/2014/main" id="{69F01B94-840D-44EE-879E-3FD393966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11" y="824597"/>
            <a:ext cx="3609426" cy="5489623"/>
          </a:xfrm>
          <a:prstGeom prst="rect">
            <a:avLst/>
          </a:prstGeom>
        </p:spPr>
      </p:pic>
      <p:pic>
        <p:nvPicPr>
          <p:cNvPr id="5" name="Zástupný obsah 4" descr="Obsah obrázku text, osoba, muž&#10;&#10;Popis byl vytvořen automaticky">
            <a:extLst>
              <a:ext uri="{FF2B5EF4-FFF2-40B4-BE49-F238E27FC236}">
                <a16:creationId xmlns:a16="http://schemas.microsoft.com/office/drawing/2014/main" id="{7D9CD828-E5D7-44C1-BE7D-3F8D6047D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469" y="840674"/>
            <a:ext cx="8115623" cy="5417177"/>
          </a:xfrm>
          <a:prstGeom prst="rect">
            <a:avLst/>
          </a:prstGeom>
        </p:spPr>
      </p:pic>
      <p:grpSp>
        <p:nvGrpSpPr>
          <p:cNvPr id="28" name="Bottom Right">
            <a:extLst>
              <a:ext uri="{FF2B5EF4-FFF2-40B4-BE49-F238E27FC236}">
                <a16:creationId xmlns:a16="http://schemas.microsoft.com/office/drawing/2014/main" id="{CE5E50B5-764C-4CF0-BE62-6330BDB19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9" name="Graphic 157">
              <a:extLst>
                <a:ext uri="{FF2B5EF4-FFF2-40B4-BE49-F238E27FC236}">
                  <a16:creationId xmlns:a16="http://schemas.microsoft.com/office/drawing/2014/main" id="{9C1BDBFA-B254-41ED-90D6-17F930A079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E84A133-F5D3-4950-9DC9-A3DEEEBC95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82FFBFE-D99F-4065-9AEC-88E664DB84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421980AE-6D2C-4DAE-A7A8-520458372D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63B2229E-2951-41E8-AD53-08D8005238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2D20C4F-2AC9-44DD-9092-45ACB8A175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08C98BF0-6D5F-4454-8756-16602535A0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B6F1B3E8-AAFA-43AA-9872-DF033CCBF6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CAE8F4B-267D-4381-A9FD-CEF14AE693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18902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FC6891-CBA5-427E-98AC-BF56BB033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Zástupný obsah 4" descr="Obsah obrázku text, interiér&#10;&#10;Popis byl vytvořen automaticky">
            <a:extLst>
              <a:ext uri="{FF2B5EF4-FFF2-40B4-BE49-F238E27FC236}">
                <a16:creationId xmlns:a16="http://schemas.microsoft.com/office/drawing/2014/main" id="{E6234AB4-B27E-4826-A86B-9A7E0BEFE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7" y="1084873"/>
            <a:ext cx="3244467" cy="4688255"/>
          </a:xfrm>
          <a:prstGeom prst="rect">
            <a:avLst/>
          </a:prstGeom>
        </p:spPr>
      </p:pic>
      <p:grpSp>
        <p:nvGrpSpPr>
          <p:cNvPr id="20" name="Top left">
            <a:extLst>
              <a:ext uri="{FF2B5EF4-FFF2-40B4-BE49-F238E27FC236}">
                <a16:creationId xmlns:a16="http://schemas.microsoft.com/office/drawing/2014/main" id="{AA8E864A-88B4-4C6F-BCAD-E4E691D75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" y="16721"/>
            <a:ext cx="2198951" cy="3331254"/>
            <a:chOff x="10849" y="15178"/>
            <a:chExt cx="2198951" cy="3331254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9D6511-302D-48B2-9F10-2D819E00E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924EBF7-22FC-4698-9B7F-2FC9F2F43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C7DBA24-BD57-4E33-A1C0-690CE7ED35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39E409A-3ECE-4857-80C5-4BF038E11F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95F7021-F02C-4B5C-A013-B0ECD217BF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2E3A61D-85BB-4D96-93CD-357AFC7FA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B1D3AC7-4802-4E3C-ABF2-F0CF8EBEF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grpSp>
        <p:nvGrpSpPr>
          <p:cNvPr id="29" name="Bottom Right">
            <a:extLst>
              <a:ext uri="{FF2B5EF4-FFF2-40B4-BE49-F238E27FC236}">
                <a16:creationId xmlns:a16="http://schemas.microsoft.com/office/drawing/2014/main" id="{608E7ED9-DD43-43EF-A3FC-E14A27BC0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30" name="Graphic 157">
              <a:extLst>
                <a:ext uri="{FF2B5EF4-FFF2-40B4-BE49-F238E27FC236}">
                  <a16:creationId xmlns:a16="http://schemas.microsoft.com/office/drawing/2014/main" id="{021F6499-8F62-4AE4-AF87-90EBA2BF34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6"/>
              <a:chOff x="4114800" y="1423987"/>
              <a:chExt cx="3961542" cy="4007547"/>
            </a:xfrm>
            <a:noFill/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BDE3A2B0-B6AE-480D-B84E-3F9D367169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03128A6F-6B6F-4B19-8C71-84B69870BA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BC142D2-ED3C-4A1B-99A9-36A3A640EC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681F7DF2-942D-4BE2-A777-BA1A0E9929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7D653AED-F9FE-4188-9094-A289F46B1C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2024F6E1-4432-43F2-884C-5EE41C60C5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F43F95A-7EA9-456C-9652-86784D6551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BFCA05D-4AFA-4D18-820D-DF4399B3C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9" name="Obrázek 8" descr="Obsah obrázku text, osoba, interiér, muž&#10;&#10;Popis byl vytvořen automaticky">
            <a:extLst>
              <a:ext uri="{FF2B5EF4-FFF2-40B4-BE49-F238E27FC236}">
                <a16:creationId xmlns:a16="http://schemas.microsoft.com/office/drawing/2014/main" id="{6FDBD699-8549-4EFB-9308-BF17E3A0D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224" y="1084871"/>
            <a:ext cx="3516192" cy="4688257"/>
          </a:xfrm>
          <a:prstGeom prst="rect">
            <a:avLst/>
          </a:prstGeom>
        </p:spPr>
      </p:pic>
      <p:pic>
        <p:nvPicPr>
          <p:cNvPr id="7" name="Obrázek 6" descr="Obsah obrázku text, pózování, skupina&#10;&#10;Popis byl vytvořen automaticky">
            <a:extLst>
              <a:ext uri="{FF2B5EF4-FFF2-40B4-BE49-F238E27FC236}">
                <a16:creationId xmlns:a16="http://schemas.microsoft.com/office/drawing/2014/main" id="{019AFA2A-462D-4BD9-AA72-91942AAEB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818" y="1084870"/>
            <a:ext cx="3516192" cy="468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65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A42E95-E85C-4FA6-BBA1-75DCF0FC9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2000 léta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E0846B-4783-4DF5-A798-344048A18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 Filmy pro televizní vysílání.</a:t>
            </a:r>
          </a:p>
          <a:p>
            <a:r>
              <a:rPr lang="cs-CZ" dirty="0"/>
              <a:t> Hodně seriálů </a:t>
            </a:r>
          </a:p>
          <a:p>
            <a:r>
              <a:rPr lang="cs-CZ" dirty="0"/>
              <a:t> 2010: 200 filmů za rok</a:t>
            </a:r>
          </a:p>
          <a:p>
            <a:r>
              <a:rPr lang="cs-CZ" dirty="0"/>
              <a:t> Podpora státu některých filmů</a:t>
            </a:r>
          </a:p>
        </p:txBody>
      </p:sp>
    </p:spTree>
    <p:extLst>
      <p:ext uri="{BB962C8B-B14F-4D97-AF65-F5344CB8AC3E}">
        <p14:creationId xmlns:p14="http://schemas.microsoft.com/office/powerpoint/2010/main" val="1635876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osoba, interiér, stojící&#10;&#10;Popis byl vytvořen automaticky">
            <a:extLst>
              <a:ext uri="{FF2B5EF4-FFF2-40B4-BE49-F238E27FC236}">
                <a16:creationId xmlns:a16="http://schemas.microsoft.com/office/drawing/2014/main" id="{48A1865A-AB93-4AD6-8409-CA3E0007F1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72" y="821428"/>
            <a:ext cx="3990571" cy="5174442"/>
          </a:xfr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084695D6-B232-41AA-ACD6-2F7DC405E6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600" y="821428"/>
            <a:ext cx="3751470" cy="517444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4D46F68-9A8B-4FE1-8D30-71AA7D64D2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035" y="821428"/>
            <a:ext cx="3662394" cy="516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467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pózování, skupina&#10;&#10;Popis byl vytvořen automaticky">
            <a:extLst>
              <a:ext uri="{FF2B5EF4-FFF2-40B4-BE49-F238E27FC236}">
                <a16:creationId xmlns:a16="http://schemas.microsoft.com/office/drawing/2014/main" id="{FBC92E3C-AA0A-45BB-9BD8-F6DC097B3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40" y="311166"/>
            <a:ext cx="4669645" cy="6226195"/>
          </a:xfrm>
          <a:prstGeom prst="rect">
            <a:avLst/>
          </a:prstGeom>
        </p:spPr>
      </p:pic>
      <p:pic>
        <p:nvPicPr>
          <p:cNvPr id="6" name="Obrázek 5" descr="Obsah obrázku text, osoba, noviny, pózování&#10;&#10;Popis byl vytvořen automaticky">
            <a:extLst>
              <a:ext uri="{FF2B5EF4-FFF2-40B4-BE49-F238E27FC236}">
                <a16:creationId xmlns:a16="http://schemas.microsoft.com/office/drawing/2014/main" id="{F8BEAE0F-22F1-434B-8A2A-0A41DCF00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717" y="320639"/>
            <a:ext cx="4669645" cy="621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648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E12301-1C96-4D15-9838-D5B894B22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Top Left">
            <a:extLst>
              <a:ext uri="{FF2B5EF4-FFF2-40B4-BE49-F238E27FC236}">
                <a16:creationId xmlns:a16="http://schemas.microsoft.com/office/drawing/2014/main" id="{D7A5FD75-4B35-4162-9304-569491255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5107DF9-40C8-458E-82E1-523137E7A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BD83295-4F37-4B80-AF77-1798FB80C5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5888C74-4F56-4347-8944-E676A3C89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69429CD-28C1-4DC7-84AD-4421A0AC8E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62D63CF-41E9-4561-A945-E199ABE75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C95C339-F16B-492F-903D-A6855F56E1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85BC65A-0C9A-45A6-B18B-5E020CE983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D8BD07E5-B665-4C8B-ADDE-F8C70F33A9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1566"/>
          <a:stretch/>
        </p:blipFill>
        <p:spPr>
          <a:xfrm>
            <a:off x="-1118" y="10"/>
            <a:ext cx="6094937" cy="6856614"/>
          </a:xfrm>
          <a:prstGeom prst="rect">
            <a:avLst/>
          </a:prstGeom>
        </p:spPr>
      </p:pic>
      <p:grpSp>
        <p:nvGrpSpPr>
          <p:cNvPr id="29" name="Bottom Right">
            <a:extLst>
              <a:ext uri="{FF2B5EF4-FFF2-40B4-BE49-F238E27FC236}">
                <a16:creationId xmlns:a16="http://schemas.microsoft.com/office/drawing/2014/main" id="{34676384-D846-461C-B8F3-BDB849B4A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30" name="Graphic 157">
              <a:extLst>
                <a:ext uri="{FF2B5EF4-FFF2-40B4-BE49-F238E27FC236}">
                  <a16:creationId xmlns:a16="http://schemas.microsoft.com/office/drawing/2014/main" id="{50480E57-05E0-42B6-8693-191B4E9CF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C989BD5-54F6-4747-83F1-81FCAEDAD8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6D7EE029-E135-4899-AC49-78D6946CDA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C9494D7-A3EA-4A41-8910-6B6FE95E59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9E7F2B7-DEB2-4B2A-99F9-10622D09E1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9DACD4DB-BAF5-43DD-8CC8-4200A16D66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6532D7D7-91B4-4F7C-B38E-5BBD5F3B42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2B7428A0-A810-46D6-9CC7-2475B2DF6E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C4A0E07-B9C5-49FB-B94A-B28D740C74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7" name="Obrázek 6" descr="Obsah obrázku text, osoba, lidé, pózování&#10;&#10;Popis byl vytvořen automaticky">
            <a:extLst>
              <a:ext uri="{FF2B5EF4-FFF2-40B4-BE49-F238E27FC236}">
                <a16:creationId xmlns:a16="http://schemas.microsoft.com/office/drawing/2014/main" id="{45E24810-2AB3-44F9-81EF-D467255A54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7" r="-1" b="23048"/>
          <a:stretch/>
        </p:blipFill>
        <p:spPr>
          <a:xfrm>
            <a:off x="6097063" y="10"/>
            <a:ext cx="6094937" cy="685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612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5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4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57" name="Top left">
            <a:extLst>
              <a:ext uri="{FF2B5EF4-FFF2-40B4-BE49-F238E27FC236}">
                <a16:creationId xmlns:a16="http://schemas.microsoft.com/office/drawing/2014/main" id="{B62178A7-CAB0-4D0D-9111-1A7E219B8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5D29A4B-F40D-4DF2-966D-806CDC1740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EC4EE7B-5E56-4E0D-AB28-FA3ADD05B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FBCA9C0E-DE0D-4906-81BB-E7782D042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F2FB346F-6742-4ED9-A140-EC07DC6584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4693CB3-6D1C-44A2-BD24-BE90E09359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A0F1118D-7C18-4F8A-B140-066895EEA1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ABB482C7-06A1-4766-9D7A-37236F0890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7C5D4AF7-6101-4E86-8164-61F068B24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grpSp>
        <p:nvGrpSpPr>
          <p:cNvPr id="67" name="Cross">
            <a:extLst>
              <a:ext uri="{FF2B5EF4-FFF2-40B4-BE49-F238E27FC236}">
                <a16:creationId xmlns:a16="http://schemas.microsoft.com/office/drawing/2014/main" id="{51792A25-E946-4169-8CEB-5040858F4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5264" y="149792"/>
            <a:ext cx="118872" cy="118872"/>
            <a:chOff x="1175347" y="3733800"/>
            <a:chExt cx="118872" cy="118872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1E3A1927-247A-49A3-81EA-37A426124A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222DEA7F-6D31-48E7-8333-6ABB5B79C0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2" name="Zástupný obsah 21" descr="Obsah obrázku text, osoba, lidé, pózování&#10;&#10;Popis byl vytvořen automaticky">
            <a:extLst>
              <a:ext uri="{FF2B5EF4-FFF2-40B4-BE49-F238E27FC236}">
                <a16:creationId xmlns:a16="http://schemas.microsoft.com/office/drawing/2014/main" id="{41F6F1AA-E1B9-408B-AC7E-25C808E1C6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65" y="1385353"/>
            <a:ext cx="2198705" cy="3318801"/>
          </a:xfrm>
          <a:prstGeom prst="rect">
            <a:avLst/>
          </a:prstGeom>
        </p:spPr>
      </p:pic>
      <p:pic>
        <p:nvPicPr>
          <p:cNvPr id="18" name="Obrázek 17" descr="Obsah obrázku text&#10;&#10;Popis byl vytvořen automaticky">
            <a:extLst>
              <a:ext uri="{FF2B5EF4-FFF2-40B4-BE49-F238E27FC236}">
                <a16:creationId xmlns:a16="http://schemas.microsoft.com/office/drawing/2014/main" id="{DCCC6AF6-E00F-4CF6-B0BA-605E326DA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554" y="1385353"/>
            <a:ext cx="2207002" cy="3318801"/>
          </a:xfrm>
          <a:prstGeom prst="rect">
            <a:avLst/>
          </a:prstGeom>
        </p:spPr>
      </p:pic>
      <p:grpSp>
        <p:nvGrpSpPr>
          <p:cNvPr id="71" name="Bottom Right">
            <a:extLst>
              <a:ext uri="{FF2B5EF4-FFF2-40B4-BE49-F238E27FC236}">
                <a16:creationId xmlns:a16="http://schemas.microsoft.com/office/drawing/2014/main" id="{C17187DE-A963-45E6-8334-43E5DF6FC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72" name="Graphic 157">
              <a:extLst>
                <a:ext uri="{FF2B5EF4-FFF2-40B4-BE49-F238E27FC236}">
                  <a16:creationId xmlns:a16="http://schemas.microsoft.com/office/drawing/2014/main" id="{D1D83CE6-2505-4677-AC77-D6F9342DED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6"/>
              <a:chOff x="4114800" y="1423987"/>
              <a:chExt cx="3961542" cy="4007547"/>
            </a:xfrm>
            <a:noFill/>
          </p:grpSpPr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4BF7A876-CCCF-443F-B894-2DB47E7DCF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5F1302A8-D8CC-4A65-A9AE-036818EDDA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B15B4C0-8937-4909-A4EB-59796F1F43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07171147-1DB7-4E41-B170-EF7500EDD9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A6E53313-1DC1-455B-9CC1-FE91E41BDE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972DC4B2-1882-4D1B-9456-4D8FF51F7E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3CA3704E-8216-475C-A79E-F220ED116C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6C15B45-3AF3-4DEE-9983-D4B4371FD5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16" name="Obrázek 15" descr="Obsah obrázku text&#10;&#10;Popis byl vytvořen automaticky">
            <a:extLst>
              <a:ext uri="{FF2B5EF4-FFF2-40B4-BE49-F238E27FC236}">
                <a16:creationId xmlns:a16="http://schemas.microsoft.com/office/drawing/2014/main" id="{0AC5E526-5DD4-4AD1-A55D-33BF474C72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550" y="1385353"/>
            <a:ext cx="2323160" cy="3318801"/>
          </a:xfrm>
          <a:prstGeom prst="rect">
            <a:avLst/>
          </a:prstGeom>
        </p:spPr>
      </p:pic>
      <p:pic>
        <p:nvPicPr>
          <p:cNvPr id="14" name="Obrázek 13" descr="Obsah obrázku text, elektronika, displej, snímek obrazovky&#10;&#10;Popis byl vytvořen automaticky">
            <a:extLst>
              <a:ext uri="{FF2B5EF4-FFF2-40B4-BE49-F238E27FC236}">
                <a16:creationId xmlns:a16="http://schemas.microsoft.com/office/drawing/2014/main" id="{16E08188-4575-4F2D-874E-681BD0C6A2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135" y="1385353"/>
            <a:ext cx="2348051" cy="331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929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noviny&#10;&#10;Popis byl vytvořen automaticky">
            <a:extLst>
              <a:ext uri="{FF2B5EF4-FFF2-40B4-BE49-F238E27FC236}">
                <a16:creationId xmlns:a16="http://schemas.microsoft.com/office/drawing/2014/main" id="{4B51F84A-63E4-4BA4-8769-58D6C6A6B2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74" y="934210"/>
            <a:ext cx="4323481" cy="6485222"/>
          </a:xfr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9D1F874E-2AC7-4773-968D-DD2542BC7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856" y="934210"/>
            <a:ext cx="4482872" cy="648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69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4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3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6" name="Top left">
            <a:extLst>
              <a:ext uri="{FF2B5EF4-FFF2-40B4-BE49-F238E27FC236}">
                <a16:creationId xmlns:a16="http://schemas.microsoft.com/office/drawing/2014/main" id="{B62178A7-CAB0-4D0D-9111-1A7E219B8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5D29A4B-F40D-4DF2-966D-806CDC1740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EC4EE7B-5E56-4E0D-AB28-FA3ADD05B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BCA9C0E-DE0D-4906-81BB-E7782D042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2FB346F-6742-4ED9-A140-EC07DC6584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4693CB3-6D1C-44A2-BD24-BE90E09359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0F1118D-7C18-4F8A-B140-066895EEA1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BB482C7-06A1-4766-9D7A-37236F0890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C5D4AF7-6101-4E86-8164-61F068B24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grpSp>
        <p:nvGrpSpPr>
          <p:cNvPr id="56" name="Cross">
            <a:extLst>
              <a:ext uri="{FF2B5EF4-FFF2-40B4-BE49-F238E27FC236}">
                <a16:creationId xmlns:a16="http://schemas.microsoft.com/office/drawing/2014/main" id="{51792A25-E946-4169-8CEB-5040858F4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5264" y="149792"/>
            <a:ext cx="118872" cy="118872"/>
            <a:chOff x="1175347" y="3733800"/>
            <a:chExt cx="118872" cy="118872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E3A1927-247A-49A3-81EA-37A426124A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22DEA7F-6D31-48E7-8333-6ABB5B79C0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7" name="Obrázek 6">
            <a:extLst>
              <a:ext uri="{FF2B5EF4-FFF2-40B4-BE49-F238E27FC236}">
                <a16:creationId xmlns:a16="http://schemas.microsoft.com/office/drawing/2014/main" id="{7F1F7EDB-F47B-4417-A7B8-927A4E19D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856" y="133112"/>
            <a:ext cx="2228855" cy="336579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6EEC2D8-0B4A-4B57-BCC7-8DFC85F0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553" y="110198"/>
            <a:ext cx="2215299" cy="3318801"/>
          </a:xfrm>
          <a:prstGeom prst="rect">
            <a:avLst/>
          </a:prstGeom>
        </p:spPr>
      </p:pic>
      <p:grpSp>
        <p:nvGrpSpPr>
          <p:cNvPr id="60" name="Bottom Right">
            <a:extLst>
              <a:ext uri="{FF2B5EF4-FFF2-40B4-BE49-F238E27FC236}">
                <a16:creationId xmlns:a16="http://schemas.microsoft.com/office/drawing/2014/main" id="{C17187DE-A963-45E6-8334-43E5DF6FC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61" name="Graphic 157">
              <a:extLst>
                <a:ext uri="{FF2B5EF4-FFF2-40B4-BE49-F238E27FC236}">
                  <a16:creationId xmlns:a16="http://schemas.microsoft.com/office/drawing/2014/main" id="{D1D83CE6-2505-4677-AC77-D6F9342DED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6"/>
              <a:chOff x="4114800" y="1423987"/>
              <a:chExt cx="3961542" cy="4007547"/>
            </a:xfrm>
            <a:noFill/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4BF7A876-CCCF-443F-B894-2DB47E7DCF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5F1302A8-D8CC-4A65-A9AE-036818EDDA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AB15B4C0-8937-4909-A4EB-59796F1F43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07171147-1DB7-4E41-B170-EF7500EDD9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A6E53313-1DC1-455B-9CC1-FE91E41BDE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972DC4B2-1882-4D1B-9456-4D8FF51F7E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3CA3704E-8216-475C-A79E-F220ED116C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6C15B45-3AF3-4DEE-9983-D4B4371FD5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11" name="Obrázek 10" descr="Obsah obrázku text, oblek&#10;&#10;Popis byl vytvořen automaticky">
            <a:extLst>
              <a:ext uri="{FF2B5EF4-FFF2-40B4-BE49-F238E27FC236}">
                <a16:creationId xmlns:a16="http://schemas.microsoft.com/office/drawing/2014/main" id="{65FDB8D8-29DC-42BA-9D70-D637893DE3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220" y="3633963"/>
            <a:ext cx="2323160" cy="3318801"/>
          </a:xfrm>
          <a:prstGeom prst="rect">
            <a:avLst/>
          </a:prstGeom>
        </p:spPr>
      </p:pic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7B0BE459-B688-4EDB-A9B4-CF3754C854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153" y="149792"/>
            <a:ext cx="2364645" cy="3318801"/>
          </a:xfrm>
          <a:prstGeom prst="rect">
            <a:avLst/>
          </a:prstGeom>
        </p:spPr>
      </p:pic>
      <p:pic>
        <p:nvPicPr>
          <p:cNvPr id="13" name="Obrázek 12" descr="Obsah obrázku text&#10;&#10;Popis byl vytvořen automaticky">
            <a:extLst>
              <a:ext uri="{FF2B5EF4-FFF2-40B4-BE49-F238E27FC236}">
                <a16:creationId xmlns:a16="http://schemas.microsoft.com/office/drawing/2014/main" id="{FA65015F-1D62-4EB6-8747-375BFD2269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204" y="3633963"/>
            <a:ext cx="2323160" cy="331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23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E12301-1C96-4D15-9838-D5B894B22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Top Left">
            <a:extLst>
              <a:ext uri="{FF2B5EF4-FFF2-40B4-BE49-F238E27FC236}">
                <a16:creationId xmlns:a16="http://schemas.microsoft.com/office/drawing/2014/main" id="{D7A5FD75-4B35-4162-9304-569491255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5107DF9-40C8-458E-82E1-523137E7A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BD83295-4F37-4B80-AF77-1798FB80C5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5888C74-4F56-4347-8944-E676A3C89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69429CD-28C1-4DC7-84AD-4421A0AC8E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62D63CF-41E9-4561-A945-E199ABE75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C95C339-F16B-492F-903D-A6855F56E1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85BC65A-0C9A-45A6-B18B-5E020CE983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90BA2CA9-6462-4CF8-807D-E20A21F3BF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9" r="-2" b="15267"/>
          <a:stretch/>
        </p:blipFill>
        <p:spPr>
          <a:xfrm>
            <a:off x="-1118" y="10"/>
            <a:ext cx="6094937" cy="6856614"/>
          </a:xfrm>
          <a:prstGeom prst="rect">
            <a:avLst/>
          </a:prstGeom>
        </p:spPr>
      </p:pic>
      <p:grpSp>
        <p:nvGrpSpPr>
          <p:cNvPr id="29" name="Bottom Right">
            <a:extLst>
              <a:ext uri="{FF2B5EF4-FFF2-40B4-BE49-F238E27FC236}">
                <a16:creationId xmlns:a16="http://schemas.microsoft.com/office/drawing/2014/main" id="{34676384-D846-461C-B8F3-BDB849B4A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30" name="Graphic 157">
              <a:extLst>
                <a:ext uri="{FF2B5EF4-FFF2-40B4-BE49-F238E27FC236}">
                  <a16:creationId xmlns:a16="http://schemas.microsoft.com/office/drawing/2014/main" id="{50480E57-05E0-42B6-8693-191B4E9CF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C989BD5-54F6-4747-83F1-81FCAEDAD8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6D7EE029-E135-4899-AC49-78D6946CDA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C9494D7-A3EA-4A41-8910-6B6FE95E59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9E7F2B7-DEB2-4B2A-99F9-10622D09E1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9DACD4DB-BAF5-43DD-8CC8-4200A16D66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6532D7D7-91B4-4F7C-B38E-5BBD5F3B42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2B7428A0-A810-46D6-9CC7-2475B2DF6E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C4A0E07-B9C5-49FB-B94A-B28D740C74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7" name="Obrázek 6" descr="Obsah obrázku text, osoba, muž, grilování&#10;&#10;Popis byl vytvořen automaticky">
            <a:extLst>
              <a:ext uri="{FF2B5EF4-FFF2-40B4-BE49-F238E27FC236}">
                <a16:creationId xmlns:a16="http://schemas.microsoft.com/office/drawing/2014/main" id="{75676156-403E-4D3F-8D79-C25B08A3CE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7597"/>
          <a:stretch/>
        </p:blipFill>
        <p:spPr>
          <a:xfrm>
            <a:off x="6097063" y="10"/>
            <a:ext cx="6094937" cy="685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62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7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39" name="Bottom Right">
            <a:extLst>
              <a:ext uri="{FF2B5EF4-FFF2-40B4-BE49-F238E27FC236}">
                <a16:creationId xmlns:a16="http://schemas.microsoft.com/office/drawing/2014/main" id="{33609D13-CB83-4F4B-BB01-27F01BE4E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2BD156E-E42F-4CFB-89AD-312AEC753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41" name="Graphic 157">
              <a:extLst>
                <a:ext uri="{FF2B5EF4-FFF2-40B4-BE49-F238E27FC236}">
                  <a16:creationId xmlns:a16="http://schemas.microsoft.com/office/drawing/2014/main" id="{C8B96A24-322B-419A-847B-E8C600AA5B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27E1425-F9A6-4F2D-8335-CBA7062B91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57DF7F24-8721-4CD5-AE3B-C72BCE2882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A0C58FE3-4394-46E8-9039-2D69C594B8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02D8E899-B726-49F6-9C9F-59A3147011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242131D2-A82F-4603-9B6A-EA00FEB82B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4CCDA1D5-C84B-470D-A2E1-5E51E8A856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7BF2B54C-D2E2-4A3E-8DA8-E56D7375C9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2505F4D-B4C3-4EB9-9252-F7229CBD16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78455BD2-6147-442C-890C-706C94648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0192" y="744909"/>
            <a:ext cx="5797883" cy="31554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Anatolij</a:t>
            </a:r>
            <a:r>
              <a:rPr lang="en-US" sz="54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Ejramdžan</a:t>
            </a:r>
            <a:br>
              <a:rPr lang="cs-CZ" sz="54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cs-CZ" sz="54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(1937-2014)</a:t>
            </a:r>
            <a:endParaRPr lang="en-US" sz="54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1D9B36D-D531-48A3-9D7D-8D86CF67FD6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05891"/>
            <a:ext cx="4781280" cy="4571880"/>
          </a:xfrm>
          <a:prstGeom prst="rect">
            <a:avLst/>
          </a:prstGeom>
        </p:spPr>
      </p:pic>
      <p:grpSp>
        <p:nvGrpSpPr>
          <p:cNvPr id="51" name="Top left">
            <a:extLst>
              <a:ext uri="{FF2B5EF4-FFF2-40B4-BE49-F238E27FC236}">
                <a16:creationId xmlns:a16="http://schemas.microsoft.com/office/drawing/2014/main" id="{FF47B612-7B2E-4A09-9B53-40BDE4350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99A3C89-9112-4DA1-8BB8-8DE0F7A70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0847D53-C868-4FD8-A29C-4C44BCBA9B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11266F6-080B-489F-9B02-B5C4DE4EB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A0BBAD6-8B87-4B31-89B8-E2C854FF39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D79712E-3AD5-4656-A6A0-54C4087A01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1635E33-4458-4D3F-A1C4-264AC5221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432BB39-F871-43E7-A232-C65BFFA911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AE45D09-4993-4718-82A0-BA2217EB2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61" name="Cross">
            <a:extLst>
              <a:ext uri="{FF2B5EF4-FFF2-40B4-BE49-F238E27FC236}">
                <a16:creationId xmlns:a16="http://schemas.microsoft.com/office/drawing/2014/main" id="{3BC5998F-E162-4A33-9E87-01942908A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5264" y="149792"/>
            <a:ext cx="118872" cy="118872"/>
            <a:chOff x="1175347" y="3733800"/>
            <a:chExt cx="118872" cy="118872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259320D-EB3E-4C80-8E86-8A18306B24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07AF5EE-95F6-4B57-B8DD-5051D2EB9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551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7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3A6C273A-38F2-4D34-98BF-47B248862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E2CF659-EE5D-432C-B47F-10AC4A48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83AA549-1F0C-46E0-AAD8-DC3DC6CA6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, kniha, interiér&#10;&#10;Popis byl vytvořen automaticky">
            <a:extLst>
              <a:ext uri="{FF2B5EF4-FFF2-40B4-BE49-F238E27FC236}">
                <a16:creationId xmlns:a16="http://schemas.microsoft.com/office/drawing/2014/main" id="{DC2A8E1F-B28C-404E-AA25-51899B0C15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8" b="22975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7B2F7E43-35EC-4103-9D95-2ACDB0038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3" name="Graphic 157">
              <a:extLst>
                <a:ext uri="{FF2B5EF4-FFF2-40B4-BE49-F238E27FC236}">
                  <a16:creationId xmlns:a16="http://schemas.microsoft.com/office/drawing/2014/main" id="{4CBE545A-C704-48FA-8193-05D4FDAA2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FC12F8B-A54C-43DD-B393-14555547B6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E3B33274-B053-4224-A5A0-B90126BFF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1C7170C7-58C1-4C2A-BCB1-A35DA8E12D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5931EDD4-C978-4F30-9A9D-2C5D3B3E4B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3E984CF3-8D55-4CD4-8256-69FDFE61C1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E9CC4F5D-4692-4689-807E-46C4886AD3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872E016-A490-4CAF-AAC9-3EE29CBD43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94A6B7E-847F-437A-BC2F-A78EE3F87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3" name="Footer Placeholder 42">
            <a:extLst>
              <a:ext uri="{FF2B5EF4-FFF2-40B4-BE49-F238E27FC236}">
                <a16:creationId xmlns:a16="http://schemas.microsoft.com/office/drawing/2014/main" id="{03E51277-1095-412F-913B-8FA8021A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55" name="Graphic 3">
            <a:extLst>
              <a:ext uri="{FF2B5EF4-FFF2-40B4-BE49-F238E27FC236}">
                <a16:creationId xmlns:a16="http://schemas.microsoft.com/office/drawing/2014/main" id="{96F2112D-BBBE-46A6-B66D-A3F02ED32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7"/>
            <a:ext cx="7921775" cy="6887020"/>
            <a:chOff x="3662362" y="1504950"/>
            <a:chExt cx="4411694" cy="3835431"/>
          </a:xfrm>
          <a:noFill/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12269F1-E4D6-4EEB-8A0F-059FAFC40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95342" y="1540859"/>
              <a:ext cx="2478714" cy="3799522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88D87B2-D2A4-4577-89DC-7AF275C0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982" y="2388008"/>
              <a:ext cx="2302192" cy="2952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8" name="Graphic 3">
              <a:extLst>
                <a:ext uri="{FF2B5EF4-FFF2-40B4-BE49-F238E27FC236}">
                  <a16:creationId xmlns:a16="http://schemas.microsoft.com/office/drawing/2014/main" id="{96F2112D-BBBE-46A6-B66D-A3F02ED32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62362" y="1504950"/>
              <a:ext cx="1913000" cy="3816381"/>
              <a:chOff x="3662362" y="1504950"/>
              <a:chExt cx="1913000" cy="3816381"/>
            </a:xfrm>
            <a:noFill/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ACCB55F8-F950-431F-9B90-688950D9F3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27D0AA11-2E4E-479C-B953-547285E724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0D86C66-EDF0-4ABB-87F4-A2882A2E02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71791" y="3466048"/>
                <a:ext cx="1604295" cy="1847472"/>
              </a:xfrm>
              <a:custGeom>
                <a:avLst/>
                <a:gdLst>
                  <a:gd name="connsiteX0" fmla="*/ 1604296 w 1604295"/>
                  <a:gd name="connsiteY0" fmla="*/ 1847472 h 1847472"/>
                  <a:gd name="connsiteX1" fmla="*/ 1517809 w 1604295"/>
                  <a:gd name="connsiteY1" fmla="*/ 1544292 h 1847472"/>
                  <a:gd name="connsiteX2" fmla="*/ 1394841 w 1604295"/>
                  <a:gd name="connsiteY2" fmla="*/ 1183771 h 1847472"/>
                  <a:gd name="connsiteX3" fmla="*/ 1318355 w 1604295"/>
                  <a:gd name="connsiteY3" fmla="*/ 695233 h 1847472"/>
                  <a:gd name="connsiteX4" fmla="*/ 1359884 w 1604295"/>
                  <a:gd name="connsiteY4" fmla="*/ 397863 h 1847472"/>
                  <a:gd name="connsiteX5" fmla="*/ 1359884 w 1604295"/>
                  <a:gd name="connsiteY5" fmla="*/ 236700 h 1847472"/>
                  <a:gd name="connsiteX6" fmla="*/ 1351598 w 1604295"/>
                  <a:gd name="connsiteY6" fmla="*/ 67250 h 1847472"/>
                  <a:gd name="connsiteX7" fmla="*/ 1316641 w 1604295"/>
                  <a:gd name="connsiteY7" fmla="*/ 10767 h 1847472"/>
                  <a:gd name="connsiteX8" fmla="*/ 1195292 w 1604295"/>
                  <a:gd name="connsiteY8" fmla="*/ 34008 h 1847472"/>
                  <a:gd name="connsiteX9" fmla="*/ 1005745 w 1604295"/>
                  <a:gd name="connsiteY9" fmla="*/ 254988 h 1847472"/>
                  <a:gd name="connsiteX10" fmla="*/ 763048 w 1604295"/>
                  <a:gd name="connsiteY10" fmla="*/ 587315 h 1847472"/>
                  <a:gd name="connsiteX11" fmla="*/ 548640 w 1604295"/>
                  <a:gd name="connsiteY11" fmla="*/ 861444 h 1847472"/>
                  <a:gd name="connsiteX12" fmla="*/ 328803 w 1604295"/>
                  <a:gd name="connsiteY12" fmla="*/ 1145480 h 1847472"/>
                  <a:gd name="connsiteX13" fmla="*/ 0 w 1604295"/>
                  <a:gd name="connsiteY13" fmla="*/ 1607157 h 1847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4295" h="1847472">
                    <a:moveTo>
                      <a:pt x="1604296" y="1847472"/>
                    </a:moveTo>
                    <a:cubicBezTo>
                      <a:pt x="1573721" y="1753270"/>
                      <a:pt x="1548479" y="1638399"/>
                      <a:pt x="1517809" y="1544292"/>
                    </a:cubicBezTo>
                    <a:cubicBezTo>
                      <a:pt x="1478471" y="1423515"/>
                      <a:pt x="1432846" y="1304929"/>
                      <a:pt x="1394841" y="1183771"/>
                    </a:cubicBezTo>
                    <a:cubicBezTo>
                      <a:pt x="1345025" y="1024893"/>
                      <a:pt x="1305497" y="860778"/>
                      <a:pt x="1318355" y="695233"/>
                    </a:cubicBezTo>
                    <a:cubicBezTo>
                      <a:pt x="1326071" y="595316"/>
                      <a:pt x="1353312" y="497780"/>
                      <a:pt x="1359884" y="397863"/>
                    </a:cubicBezTo>
                    <a:cubicBezTo>
                      <a:pt x="1363409" y="344237"/>
                      <a:pt x="1359503" y="290421"/>
                      <a:pt x="1359884" y="236700"/>
                    </a:cubicBezTo>
                    <a:cubicBezTo>
                      <a:pt x="1360265" y="179740"/>
                      <a:pt x="1366076" y="122114"/>
                      <a:pt x="1351598" y="67250"/>
                    </a:cubicBezTo>
                    <a:cubicBezTo>
                      <a:pt x="1345692" y="44866"/>
                      <a:pt x="1335691" y="23530"/>
                      <a:pt x="1316641" y="10767"/>
                    </a:cubicBezTo>
                    <a:cubicBezTo>
                      <a:pt x="1279874" y="-13998"/>
                      <a:pt x="1233202" y="8290"/>
                      <a:pt x="1195292" y="34008"/>
                    </a:cubicBezTo>
                    <a:cubicBezTo>
                      <a:pt x="1114330" y="89062"/>
                      <a:pt x="1060990" y="173644"/>
                      <a:pt x="1005745" y="254988"/>
                    </a:cubicBezTo>
                    <a:cubicBezTo>
                      <a:pt x="928688" y="368526"/>
                      <a:pt x="847058" y="478825"/>
                      <a:pt x="763048" y="587315"/>
                    </a:cubicBezTo>
                    <a:cubicBezTo>
                      <a:pt x="691991" y="679041"/>
                      <a:pt x="621697" y="771338"/>
                      <a:pt x="548640" y="861444"/>
                    </a:cubicBezTo>
                    <a:cubicBezTo>
                      <a:pt x="425672" y="1012987"/>
                      <a:pt x="453866" y="995747"/>
                      <a:pt x="328803" y="1145480"/>
                    </a:cubicBezTo>
                    <a:cubicBezTo>
                      <a:pt x="294418" y="1186628"/>
                      <a:pt x="21146" y="1558103"/>
                      <a:pt x="0" y="1607157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D026082B-E695-4987-8C03-332366C6C9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83507" y="3153822"/>
                <a:ext cx="1223105" cy="1676495"/>
              </a:xfrm>
              <a:custGeom>
                <a:avLst/>
                <a:gdLst>
                  <a:gd name="connsiteX0" fmla="*/ 1223105 w 1223105"/>
                  <a:gd name="connsiteY0" fmla="*/ 0 h 1676495"/>
                  <a:gd name="connsiteX1" fmla="*/ 1000792 w 1223105"/>
                  <a:gd name="connsiteY1" fmla="*/ 254794 h 1676495"/>
                  <a:gd name="connsiteX2" fmla="*/ 744760 w 1223105"/>
                  <a:gd name="connsiteY2" fmla="*/ 651891 h 1676495"/>
                  <a:gd name="connsiteX3" fmla="*/ 345758 w 1223105"/>
                  <a:gd name="connsiteY3" fmla="*/ 1231773 h 1676495"/>
                  <a:gd name="connsiteX4" fmla="*/ 0 w 1223105"/>
                  <a:gd name="connsiteY4" fmla="*/ 1676495 h 167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105" h="1676495">
                    <a:moveTo>
                      <a:pt x="1223105" y="0"/>
                    </a:moveTo>
                    <a:cubicBezTo>
                      <a:pt x="1136523" y="72771"/>
                      <a:pt x="1066324" y="162401"/>
                      <a:pt x="1000792" y="254794"/>
                    </a:cubicBezTo>
                    <a:cubicBezTo>
                      <a:pt x="909733" y="383286"/>
                      <a:pt x="827723" y="517970"/>
                      <a:pt x="744760" y="651891"/>
                    </a:cubicBezTo>
                    <a:cubicBezTo>
                      <a:pt x="621030" y="851726"/>
                      <a:pt x="497777" y="1052608"/>
                      <a:pt x="345758" y="1231773"/>
                    </a:cubicBezTo>
                    <a:cubicBezTo>
                      <a:pt x="248888" y="1345978"/>
                      <a:pt x="61722" y="1540764"/>
                      <a:pt x="0" y="16764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461A8835-D9FC-4CAB-AF19-A5513B17B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6517" y="3097027"/>
                <a:ext cx="668845" cy="2224304"/>
              </a:xfrm>
              <a:custGeom>
                <a:avLst/>
                <a:gdLst>
                  <a:gd name="connsiteX0" fmla="*/ 668846 w 668845"/>
                  <a:gd name="connsiteY0" fmla="*/ 2224305 h 2224304"/>
                  <a:gd name="connsiteX1" fmla="*/ 486918 w 668845"/>
                  <a:gd name="connsiteY1" fmla="*/ 1944365 h 2224304"/>
                  <a:gd name="connsiteX2" fmla="*/ 376809 w 668845"/>
                  <a:gd name="connsiteY2" fmla="*/ 1659663 h 2224304"/>
                  <a:gd name="connsiteX3" fmla="*/ 319373 w 668845"/>
                  <a:gd name="connsiteY3" fmla="*/ 1425157 h 2224304"/>
                  <a:gd name="connsiteX4" fmla="*/ 264319 w 668845"/>
                  <a:gd name="connsiteY4" fmla="*/ 1130834 h 2224304"/>
                  <a:gd name="connsiteX5" fmla="*/ 278702 w 668845"/>
                  <a:gd name="connsiteY5" fmla="*/ 882041 h 2224304"/>
                  <a:gd name="connsiteX6" fmla="*/ 302609 w 668845"/>
                  <a:gd name="connsiteY6" fmla="*/ 736118 h 2224304"/>
                  <a:gd name="connsiteX7" fmla="*/ 360045 w 668845"/>
                  <a:gd name="connsiteY7" fmla="*/ 444177 h 2224304"/>
                  <a:gd name="connsiteX8" fmla="*/ 386334 w 668845"/>
                  <a:gd name="connsiteY8" fmla="*/ 233675 h 2224304"/>
                  <a:gd name="connsiteX9" fmla="*/ 0 w 668845"/>
                  <a:gd name="connsiteY9" fmla="*/ 56795 h 222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845" h="2224304">
                    <a:moveTo>
                      <a:pt x="668846" y="2224305"/>
                    </a:moveTo>
                    <a:cubicBezTo>
                      <a:pt x="599218" y="2137151"/>
                      <a:pt x="537210" y="2043996"/>
                      <a:pt x="486918" y="1944365"/>
                    </a:cubicBezTo>
                    <a:cubicBezTo>
                      <a:pt x="441008" y="1853306"/>
                      <a:pt x="404717" y="1757770"/>
                      <a:pt x="376809" y="1659663"/>
                    </a:cubicBezTo>
                    <a:cubicBezTo>
                      <a:pt x="354806" y="1582224"/>
                      <a:pt x="337757" y="1503548"/>
                      <a:pt x="319373" y="1425157"/>
                    </a:cubicBezTo>
                    <a:cubicBezTo>
                      <a:pt x="296418" y="1327811"/>
                      <a:pt x="270510" y="1230657"/>
                      <a:pt x="264319" y="1130834"/>
                    </a:cubicBezTo>
                    <a:cubicBezTo>
                      <a:pt x="259080" y="1047681"/>
                      <a:pt x="266891" y="964528"/>
                      <a:pt x="278702" y="882041"/>
                    </a:cubicBezTo>
                    <a:cubicBezTo>
                      <a:pt x="285655" y="833274"/>
                      <a:pt x="293751" y="784601"/>
                      <a:pt x="302609" y="736118"/>
                    </a:cubicBezTo>
                    <a:cubicBezTo>
                      <a:pt x="320516" y="638582"/>
                      <a:pt x="339471" y="541237"/>
                      <a:pt x="360045" y="444177"/>
                    </a:cubicBezTo>
                    <a:cubicBezTo>
                      <a:pt x="374809" y="374549"/>
                      <a:pt x="389763" y="304541"/>
                      <a:pt x="386334" y="233675"/>
                    </a:cubicBezTo>
                    <a:cubicBezTo>
                      <a:pt x="383191" y="168809"/>
                      <a:pt x="391287" y="-120751"/>
                      <a:pt x="0" y="567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4E6BA76-9515-415F-BAC9-76958DA6E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9145" y="4663452"/>
              <a:ext cx="1103852" cy="657879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C120B3D-CF1C-49AE-B5B4-6BF58973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21047"/>
              <a:ext cx="1271168" cy="2861881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F7B6392-DF04-4EF6-A433-4A7A757D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36477"/>
              <a:ext cx="919096" cy="2636139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FB987BC-4338-4C63-8DB9-5CB9DC489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717738"/>
              <a:ext cx="625711" cy="229238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0B5029E-655F-4CB5-BCA2-B62400CE7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951196"/>
              <a:ext cx="421548" cy="1865756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966F436B-D502-4927-A05D-0691A99F6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201418"/>
              <a:ext cx="286935" cy="1358264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3D19BC0-342A-4662-8B01-078F5BC25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482500"/>
              <a:ext cx="167300" cy="890873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F32521F-B67B-4D14-BB6E-0DD27E1C7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49272" y="1514475"/>
              <a:ext cx="3076098" cy="1677721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6F73602-5ACB-4102-894B-D140E71E6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9025" y="1548764"/>
              <a:ext cx="2607257" cy="1468691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87FA368-45DC-4276-A257-F67A12B2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50204" y="1524380"/>
              <a:ext cx="2095685" cy="1175182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19136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0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3" name="Top left">
            <a:extLst>
              <a:ext uri="{FF2B5EF4-FFF2-40B4-BE49-F238E27FC236}">
                <a16:creationId xmlns:a16="http://schemas.microsoft.com/office/drawing/2014/main" id="{E4A71F22-0E43-4930-8185-0D8C173634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337B2BE-9368-41E7-B9D3-4F1F971F94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7EDF3EA-3138-4266-8511-D57CECF0A1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A12DCF8-5403-4AA2-818F-2DF853DC1F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D89B414-72F6-4409-A12B-4F23F1CE0F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14BA161-43C1-4B9D-A341-694B88127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211E8CC-9B3E-4E58-821A-069B7C109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29FA542-0294-4239-B976-E5D20656CA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9045A3-208C-4023-9F44-D62234135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3" name="Cross">
            <a:extLst>
              <a:ext uri="{FF2B5EF4-FFF2-40B4-BE49-F238E27FC236}">
                <a16:creationId xmlns:a16="http://schemas.microsoft.com/office/drawing/2014/main" id="{1EDF0462-C0C2-4E84-A7EA-8EE60CEFF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5264" y="149792"/>
            <a:ext cx="118872" cy="118872"/>
            <a:chOff x="1175347" y="3733800"/>
            <a:chExt cx="118872" cy="118872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D5894EA-1641-49CE-AE6E-B9522736A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C6415EB-8C9A-4F1B-A459-64B94A8651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8" name="Zástupný obsah 7" descr="Obsah obrázku text, osoba, staré&#10;&#10;Popis byl vytvořen automaticky">
            <a:extLst>
              <a:ext uri="{FF2B5EF4-FFF2-40B4-BE49-F238E27FC236}">
                <a16:creationId xmlns:a16="http://schemas.microsoft.com/office/drawing/2014/main" id="{3BE88F6D-436D-438A-82FC-9C568326AB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13" y="1252776"/>
            <a:ext cx="3430357" cy="4369883"/>
          </a:xfrm>
          <a:prstGeom prst="rect">
            <a:avLst/>
          </a:prstGeom>
        </p:spPr>
      </p:pic>
      <p:grpSp>
        <p:nvGrpSpPr>
          <p:cNvPr id="57" name="Bottom Right">
            <a:extLst>
              <a:ext uri="{FF2B5EF4-FFF2-40B4-BE49-F238E27FC236}">
                <a16:creationId xmlns:a16="http://schemas.microsoft.com/office/drawing/2014/main" id="{B798A610-8506-4BC1-8108-8E1A31CAB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C72D714-A610-482A-B26E-C679E9535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59" name="Graphic 157">
              <a:extLst>
                <a:ext uri="{FF2B5EF4-FFF2-40B4-BE49-F238E27FC236}">
                  <a16:creationId xmlns:a16="http://schemas.microsoft.com/office/drawing/2014/main" id="{D7EF30A6-8E6C-417A-B645-4EC7F0B382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17D377E0-C3CC-48DC-B73B-09CEEDE395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80E2DF20-A9FD-4B82-8673-1091B4C008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2425BAEB-7B00-4394-8302-CF2DEA7440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917EE8E-E8BC-42F3-BEE3-2F84E8F64D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B8647303-59FF-4A2B-8D6D-FB229E6590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BD597AB-C6D9-437D-BBFE-8007D4ED0F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4FA09AC9-DA2A-4216-BBFD-96E701FB85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8AD4A98-C6D7-49C8-A31E-29C6DB7C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0" name="Obrázek 9" descr="Obsah obrázku text, muž, osoba&#10;&#10;Popis byl vytvořen automaticky">
            <a:extLst>
              <a:ext uri="{FF2B5EF4-FFF2-40B4-BE49-F238E27FC236}">
                <a16:creationId xmlns:a16="http://schemas.microsoft.com/office/drawing/2014/main" id="{87E0752A-A4D3-4E23-80A4-ED172708D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754" y="1235340"/>
            <a:ext cx="3100578" cy="4387319"/>
          </a:xfrm>
          <a:prstGeom prst="rect">
            <a:avLst/>
          </a:prstGeom>
        </p:spPr>
      </p:pic>
      <p:pic>
        <p:nvPicPr>
          <p:cNvPr id="12" name="Obrázek 11" descr="Obsah obrázku text, osoba, exteriér, pózování&#10;&#10;Popis byl vytvořen automaticky">
            <a:extLst>
              <a:ext uri="{FF2B5EF4-FFF2-40B4-BE49-F238E27FC236}">
                <a16:creationId xmlns:a16="http://schemas.microsoft.com/office/drawing/2014/main" id="{CCFE8B63-F9FD-478C-8D0C-83C6543E16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000" y="1228142"/>
            <a:ext cx="3974912" cy="438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333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FC6891-CBA5-427E-98AC-BF56BB033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Zástupný obsah 4" descr="Obsah obrázku text, osoba, muž&#10;&#10;Popis byl vytvořen automaticky">
            <a:extLst>
              <a:ext uri="{FF2B5EF4-FFF2-40B4-BE49-F238E27FC236}">
                <a16:creationId xmlns:a16="http://schemas.microsoft.com/office/drawing/2014/main" id="{93CA3028-6FC3-4B1B-8B5A-DB6E0CC29A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0" r="22138" b="-2"/>
          <a:stretch/>
        </p:blipFill>
        <p:spPr>
          <a:xfrm>
            <a:off x="260152" y="1467615"/>
            <a:ext cx="3946953" cy="3919684"/>
          </a:xfrm>
          <a:prstGeom prst="rect">
            <a:avLst/>
          </a:prstGeom>
        </p:spPr>
      </p:pic>
      <p:grpSp>
        <p:nvGrpSpPr>
          <p:cNvPr id="20" name="Top left">
            <a:extLst>
              <a:ext uri="{FF2B5EF4-FFF2-40B4-BE49-F238E27FC236}">
                <a16:creationId xmlns:a16="http://schemas.microsoft.com/office/drawing/2014/main" id="{64744DEB-5C3D-47E9-A2B2-7B1F63AF5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" y="16721"/>
            <a:ext cx="2198951" cy="3331254"/>
            <a:chOff x="10849" y="15178"/>
            <a:chExt cx="2198951" cy="3331254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A8DE1E7-66DD-42E6-99A7-2F02BA897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F6A8A32-1E2B-43ED-97DF-A3C6E90A1A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326A211-4E25-49CC-AEC8-2347CE4DE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91D8704-C272-4624-B50F-5D7B6DB2A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88437DB-3DAD-43C2-8EE8-35346B8DB4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D33BA09-C978-49C0-8F65-56A74A28B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98AA943-36A3-4329-8EF5-F1CA13E4DF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grpSp>
        <p:nvGrpSpPr>
          <p:cNvPr id="29" name="Bottom Right">
            <a:extLst>
              <a:ext uri="{FF2B5EF4-FFF2-40B4-BE49-F238E27FC236}">
                <a16:creationId xmlns:a16="http://schemas.microsoft.com/office/drawing/2014/main" id="{625147B8-2E89-41AC-915B-E8F843058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30" name="Graphic 157">
              <a:extLst>
                <a:ext uri="{FF2B5EF4-FFF2-40B4-BE49-F238E27FC236}">
                  <a16:creationId xmlns:a16="http://schemas.microsoft.com/office/drawing/2014/main" id="{64BA88ED-1331-4259-87D5-CD1B2C04CD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6"/>
              <a:chOff x="4114800" y="1423987"/>
              <a:chExt cx="3961542" cy="4007547"/>
            </a:xfrm>
            <a:noFill/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D16970D-5E2F-431E-B59F-C3F6A6572D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4928CCE2-CDEF-4892-9954-73012803DF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23E708A6-44B4-4E97-B7F6-FD5098C5C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0D9E8577-54D1-44E2-8DA5-FC0795B412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6FDC570C-8F4E-4356-8376-20697E803D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65CE225-922B-4C71-9E00-7B22FA81CC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D4A6B968-17BB-486A-9313-73EF1323FA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F79C3BF-B9CE-4C32-B7DC-8C8A2862E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9" name="Obrázek 8" descr="Obsah obrázku oblečení, osoba, dívka, šaty&#10;&#10;Popis byl vytvořen automaticky">
            <a:extLst>
              <a:ext uri="{FF2B5EF4-FFF2-40B4-BE49-F238E27FC236}">
                <a16:creationId xmlns:a16="http://schemas.microsoft.com/office/drawing/2014/main" id="{EC4DD8BC-EE4F-413A-BB8E-4F94B8DDAF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" r="2" b="20562"/>
          <a:stretch/>
        </p:blipFill>
        <p:spPr>
          <a:xfrm>
            <a:off x="8112254" y="1469158"/>
            <a:ext cx="3946953" cy="3919684"/>
          </a:xfrm>
          <a:prstGeom prst="rect">
            <a:avLst/>
          </a:prstGeom>
        </p:spPr>
      </p:pic>
      <p:pic>
        <p:nvPicPr>
          <p:cNvPr id="7" name="Obrázek 6" descr="Obsah obrázku muž, osoba, zeď, brýle&#10;&#10;Popis byl vytvořen automaticky">
            <a:extLst>
              <a:ext uri="{FF2B5EF4-FFF2-40B4-BE49-F238E27FC236}">
                <a16:creationId xmlns:a16="http://schemas.microsoft.com/office/drawing/2014/main" id="{8760E635-23EC-48DB-A1AA-B93D7FAA61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8" r="11521" b="2"/>
          <a:stretch/>
        </p:blipFill>
        <p:spPr>
          <a:xfrm>
            <a:off x="4211305" y="1469158"/>
            <a:ext cx="3946953" cy="391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169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2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1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4" name="Top left">
            <a:extLst>
              <a:ext uri="{FF2B5EF4-FFF2-40B4-BE49-F238E27FC236}">
                <a16:creationId xmlns:a16="http://schemas.microsoft.com/office/drawing/2014/main" id="{76C57F27-5AD9-48AC-8DF4-740C7FFA8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08B8F795-A3F3-4167-92AE-99E87718C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B80631A-159B-4376-BAE0-B0A79759B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DC0E3EC-FD85-44A0-A7EC-B45422105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BAA6CA5-1890-4BCA-BB3E-35570EB3E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F29A863-C1B4-4FA5-BE70-56C5D32C36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E37E4F1-D06F-4EA7-BAF7-28F90A86E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B02F5DA-9B92-477E-AD0E-0FFFA288C9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76710BBF-A9B3-4872-95A0-D62281467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grpSp>
        <p:nvGrpSpPr>
          <p:cNvPr id="54" name="Cross">
            <a:extLst>
              <a:ext uri="{FF2B5EF4-FFF2-40B4-BE49-F238E27FC236}">
                <a16:creationId xmlns:a16="http://schemas.microsoft.com/office/drawing/2014/main" id="{8470ADF7-086F-4892-83D9-4F8B12F3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5264" y="149792"/>
            <a:ext cx="118872" cy="118872"/>
            <a:chOff x="1175347" y="3733800"/>
            <a:chExt cx="118872" cy="118872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AB0C2AC-04D6-48CC-843B-3C8A97D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FAA374E-111C-41A1-8959-A1CE138030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9" name="Obrázek 8" descr="Obsah obrázku text, noviny&#10;&#10;Popis byl vytvořen automaticky">
            <a:extLst>
              <a:ext uri="{FF2B5EF4-FFF2-40B4-BE49-F238E27FC236}">
                <a16:creationId xmlns:a16="http://schemas.microsoft.com/office/drawing/2014/main" id="{9339D9BB-2254-428D-BC26-D81BE3D39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114" y="1092267"/>
            <a:ext cx="3010464" cy="4510059"/>
          </a:xfrm>
          <a:prstGeom prst="rect">
            <a:avLst/>
          </a:prstGeom>
        </p:spPr>
      </p:pic>
      <p:pic>
        <p:nvPicPr>
          <p:cNvPr id="7" name="Obrázek 6" descr="Obsah obrázku text, podepsat&#10;&#10;Popis byl vytvořen automaticky">
            <a:extLst>
              <a:ext uri="{FF2B5EF4-FFF2-40B4-BE49-F238E27FC236}">
                <a16:creationId xmlns:a16="http://schemas.microsoft.com/office/drawing/2014/main" id="{D2975899-4722-446A-808B-DBA09D543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987" y="1093158"/>
            <a:ext cx="3166475" cy="4507439"/>
          </a:xfrm>
          <a:prstGeom prst="rect">
            <a:avLst/>
          </a:prstGeom>
        </p:spPr>
      </p:pic>
      <p:pic>
        <p:nvPicPr>
          <p:cNvPr id="5" name="Zástupný obsah 4" descr="Obsah obrázku osoba, muž, pózování&#10;&#10;Popis byl vytvořen automaticky">
            <a:extLst>
              <a:ext uri="{FF2B5EF4-FFF2-40B4-BE49-F238E27FC236}">
                <a16:creationId xmlns:a16="http://schemas.microsoft.com/office/drawing/2014/main" id="{9C44CE5E-F5A9-4757-B345-8C640F3D7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51" y="1092267"/>
            <a:ext cx="3763255" cy="4508330"/>
          </a:xfrm>
          <a:prstGeom prst="rect">
            <a:avLst/>
          </a:prstGeom>
        </p:spPr>
      </p:pic>
      <p:grpSp>
        <p:nvGrpSpPr>
          <p:cNvPr id="58" name="Bottom Right">
            <a:extLst>
              <a:ext uri="{FF2B5EF4-FFF2-40B4-BE49-F238E27FC236}">
                <a16:creationId xmlns:a16="http://schemas.microsoft.com/office/drawing/2014/main" id="{D9A7A519-71A4-4A41-A58F-BAF342204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59" name="Graphic 157">
              <a:extLst>
                <a:ext uri="{FF2B5EF4-FFF2-40B4-BE49-F238E27FC236}">
                  <a16:creationId xmlns:a16="http://schemas.microsoft.com/office/drawing/2014/main" id="{204C6FE8-57D6-4A3D-B230-D39F9454BE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6"/>
              <a:chOff x="4114800" y="1423987"/>
              <a:chExt cx="3961542" cy="4007547"/>
            </a:xfrm>
            <a:noFill/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B1EDCFD9-3062-4150-A0BC-5606373259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969BE7B5-C4A9-4EB7-917F-834BDC6142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B1A948F-B003-48BE-B4FA-75BC14DF4D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53599387-57C9-4F88-BA79-8BEE708323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BBBF697E-5DB8-4B76-B95B-7DAC565A4A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EB1E606-D23B-4E7E-A570-B91E9192628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1DD23807-F77C-481C-B88F-CC7E6AF00C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BCA1D2D4-2A96-476A-A0DE-5A6BAEC0DB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70422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8" name="Obrázek 17" descr="Obsah obrázku interiér, hračka, panenka&#10;&#10;Popis byl vytvořen automaticky">
            <a:extLst>
              <a:ext uri="{FF2B5EF4-FFF2-40B4-BE49-F238E27FC236}">
                <a16:creationId xmlns:a16="http://schemas.microsoft.com/office/drawing/2014/main" id="{70853B2A-6964-4C5C-BEB7-CB59E22B68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53"/>
          <a:stretch/>
        </p:blipFill>
        <p:spPr>
          <a:xfrm>
            <a:off x="1" y="10"/>
            <a:ext cx="6099048" cy="3428990"/>
          </a:xfrm>
          <a:prstGeom prst="rect">
            <a:avLst/>
          </a:prstGeom>
        </p:spPr>
      </p:pic>
      <p:pic>
        <p:nvPicPr>
          <p:cNvPr id="8" name="Obrázek 7" descr="Obsah obrázku interiér, rostlina, růžová, zdobené&#10;&#10;Popis byl vytvořen automaticky">
            <a:extLst>
              <a:ext uri="{FF2B5EF4-FFF2-40B4-BE49-F238E27FC236}">
                <a16:creationId xmlns:a16="http://schemas.microsoft.com/office/drawing/2014/main" id="{57D6C84A-B34F-40CE-AFF3-167A67A08A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" r="2" b="16231"/>
          <a:stretch/>
        </p:blipFill>
        <p:spPr>
          <a:xfrm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12" name="Obrázek 11" descr="Obsah obrázku text&#10;&#10;Popis byl vytvořen automaticky">
            <a:extLst>
              <a:ext uri="{FF2B5EF4-FFF2-40B4-BE49-F238E27FC236}">
                <a16:creationId xmlns:a16="http://schemas.microsoft.com/office/drawing/2014/main" id="{7C45AA00-332D-4E80-9471-DD8D143369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" r="2" b="2"/>
          <a:stretch/>
        </p:blipFill>
        <p:spPr>
          <a:xfrm>
            <a:off x="1" y="3429000"/>
            <a:ext cx="6099048" cy="3429000"/>
          </a:xfrm>
          <a:prstGeom prst="rect">
            <a:avLst/>
          </a:prstGeom>
        </p:spPr>
      </p:pic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A1CF3280-65A8-4223-810E-23363CC50B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"/>
          <a:stretch/>
        </p:blipFill>
        <p:spPr>
          <a:xfrm>
            <a:off x="6092952" y="3429000"/>
            <a:ext cx="609904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55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39" name="Bottom Right">
            <a:extLst>
              <a:ext uri="{FF2B5EF4-FFF2-40B4-BE49-F238E27FC236}">
                <a16:creationId xmlns:a16="http://schemas.microsoft.com/office/drawing/2014/main" id="{33609D13-CB83-4F4B-BB01-27F01BE4E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2BD156E-E42F-4CFB-89AD-312AEC753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41" name="Graphic 157">
              <a:extLst>
                <a:ext uri="{FF2B5EF4-FFF2-40B4-BE49-F238E27FC236}">
                  <a16:creationId xmlns:a16="http://schemas.microsoft.com/office/drawing/2014/main" id="{C8B96A24-322B-419A-847B-E8C600AA5B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27E1425-F9A6-4F2D-8335-CBA7062B91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57DF7F24-8721-4CD5-AE3B-C72BCE2882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A0C58FE3-4394-46E8-9039-2D69C594B8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02D8E899-B726-49F6-9C9F-59A3147011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242131D2-A82F-4603-9B6A-EA00FEB82B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4CCDA1D5-C84B-470D-A2E1-5E51E8A856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7BF2B54C-D2E2-4A3E-8DA8-E56D7375C9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2505F4D-B4C3-4EB9-9252-F7229CBD16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9A97074B-58E1-42F0-9214-FAA47633A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0192" y="744909"/>
            <a:ext cx="5797883" cy="31554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PAVEL LUNGIN (1949</a:t>
            </a:r>
            <a:r>
              <a:rPr lang="cs-CZ" sz="54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)</a:t>
            </a:r>
            <a:endParaRPr lang="en-US" sz="5400" kern="12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Zástupný obsah 3" descr="Павел Лунгин — фильмы — КиноПоиск">
            <a:extLst>
              <a:ext uri="{FF2B5EF4-FFF2-40B4-BE49-F238E27FC236}">
                <a16:creationId xmlns:a16="http://schemas.microsoft.com/office/drawing/2014/main" id="{431978AC-0D2B-4995-9650-635E017066F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08" y="0"/>
            <a:ext cx="4464359" cy="6851563"/>
          </a:xfrm>
          <a:prstGeom prst="rect">
            <a:avLst/>
          </a:prstGeom>
          <a:noFill/>
        </p:spPr>
      </p:pic>
      <p:grpSp>
        <p:nvGrpSpPr>
          <p:cNvPr id="51" name="Top left">
            <a:extLst>
              <a:ext uri="{FF2B5EF4-FFF2-40B4-BE49-F238E27FC236}">
                <a16:creationId xmlns:a16="http://schemas.microsoft.com/office/drawing/2014/main" id="{FF47B612-7B2E-4A09-9B53-40BDE4350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99A3C89-9112-4DA1-8BB8-8DE0F7A70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0847D53-C868-4FD8-A29C-4C44BCBA9B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11266F6-080B-489F-9B02-B5C4DE4EB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A0BBAD6-8B87-4B31-89B8-E2C854FF39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D79712E-3AD5-4656-A6A0-54C4087A01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1635E33-4458-4D3F-A1C4-264AC5221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432BB39-F871-43E7-A232-C65BFFA911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AE45D09-4993-4718-82A0-BA2217EB2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61" name="Cross">
            <a:extLst>
              <a:ext uri="{FF2B5EF4-FFF2-40B4-BE49-F238E27FC236}">
                <a16:creationId xmlns:a16="http://schemas.microsoft.com/office/drawing/2014/main" id="{3BC5998F-E162-4A33-9E87-01942908A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5264" y="149792"/>
            <a:ext cx="118872" cy="118872"/>
            <a:chOff x="1175347" y="3733800"/>
            <a:chExt cx="118872" cy="118872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259320D-EB3E-4C80-8E86-8A18306B24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07AF5EE-95F6-4B57-B8DD-5051D2EB9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77416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9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8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1" name="Top left">
            <a:extLst>
              <a:ext uri="{FF2B5EF4-FFF2-40B4-BE49-F238E27FC236}">
                <a16:creationId xmlns:a16="http://schemas.microsoft.com/office/drawing/2014/main" id="{C58EB9D6-7434-4DCA-B246-4085B34C6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79CC56D-EEF3-43AD-95AB-476F444BB6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30B0581-E0E8-44F2-B576-99CEB101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BAD7E4E-8EF9-4E0A-B2DF-600D9F4714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9858356-CDB0-48EC-AC0D-5C19A5111A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18914CD-2D35-4B13-8E14-C87E86330A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F3A08AC-1B54-4FDA-AAAC-9988D9D39A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2234B3C-E5D6-448E-ADE8-24BF0764C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C485D19-C509-488D-8BDB-23BE65F03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1" name="Cross">
            <a:extLst>
              <a:ext uri="{FF2B5EF4-FFF2-40B4-BE49-F238E27FC236}">
                <a16:creationId xmlns:a16="http://schemas.microsoft.com/office/drawing/2014/main" id="{EE033757-BE6B-4CBC-928C-EFBB96AED1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5264" y="149792"/>
            <a:ext cx="118872" cy="118872"/>
            <a:chOff x="1175347" y="3733800"/>
            <a:chExt cx="118872" cy="118872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C667079-39A2-4DEC-8B60-AD29E17849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4183B07-0945-47A0-8955-01C03652AA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6" name="Zástupný obsah 5" descr="Obsah obrázku text, podepsat&#10;&#10;Popis byl vytvořen automaticky">
            <a:extLst>
              <a:ext uri="{FF2B5EF4-FFF2-40B4-BE49-F238E27FC236}">
                <a16:creationId xmlns:a16="http://schemas.microsoft.com/office/drawing/2014/main" id="{BEB3957A-2DED-4329-AC1F-8FD45ADE87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591" y="979698"/>
            <a:ext cx="4781280" cy="4733467"/>
          </a:xfrm>
          <a:prstGeom prst="rect">
            <a:avLst/>
          </a:prstGeom>
        </p:spPr>
      </p:pic>
      <p:grpSp>
        <p:nvGrpSpPr>
          <p:cNvPr id="55" name="Bottom Right">
            <a:extLst>
              <a:ext uri="{FF2B5EF4-FFF2-40B4-BE49-F238E27FC236}">
                <a16:creationId xmlns:a16="http://schemas.microsoft.com/office/drawing/2014/main" id="{DAE6C312-51AE-44B6-B77B-FE0F55ABF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EE61613-E423-4669-AE57-3609F43DE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57" name="Graphic 157">
              <a:extLst>
                <a:ext uri="{FF2B5EF4-FFF2-40B4-BE49-F238E27FC236}">
                  <a16:creationId xmlns:a16="http://schemas.microsoft.com/office/drawing/2014/main" id="{A5374C40-E3A6-4DEE-BB4C-4F7284732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CCF29053-BC9B-4966-8301-2F632480CA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063A04DF-718F-428A-8A27-DE40EEF9D3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49DE0D04-A976-4F99-A729-E73F56B304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23EB298C-7081-4634-9CBC-7BBE8AD7F5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E784912D-34B6-494D-981A-275C46EB05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506B4B1-047B-4FB3-B1C3-0535F1EE71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FFF44BDD-FBAD-4F9C-A75D-90226FA5A1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04A653F-5E7F-4DD4-A2E0-C1FE0B58C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78556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93FFE47F-BDA7-411A-A0A7-AA82AFA860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3" y="0"/>
            <a:ext cx="2397621" cy="3429000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E787B8F-3F66-4908-8F7C-3F5759A27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3429000"/>
          </a:xfrm>
          <a:prstGeom prst="rect">
            <a:avLst/>
          </a:prstGeom>
        </p:spPr>
      </p:pic>
      <p:pic>
        <p:nvPicPr>
          <p:cNvPr id="12" name="Obrázek 11" descr="Obsah obrázku text&#10;&#10;Popis byl vytvořen automaticky">
            <a:extLst>
              <a:ext uri="{FF2B5EF4-FFF2-40B4-BE49-F238E27FC236}">
                <a16:creationId xmlns:a16="http://schemas.microsoft.com/office/drawing/2014/main" id="{4A363AD3-ACEE-43E3-A72B-0BE8498B7E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578" y="0"/>
            <a:ext cx="2441359" cy="34290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453F8E5C-ABD1-4446-A5A7-9BAA9153AC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85" y="2945757"/>
            <a:ext cx="2630301" cy="3761772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F4A18A53-A050-435A-97DF-66B79AFD6B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916" y="2945757"/>
            <a:ext cx="2630300" cy="375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2916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84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93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06" name="Bottom Right">
            <a:extLst>
              <a:ext uri="{FF2B5EF4-FFF2-40B4-BE49-F238E27FC236}">
                <a16:creationId xmlns:a16="http://schemas.microsoft.com/office/drawing/2014/main" id="{636DDC5E-D301-4ED2-9875-FB2EF9BBE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07" name="Graphic 157">
              <a:extLst>
                <a:ext uri="{FF2B5EF4-FFF2-40B4-BE49-F238E27FC236}">
                  <a16:creationId xmlns:a16="http://schemas.microsoft.com/office/drawing/2014/main" id="{532A4076-1C41-4A11-A294-CEB4EEB352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0A18688E-9F0D-480F-896F-A6F894663C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B38EE762-5410-45E1-8FE6-202FD38B11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4A949AC3-FD40-4BAC-BE56-0DF61CAAE6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DB12FB22-4E76-47EB-97D4-9593D10265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A84A7E78-4E50-4053-9905-0F8AF47E64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D7B4FBE0-55C4-4313-A06E-E91D3AA295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BA04F706-3D17-4221-A26B-47F1D2B72B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8B5A0A00-0167-4FD4-8534-E0864DC25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Zástupný obsah 11" descr="Obsah obrázku text&#10;&#10;Popis byl vytvořen automaticky">
            <a:extLst>
              <a:ext uri="{FF2B5EF4-FFF2-40B4-BE49-F238E27FC236}">
                <a16:creationId xmlns:a16="http://schemas.microsoft.com/office/drawing/2014/main" id="{5D01EB79-21A8-4D46-81EC-0E527E336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482" y="607894"/>
            <a:ext cx="4071207" cy="5797401"/>
          </a:xfrm>
          <a:prstGeom prst="rect">
            <a:avLst/>
          </a:prstGeom>
        </p:spPr>
      </p:pic>
      <p:grpSp>
        <p:nvGrpSpPr>
          <p:cNvPr id="117" name="Top left">
            <a:extLst>
              <a:ext uri="{FF2B5EF4-FFF2-40B4-BE49-F238E27FC236}">
                <a16:creationId xmlns:a16="http://schemas.microsoft.com/office/drawing/2014/main" id="{695C4401-A1C8-4099-933D-20DAD71E9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7C88C8BB-0E64-4769-A6C1-3C57A78D3B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5DE93AE-DD0B-45E5-8A0B-EFA34A64A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E8D75D44-5FBF-47CE-B0CB-51FCAE52A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FFD2A05C-2CC1-4B16-A54E-C1413FB82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CD6E8336-F02A-4F73-B757-239F796FC8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7517AED-158F-4F81-B28A-1664A4C8DA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6010C4EF-BCAA-4EA0-9597-C7512B46E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0BAD8230-A96F-4285-B420-B08362EF8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27" name="Cross">
            <a:extLst>
              <a:ext uri="{FF2B5EF4-FFF2-40B4-BE49-F238E27FC236}">
                <a16:creationId xmlns:a16="http://schemas.microsoft.com/office/drawing/2014/main" id="{DF2D9C40-110B-4A3B-A0BB-AF2C65980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5264" y="149792"/>
            <a:ext cx="118872" cy="118872"/>
            <a:chOff x="1175347" y="3733800"/>
            <a:chExt cx="118872" cy="118872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C46582B9-EC03-401C-9296-7C7CADBDB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492D20D2-B4D6-465C-A831-88BC8BE9D1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4" name="Obrázek 13" descr="Obsah obrázku text&#10;&#10;Popis byl vytvořen automaticky">
            <a:extLst>
              <a:ext uri="{FF2B5EF4-FFF2-40B4-BE49-F238E27FC236}">
                <a16:creationId xmlns:a16="http://schemas.microsoft.com/office/drawing/2014/main" id="{CF63F4B0-2E38-42A7-AA6D-2E4AD1B15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627" y="609599"/>
            <a:ext cx="4095891" cy="578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400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7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0" name="Top left">
            <a:extLst>
              <a:ext uri="{FF2B5EF4-FFF2-40B4-BE49-F238E27FC236}">
                <a16:creationId xmlns:a16="http://schemas.microsoft.com/office/drawing/2014/main" id="{4210BA9D-B4AC-4A1D-B63B-44F10A9A7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AB57F67-BA3E-4168-B776-298ABEE401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A37E474-2AB5-44C2-89C5-00B18BBF0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C7682BD-43A7-412C-9D1C-C253EDF7F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E322CA5-5700-49C5-B2F4-5451AEC68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FF4B5E5-C2CB-47A0-BDC9-D9560C77B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C206FD4-2993-45C6-A6D2-945277425E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AC4F993-F14F-4F25-A6AB-1AD9E2A820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1CD13FF4-3251-4983-B074-BD35A9902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0" name="Cross">
            <a:extLst>
              <a:ext uri="{FF2B5EF4-FFF2-40B4-BE49-F238E27FC236}">
                <a16:creationId xmlns:a16="http://schemas.microsoft.com/office/drawing/2014/main" id="{80F56037-8334-4400-9C7A-A3BEFA96A8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5264" y="149792"/>
            <a:ext cx="118872" cy="118872"/>
            <a:chOff x="1175347" y="3733800"/>
            <a:chExt cx="118872" cy="118872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60AD0EB-D554-49C4-9728-C64D6D6867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9432895-644F-4E09-97C7-F8DB36AA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66A8B28-2D61-4EE6-A359-21D66AC158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046" y="570569"/>
            <a:ext cx="4444860" cy="5716862"/>
          </a:xfrm>
          <a:prstGeom prst="rect">
            <a:avLst/>
          </a:prstGeom>
        </p:spPr>
      </p:pic>
      <p:grpSp>
        <p:nvGrpSpPr>
          <p:cNvPr id="54" name="Bottom Right">
            <a:extLst>
              <a:ext uri="{FF2B5EF4-FFF2-40B4-BE49-F238E27FC236}">
                <a16:creationId xmlns:a16="http://schemas.microsoft.com/office/drawing/2014/main" id="{6B310A71-665E-47AB-9D80-2D90F7D92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AD1AF10-782F-4908-A718-EA87EC7170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56" name="Graphic 157">
              <a:extLst>
                <a:ext uri="{FF2B5EF4-FFF2-40B4-BE49-F238E27FC236}">
                  <a16:creationId xmlns:a16="http://schemas.microsoft.com/office/drawing/2014/main" id="{A935357A-B553-44CD-9376-FE1E60575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71A180B9-74EE-45CB-8BC1-41E1C07585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D0ED6DBC-425A-4959-8ACF-4263EEF246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B431B70-9FAD-408D-890D-646D484045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8E532E75-ACFE-4179-B41D-039B3B768C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C81F463-8260-4AAF-9233-3FE29293CD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5D51C233-AAFA-43B0-85ED-E42E8DE5E5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0D7BBAB6-5F70-4658-9F1E-4F56C83F04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FADCFE9-3879-4BEB-8C66-8CDE96527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85675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osoba, podepsat, pózování&#10;&#10;Popis byl vytvořen automaticky">
            <a:extLst>
              <a:ext uri="{FF2B5EF4-FFF2-40B4-BE49-F238E27FC236}">
                <a16:creationId xmlns:a16="http://schemas.microsoft.com/office/drawing/2014/main" id="{1DCD15F5-AF7C-4608-A8BB-9FA2D872EC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67" y="752823"/>
            <a:ext cx="3720829" cy="5348691"/>
          </a:xfrm>
        </p:spPr>
      </p:pic>
      <p:pic>
        <p:nvPicPr>
          <p:cNvPr id="7" name="Obrázek 6" descr="Obsah obrázku text, osoba, oranžová, žlutá&#10;&#10;Popis byl vytvořen automaticky">
            <a:extLst>
              <a:ext uri="{FF2B5EF4-FFF2-40B4-BE49-F238E27FC236}">
                <a16:creationId xmlns:a16="http://schemas.microsoft.com/office/drawing/2014/main" id="{B6E84BE9-BF21-4ED4-A662-83A6FD161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141" y="752823"/>
            <a:ext cx="3757717" cy="5345029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E6C9874D-448E-4341-A382-38AEA1C6B6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703" y="752824"/>
            <a:ext cx="3794969" cy="534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817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2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1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4" name="Top left">
            <a:extLst>
              <a:ext uri="{FF2B5EF4-FFF2-40B4-BE49-F238E27FC236}">
                <a16:creationId xmlns:a16="http://schemas.microsoft.com/office/drawing/2014/main" id="{76C57F27-5AD9-48AC-8DF4-740C7FFA8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08B8F795-A3F3-4167-92AE-99E87718C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B80631A-159B-4376-BAE0-B0A79759B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DC0E3EC-FD85-44A0-A7EC-B45422105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BAA6CA5-1890-4BCA-BB3E-35570EB3E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F29A863-C1B4-4FA5-BE70-56C5D32C36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E37E4F1-D06F-4EA7-BAF7-28F90A86E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B02F5DA-9B92-477E-AD0E-0FFFA288C9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76710BBF-A9B3-4872-95A0-D62281467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grpSp>
        <p:nvGrpSpPr>
          <p:cNvPr id="54" name="Cross">
            <a:extLst>
              <a:ext uri="{FF2B5EF4-FFF2-40B4-BE49-F238E27FC236}">
                <a16:creationId xmlns:a16="http://schemas.microsoft.com/office/drawing/2014/main" id="{8470ADF7-086F-4892-83D9-4F8B12F3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5264" y="149792"/>
            <a:ext cx="118872" cy="118872"/>
            <a:chOff x="1175347" y="3733800"/>
            <a:chExt cx="118872" cy="118872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AB0C2AC-04D6-48CC-843B-3C8A97D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FAA374E-111C-41A1-8959-A1CE138030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AF79EA36-374A-488E-891F-3B39FF9D8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6" y="893771"/>
            <a:ext cx="3480006" cy="5395360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834CBD58-C8ED-4DB4-936A-AC02A5765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735" y="911762"/>
            <a:ext cx="3821511" cy="5418785"/>
          </a:xfrm>
          <a:prstGeom prst="rect">
            <a:avLst/>
          </a:prstGeom>
        </p:spPr>
      </p:pic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235E531D-5361-43B1-9A14-EA6042B9D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447" y="881264"/>
            <a:ext cx="3881746" cy="5448067"/>
          </a:xfrm>
          <a:prstGeom prst="rect">
            <a:avLst/>
          </a:prstGeom>
        </p:spPr>
      </p:pic>
      <p:grpSp>
        <p:nvGrpSpPr>
          <p:cNvPr id="58" name="Bottom Right">
            <a:extLst>
              <a:ext uri="{FF2B5EF4-FFF2-40B4-BE49-F238E27FC236}">
                <a16:creationId xmlns:a16="http://schemas.microsoft.com/office/drawing/2014/main" id="{D9A7A519-71A4-4A41-A58F-BAF342204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59" name="Graphic 157">
              <a:extLst>
                <a:ext uri="{FF2B5EF4-FFF2-40B4-BE49-F238E27FC236}">
                  <a16:creationId xmlns:a16="http://schemas.microsoft.com/office/drawing/2014/main" id="{204C6FE8-57D6-4A3D-B230-D39F9454BE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6"/>
              <a:chOff x="4114800" y="1423987"/>
              <a:chExt cx="3961542" cy="4007547"/>
            </a:xfrm>
            <a:noFill/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B1EDCFD9-3062-4150-A0BC-5606373259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969BE7B5-C4A9-4EB7-917F-834BDC6142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B1A948F-B003-48BE-B4FA-75BC14DF4D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53599387-57C9-4F88-BA79-8BEE708323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BBBF697E-5DB8-4B76-B95B-7DAC565A4A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EB1E606-D23B-4E7E-A570-B91E9192628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1DD23807-F77C-481C-B88F-CC7E6AF00C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BCA1D2D4-2A96-476A-A0DE-5A6BAEC0DB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906790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0C5220B2-129D-4970-9C58-B9E053FC7C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097" y="440112"/>
            <a:ext cx="4221805" cy="5977776"/>
          </a:xfrm>
        </p:spPr>
      </p:pic>
    </p:spTree>
    <p:extLst>
      <p:ext uri="{BB962C8B-B14F-4D97-AF65-F5344CB8AC3E}">
        <p14:creationId xmlns:p14="http://schemas.microsoft.com/office/powerpoint/2010/main" val="6142547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7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0" name="Bottom Right">
            <a:extLst>
              <a:ext uri="{FF2B5EF4-FFF2-40B4-BE49-F238E27FC236}">
                <a16:creationId xmlns:a16="http://schemas.microsoft.com/office/drawing/2014/main" id="{33609D13-CB83-4F4B-BB01-27F01BE4E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2BD156E-E42F-4CFB-89AD-312AEC753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42" name="Graphic 157">
              <a:extLst>
                <a:ext uri="{FF2B5EF4-FFF2-40B4-BE49-F238E27FC236}">
                  <a16:creationId xmlns:a16="http://schemas.microsoft.com/office/drawing/2014/main" id="{C8B96A24-322B-419A-847B-E8C600AA5B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27E1425-F9A6-4F2D-8335-CBA7062B91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7DF7F24-8721-4CD5-AE3B-C72BCE2882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A0C58FE3-4394-46E8-9039-2D69C594B8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02D8E899-B726-49F6-9C9F-59A3147011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242131D2-A82F-4603-9B6A-EA00FEB82B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4CCDA1D5-C84B-470D-A2E1-5E51E8A856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7BF2B54C-D2E2-4A3E-8DA8-E56D7375C9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2505F4D-B4C3-4EB9-9252-F7229CBD16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Zástupný obsah 4" descr="Obsah obrázku text, osoba&#10;&#10;Popis byl vytvořen automaticky">
            <a:extLst>
              <a:ext uri="{FF2B5EF4-FFF2-40B4-BE49-F238E27FC236}">
                <a16:creationId xmlns:a16="http://schemas.microsoft.com/office/drawing/2014/main" id="{DAC2DA25-2FF3-4979-B4E4-A72978B35B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44" y="295715"/>
            <a:ext cx="4380524" cy="6257892"/>
          </a:xfrm>
          <a:prstGeom prst="rect">
            <a:avLst/>
          </a:prstGeom>
        </p:spPr>
      </p:pic>
      <p:grpSp>
        <p:nvGrpSpPr>
          <p:cNvPr id="52" name="Top left">
            <a:extLst>
              <a:ext uri="{FF2B5EF4-FFF2-40B4-BE49-F238E27FC236}">
                <a16:creationId xmlns:a16="http://schemas.microsoft.com/office/drawing/2014/main" id="{FF47B612-7B2E-4A09-9B53-40BDE4350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599A3C89-9112-4DA1-8BB8-8DE0F7A70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0847D53-C868-4FD8-A29C-4C44BCBA9B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11266F6-080B-489F-9B02-B5C4DE4EB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A0BBAD6-8B87-4B31-89B8-E2C854FF39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D79712E-3AD5-4656-A6A0-54C4087A01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1635E33-4458-4D3F-A1C4-264AC5221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432BB39-F871-43E7-A232-C65BFFA911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AE45D09-4993-4718-82A0-BA2217EB2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62" name="Cross">
            <a:extLst>
              <a:ext uri="{FF2B5EF4-FFF2-40B4-BE49-F238E27FC236}">
                <a16:creationId xmlns:a16="http://schemas.microsoft.com/office/drawing/2014/main" id="{3BC5998F-E162-4A33-9E87-01942908A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5264" y="149792"/>
            <a:ext cx="118872" cy="118872"/>
            <a:chOff x="1175347" y="3733800"/>
            <a:chExt cx="118872" cy="118872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259320D-EB3E-4C80-8E86-8A18306B24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07AF5EE-95F6-4B57-B8DD-5051D2EB9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867597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7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0" name="Bottom Right">
            <a:extLst>
              <a:ext uri="{FF2B5EF4-FFF2-40B4-BE49-F238E27FC236}">
                <a16:creationId xmlns:a16="http://schemas.microsoft.com/office/drawing/2014/main" id="{33609D13-CB83-4F4B-BB01-27F01BE4E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2BD156E-E42F-4CFB-89AD-312AEC753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42" name="Graphic 157">
              <a:extLst>
                <a:ext uri="{FF2B5EF4-FFF2-40B4-BE49-F238E27FC236}">
                  <a16:creationId xmlns:a16="http://schemas.microsoft.com/office/drawing/2014/main" id="{C8B96A24-322B-419A-847B-E8C600AA5B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27E1425-F9A6-4F2D-8335-CBA7062B91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7DF7F24-8721-4CD5-AE3B-C72BCE2882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A0C58FE3-4394-46E8-9039-2D69C594B8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02D8E899-B726-49F6-9C9F-59A3147011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242131D2-A82F-4603-9B6A-EA00FEB82B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4CCDA1D5-C84B-470D-A2E1-5E51E8A856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7BF2B54C-D2E2-4A3E-8DA8-E56D7375C9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2505F4D-B4C3-4EB9-9252-F7229CBD16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5E91EF7-E47D-4D85-A8A2-26B58D29FC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663" y="488001"/>
            <a:ext cx="3887466" cy="5716862"/>
          </a:xfrm>
          <a:prstGeom prst="rect">
            <a:avLst/>
          </a:prstGeom>
        </p:spPr>
      </p:pic>
      <p:grpSp>
        <p:nvGrpSpPr>
          <p:cNvPr id="52" name="Top left">
            <a:extLst>
              <a:ext uri="{FF2B5EF4-FFF2-40B4-BE49-F238E27FC236}">
                <a16:creationId xmlns:a16="http://schemas.microsoft.com/office/drawing/2014/main" id="{FF47B612-7B2E-4A09-9B53-40BDE4350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599A3C89-9112-4DA1-8BB8-8DE0F7A70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0847D53-C868-4FD8-A29C-4C44BCBA9B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11266F6-080B-489F-9B02-B5C4DE4EB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A0BBAD6-8B87-4B31-89B8-E2C854FF39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D79712E-3AD5-4656-A6A0-54C4087A01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1635E33-4458-4D3F-A1C4-264AC5221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432BB39-F871-43E7-A232-C65BFFA911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AE45D09-4993-4718-82A0-BA2217EB2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62" name="Cross">
            <a:extLst>
              <a:ext uri="{FF2B5EF4-FFF2-40B4-BE49-F238E27FC236}">
                <a16:creationId xmlns:a16="http://schemas.microsoft.com/office/drawing/2014/main" id="{3BC5998F-E162-4A33-9E87-01942908A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5264" y="149792"/>
            <a:ext cx="118872" cy="118872"/>
            <a:chOff x="1175347" y="3733800"/>
            <a:chExt cx="118872" cy="118872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259320D-EB3E-4C80-8E86-8A18306B24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07AF5EE-95F6-4B57-B8DD-5051D2EB9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667994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7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3A6C273A-38F2-4D34-98BF-47B248862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E2CF659-EE5D-432C-B47F-10AC4A48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83AA549-1F0C-46E0-AAD8-DC3DC6CA6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0638" y="557190"/>
            <a:ext cx="10938762" cy="574234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FDEEBB8-EB37-4AD9-8AAA-D02426C891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6752"/>
          <a:stretch/>
        </p:blipFill>
        <p:spPr>
          <a:xfrm>
            <a:off x="623686" y="565465"/>
            <a:ext cx="10931938" cy="5734064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7B2F7E43-35EC-4103-9D95-2ACDB0038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3" name="Graphic 157">
              <a:extLst>
                <a:ext uri="{FF2B5EF4-FFF2-40B4-BE49-F238E27FC236}">
                  <a16:creationId xmlns:a16="http://schemas.microsoft.com/office/drawing/2014/main" id="{4CBE545A-C704-48FA-8193-05D4FDAA2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FC12F8B-A54C-43DD-B393-14555547B6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E3B33274-B053-4224-A5A0-B90126BFF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1C7170C7-58C1-4C2A-BCB1-A35DA8E12D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5931EDD4-C978-4F30-9A9D-2C5D3B3E4B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3E984CF3-8D55-4CD4-8256-69FDFE61C1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E9CC4F5D-4692-4689-807E-46C4886AD3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872E016-A490-4CAF-AAC9-3EE29CBD43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94A6B7E-847F-437A-BC2F-A78EE3F87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3" name="Footer Placeholder 42">
            <a:extLst>
              <a:ext uri="{FF2B5EF4-FFF2-40B4-BE49-F238E27FC236}">
                <a16:creationId xmlns:a16="http://schemas.microsoft.com/office/drawing/2014/main" id="{03E51277-1095-412F-913B-8FA8021A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55" name="Graphic 3">
            <a:extLst>
              <a:ext uri="{FF2B5EF4-FFF2-40B4-BE49-F238E27FC236}">
                <a16:creationId xmlns:a16="http://schemas.microsoft.com/office/drawing/2014/main" id="{96F2112D-BBBE-46A6-B66D-A3F02ED32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7"/>
            <a:ext cx="7921775" cy="6887020"/>
            <a:chOff x="3662362" y="1504950"/>
            <a:chExt cx="4411694" cy="3835431"/>
          </a:xfrm>
          <a:noFill/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12269F1-E4D6-4EEB-8A0F-059FAFC40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95342" y="1540859"/>
              <a:ext cx="2478714" cy="3799522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88D87B2-D2A4-4577-89DC-7AF275C0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982" y="2388008"/>
              <a:ext cx="2302192" cy="2952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8" name="Graphic 3">
              <a:extLst>
                <a:ext uri="{FF2B5EF4-FFF2-40B4-BE49-F238E27FC236}">
                  <a16:creationId xmlns:a16="http://schemas.microsoft.com/office/drawing/2014/main" id="{96F2112D-BBBE-46A6-B66D-A3F02ED32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62362" y="1504950"/>
              <a:ext cx="1913000" cy="3816381"/>
              <a:chOff x="3662362" y="1504950"/>
              <a:chExt cx="1913000" cy="3816381"/>
            </a:xfrm>
            <a:noFill/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ACCB55F8-F950-431F-9B90-688950D9F3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27D0AA11-2E4E-479C-B953-547285E724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0D86C66-EDF0-4ABB-87F4-A2882A2E02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71791" y="3466048"/>
                <a:ext cx="1604295" cy="1847472"/>
              </a:xfrm>
              <a:custGeom>
                <a:avLst/>
                <a:gdLst>
                  <a:gd name="connsiteX0" fmla="*/ 1604296 w 1604295"/>
                  <a:gd name="connsiteY0" fmla="*/ 1847472 h 1847472"/>
                  <a:gd name="connsiteX1" fmla="*/ 1517809 w 1604295"/>
                  <a:gd name="connsiteY1" fmla="*/ 1544292 h 1847472"/>
                  <a:gd name="connsiteX2" fmla="*/ 1394841 w 1604295"/>
                  <a:gd name="connsiteY2" fmla="*/ 1183771 h 1847472"/>
                  <a:gd name="connsiteX3" fmla="*/ 1318355 w 1604295"/>
                  <a:gd name="connsiteY3" fmla="*/ 695233 h 1847472"/>
                  <a:gd name="connsiteX4" fmla="*/ 1359884 w 1604295"/>
                  <a:gd name="connsiteY4" fmla="*/ 397863 h 1847472"/>
                  <a:gd name="connsiteX5" fmla="*/ 1359884 w 1604295"/>
                  <a:gd name="connsiteY5" fmla="*/ 236700 h 1847472"/>
                  <a:gd name="connsiteX6" fmla="*/ 1351598 w 1604295"/>
                  <a:gd name="connsiteY6" fmla="*/ 67250 h 1847472"/>
                  <a:gd name="connsiteX7" fmla="*/ 1316641 w 1604295"/>
                  <a:gd name="connsiteY7" fmla="*/ 10767 h 1847472"/>
                  <a:gd name="connsiteX8" fmla="*/ 1195292 w 1604295"/>
                  <a:gd name="connsiteY8" fmla="*/ 34008 h 1847472"/>
                  <a:gd name="connsiteX9" fmla="*/ 1005745 w 1604295"/>
                  <a:gd name="connsiteY9" fmla="*/ 254988 h 1847472"/>
                  <a:gd name="connsiteX10" fmla="*/ 763048 w 1604295"/>
                  <a:gd name="connsiteY10" fmla="*/ 587315 h 1847472"/>
                  <a:gd name="connsiteX11" fmla="*/ 548640 w 1604295"/>
                  <a:gd name="connsiteY11" fmla="*/ 861444 h 1847472"/>
                  <a:gd name="connsiteX12" fmla="*/ 328803 w 1604295"/>
                  <a:gd name="connsiteY12" fmla="*/ 1145480 h 1847472"/>
                  <a:gd name="connsiteX13" fmla="*/ 0 w 1604295"/>
                  <a:gd name="connsiteY13" fmla="*/ 1607157 h 1847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4295" h="1847472">
                    <a:moveTo>
                      <a:pt x="1604296" y="1847472"/>
                    </a:moveTo>
                    <a:cubicBezTo>
                      <a:pt x="1573721" y="1753270"/>
                      <a:pt x="1548479" y="1638399"/>
                      <a:pt x="1517809" y="1544292"/>
                    </a:cubicBezTo>
                    <a:cubicBezTo>
                      <a:pt x="1478471" y="1423515"/>
                      <a:pt x="1432846" y="1304929"/>
                      <a:pt x="1394841" y="1183771"/>
                    </a:cubicBezTo>
                    <a:cubicBezTo>
                      <a:pt x="1345025" y="1024893"/>
                      <a:pt x="1305497" y="860778"/>
                      <a:pt x="1318355" y="695233"/>
                    </a:cubicBezTo>
                    <a:cubicBezTo>
                      <a:pt x="1326071" y="595316"/>
                      <a:pt x="1353312" y="497780"/>
                      <a:pt x="1359884" y="397863"/>
                    </a:cubicBezTo>
                    <a:cubicBezTo>
                      <a:pt x="1363409" y="344237"/>
                      <a:pt x="1359503" y="290421"/>
                      <a:pt x="1359884" y="236700"/>
                    </a:cubicBezTo>
                    <a:cubicBezTo>
                      <a:pt x="1360265" y="179740"/>
                      <a:pt x="1366076" y="122114"/>
                      <a:pt x="1351598" y="67250"/>
                    </a:cubicBezTo>
                    <a:cubicBezTo>
                      <a:pt x="1345692" y="44866"/>
                      <a:pt x="1335691" y="23530"/>
                      <a:pt x="1316641" y="10767"/>
                    </a:cubicBezTo>
                    <a:cubicBezTo>
                      <a:pt x="1279874" y="-13998"/>
                      <a:pt x="1233202" y="8290"/>
                      <a:pt x="1195292" y="34008"/>
                    </a:cubicBezTo>
                    <a:cubicBezTo>
                      <a:pt x="1114330" y="89062"/>
                      <a:pt x="1060990" y="173644"/>
                      <a:pt x="1005745" y="254988"/>
                    </a:cubicBezTo>
                    <a:cubicBezTo>
                      <a:pt x="928688" y="368526"/>
                      <a:pt x="847058" y="478825"/>
                      <a:pt x="763048" y="587315"/>
                    </a:cubicBezTo>
                    <a:cubicBezTo>
                      <a:pt x="691991" y="679041"/>
                      <a:pt x="621697" y="771338"/>
                      <a:pt x="548640" y="861444"/>
                    </a:cubicBezTo>
                    <a:cubicBezTo>
                      <a:pt x="425672" y="1012987"/>
                      <a:pt x="453866" y="995747"/>
                      <a:pt x="328803" y="1145480"/>
                    </a:cubicBezTo>
                    <a:cubicBezTo>
                      <a:pt x="294418" y="1186628"/>
                      <a:pt x="21146" y="1558103"/>
                      <a:pt x="0" y="1607157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D026082B-E695-4987-8C03-332366C6C9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83507" y="3153822"/>
                <a:ext cx="1223105" cy="1676495"/>
              </a:xfrm>
              <a:custGeom>
                <a:avLst/>
                <a:gdLst>
                  <a:gd name="connsiteX0" fmla="*/ 1223105 w 1223105"/>
                  <a:gd name="connsiteY0" fmla="*/ 0 h 1676495"/>
                  <a:gd name="connsiteX1" fmla="*/ 1000792 w 1223105"/>
                  <a:gd name="connsiteY1" fmla="*/ 254794 h 1676495"/>
                  <a:gd name="connsiteX2" fmla="*/ 744760 w 1223105"/>
                  <a:gd name="connsiteY2" fmla="*/ 651891 h 1676495"/>
                  <a:gd name="connsiteX3" fmla="*/ 345758 w 1223105"/>
                  <a:gd name="connsiteY3" fmla="*/ 1231773 h 1676495"/>
                  <a:gd name="connsiteX4" fmla="*/ 0 w 1223105"/>
                  <a:gd name="connsiteY4" fmla="*/ 1676495 h 167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105" h="1676495">
                    <a:moveTo>
                      <a:pt x="1223105" y="0"/>
                    </a:moveTo>
                    <a:cubicBezTo>
                      <a:pt x="1136523" y="72771"/>
                      <a:pt x="1066324" y="162401"/>
                      <a:pt x="1000792" y="254794"/>
                    </a:cubicBezTo>
                    <a:cubicBezTo>
                      <a:pt x="909733" y="383286"/>
                      <a:pt x="827723" y="517970"/>
                      <a:pt x="744760" y="651891"/>
                    </a:cubicBezTo>
                    <a:cubicBezTo>
                      <a:pt x="621030" y="851726"/>
                      <a:pt x="497777" y="1052608"/>
                      <a:pt x="345758" y="1231773"/>
                    </a:cubicBezTo>
                    <a:cubicBezTo>
                      <a:pt x="248888" y="1345978"/>
                      <a:pt x="61722" y="1540764"/>
                      <a:pt x="0" y="16764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461A8835-D9FC-4CAB-AF19-A5513B17B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6517" y="3097027"/>
                <a:ext cx="668845" cy="2224304"/>
              </a:xfrm>
              <a:custGeom>
                <a:avLst/>
                <a:gdLst>
                  <a:gd name="connsiteX0" fmla="*/ 668846 w 668845"/>
                  <a:gd name="connsiteY0" fmla="*/ 2224305 h 2224304"/>
                  <a:gd name="connsiteX1" fmla="*/ 486918 w 668845"/>
                  <a:gd name="connsiteY1" fmla="*/ 1944365 h 2224304"/>
                  <a:gd name="connsiteX2" fmla="*/ 376809 w 668845"/>
                  <a:gd name="connsiteY2" fmla="*/ 1659663 h 2224304"/>
                  <a:gd name="connsiteX3" fmla="*/ 319373 w 668845"/>
                  <a:gd name="connsiteY3" fmla="*/ 1425157 h 2224304"/>
                  <a:gd name="connsiteX4" fmla="*/ 264319 w 668845"/>
                  <a:gd name="connsiteY4" fmla="*/ 1130834 h 2224304"/>
                  <a:gd name="connsiteX5" fmla="*/ 278702 w 668845"/>
                  <a:gd name="connsiteY5" fmla="*/ 882041 h 2224304"/>
                  <a:gd name="connsiteX6" fmla="*/ 302609 w 668845"/>
                  <a:gd name="connsiteY6" fmla="*/ 736118 h 2224304"/>
                  <a:gd name="connsiteX7" fmla="*/ 360045 w 668845"/>
                  <a:gd name="connsiteY7" fmla="*/ 444177 h 2224304"/>
                  <a:gd name="connsiteX8" fmla="*/ 386334 w 668845"/>
                  <a:gd name="connsiteY8" fmla="*/ 233675 h 2224304"/>
                  <a:gd name="connsiteX9" fmla="*/ 0 w 668845"/>
                  <a:gd name="connsiteY9" fmla="*/ 56795 h 222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845" h="2224304">
                    <a:moveTo>
                      <a:pt x="668846" y="2224305"/>
                    </a:moveTo>
                    <a:cubicBezTo>
                      <a:pt x="599218" y="2137151"/>
                      <a:pt x="537210" y="2043996"/>
                      <a:pt x="486918" y="1944365"/>
                    </a:cubicBezTo>
                    <a:cubicBezTo>
                      <a:pt x="441008" y="1853306"/>
                      <a:pt x="404717" y="1757770"/>
                      <a:pt x="376809" y="1659663"/>
                    </a:cubicBezTo>
                    <a:cubicBezTo>
                      <a:pt x="354806" y="1582224"/>
                      <a:pt x="337757" y="1503548"/>
                      <a:pt x="319373" y="1425157"/>
                    </a:cubicBezTo>
                    <a:cubicBezTo>
                      <a:pt x="296418" y="1327811"/>
                      <a:pt x="270510" y="1230657"/>
                      <a:pt x="264319" y="1130834"/>
                    </a:cubicBezTo>
                    <a:cubicBezTo>
                      <a:pt x="259080" y="1047681"/>
                      <a:pt x="266891" y="964528"/>
                      <a:pt x="278702" y="882041"/>
                    </a:cubicBezTo>
                    <a:cubicBezTo>
                      <a:pt x="285655" y="833274"/>
                      <a:pt x="293751" y="784601"/>
                      <a:pt x="302609" y="736118"/>
                    </a:cubicBezTo>
                    <a:cubicBezTo>
                      <a:pt x="320516" y="638582"/>
                      <a:pt x="339471" y="541237"/>
                      <a:pt x="360045" y="444177"/>
                    </a:cubicBezTo>
                    <a:cubicBezTo>
                      <a:pt x="374809" y="374549"/>
                      <a:pt x="389763" y="304541"/>
                      <a:pt x="386334" y="233675"/>
                    </a:cubicBezTo>
                    <a:cubicBezTo>
                      <a:pt x="383191" y="168809"/>
                      <a:pt x="391287" y="-120751"/>
                      <a:pt x="0" y="567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4E6BA76-9515-415F-BAC9-76958DA6E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9145" y="4663452"/>
              <a:ext cx="1103852" cy="657879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C120B3D-CF1C-49AE-B5B4-6BF58973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21047"/>
              <a:ext cx="1271168" cy="2861881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F7B6392-DF04-4EF6-A433-4A7A757D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36477"/>
              <a:ext cx="919096" cy="2636139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FB987BC-4338-4C63-8DB9-5CB9DC489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717738"/>
              <a:ext cx="625711" cy="229238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0B5029E-655F-4CB5-BCA2-B62400CE7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951196"/>
              <a:ext cx="421548" cy="1865756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966F436B-D502-4927-A05D-0691A99F6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201418"/>
              <a:ext cx="286935" cy="1358264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3D19BC0-342A-4662-8B01-078F5BC25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482500"/>
              <a:ext cx="167300" cy="890873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F32521F-B67B-4D14-BB6E-0DD27E1C7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49272" y="1514475"/>
              <a:ext cx="3076098" cy="1677721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6F73602-5ACB-4102-894B-D140E71E6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9025" y="1548764"/>
              <a:ext cx="2607257" cy="1468691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87FA368-45DC-4276-A257-F67A12B2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50204" y="1524380"/>
              <a:ext cx="2095685" cy="1175182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475517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1D44687-D3E4-41BE-ACDE-2CC7AAB52A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035030" cy="3429584"/>
          </a:xfrm>
        </p:spPr>
      </p:pic>
      <p:pic>
        <p:nvPicPr>
          <p:cNvPr id="7" name="Obrázek 6" descr="Obsah obrázku osoba, muž, nošení, brýle&#10;&#10;Popis byl vytvořen automaticky">
            <a:extLst>
              <a:ext uri="{FF2B5EF4-FFF2-40B4-BE49-F238E27FC236}">
                <a16:creationId xmlns:a16="http://schemas.microsoft.com/office/drawing/2014/main" id="{856EB5E1-E7A5-4B77-9E70-2AC1E5FD9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134" y="0"/>
            <a:ext cx="2421732" cy="3429000"/>
          </a:xfrm>
          <a:prstGeom prst="rect">
            <a:avLst/>
          </a:prstGeom>
        </p:spPr>
      </p:pic>
      <p:pic>
        <p:nvPicPr>
          <p:cNvPr id="9" name="Obrázek 8" descr="Obsah obrázku osoba, muž, exteriér&#10;&#10;Popis byl vytvořen automaticky">
            <a:extLst>
              <a:ext uri="{FF2B5EF4-FFF2-40B4-BE49-F238E27FC236}">
                <a16:creationId xmlns:a16="http://schemas.microsoft.com/office/drawing/2014/main" id="{33E880D5-E229-44BD-8AEE-6B55CA721B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92"/>
          <a:stretch/>
        </p:blipFill>
        <p:spPr>
          <a:xfrm>
            <a:off x="9494195" y="0"/>
            <a:ext cx="2697803" cy="3433071"/>
          </a:xfrm>
          <a:prstGeom prst="rect">
            <a:avLst/>
          </a:prstGeom>
        </p:spPr>
      </p:pic>
      <p:pic>
        <p:nvPicPr>
          <p:cNvPr id="11" name="Obrázek 10" descr="Obsah obrázku osoba&#10;&#10;Popis byl vytvořen automaticky">
            <a:extLst>
              <a:ext uri="{FF2B5EF4-FFF2-40B4-BE49-F238E27FC236}">
                <a16:creationId xmlns:a16="http://schemas.microsoft.com/office/drawing/2014/main" id="{1A34FE54-E501-4535-B7DD-D28DEAB760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960" y="3207238"/>
            <a:ext cx="2421732" cy="3650761"/>
          </a:xfrm>
          <a:prstGeom prst="rect">
            <a:avLst/>
          </a:prstGeom>
        </p:spPr>
      </p:pic>
      <p:pic>
        <p:nvPicPr>
          <p:cNvPr id="13" name="Obrázek 12" descr="Obsah obrázku osoba, muž&#10;&#10;Popis byl vytvořen automaticky">
            <a:extLst>
              <a:ext uri="{FF2B5EF4-FFF2-40B4-BE49-F238E27FC236}">
                <a16:creationId xmlns:a16="http://schemas.microsoft.com/office/drawing/2014/main" id="{E8467393-1E13-4A80-8D49-9FA4BEC1F6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981" y="3207237"/>
            <a:ext cx="2655099" cy="365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322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212A11-DA8B-46A3-8492-C2F0C0D70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4dílný film o P. </a:t>
            </a:r>
            <a:r>
              <a:rPr lang="cs-CZ" dirty="0" err="1"/>
              <a:t>Lunginovi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037168-3455-48E6-9BAE-1860AFD5E3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u="sng" dirty="0">
                <a:solidFill>
                  <a:srgbClr val="0000FF"/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https://smotrim.ru/brand/47463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8762194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5" name="Top left">
            <a:extLst>
              <a:ext uri="{FF2B5EF4-FFF2-40B4-BE49-F238E27FC236}">
                <a16:creationId xmlns:a16="http://schemas.microsoft.com/office/drawing/2014/main" id="{F91F4035-959D-40EA-9ED3-54D7D9F4F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045E2AF-1845-4545-A9FF-7D3216584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BE7A2A2-15E6-4A15-B530-5E032A5FF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17">
              <a:extLst>
                <a:ext uri="{FF2B5EF4-FFF2-40B4-BE49-F238E27FC236}">
                  <a16:creationId xmlns:a16="http://schemas.microsoft.com/office/drawing/2014/main" id="{63B03F4F-8EDD-464C-81E1-C164C24659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18">
              <a:extLst>
                <a:ext uri="{FF2B5EF4-FFF2-40B4-BE49-F238E27FC236}">
                  <a16:creationId xmlns:a16="http://schemas.microsoft.com/office/drawing/2014/main" id="{28F01ECD-47F6-44CD-B4AB-0FBD815247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19">
              <a:extLst>
                <a:ext uri="{FF2B5EF4-FFF2-40B4-BE49-F238E27FC236}">
                  <a16:creationId xmlns:a16="http://schemas.microsoft.com/office/drawing/2014/main" id="{A10932A3-4E58-4C01-9A56-C81D17B10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20">
              <a:extLst>
                <a:ext uri="{FF2B5EF4-FFF2-40B4-BE49-F238E27FC236}">
                  <a16:creationId xmlns:a16="http://schemas.microsoft.com/office/drawing/2014/main" id="{B85BB675-7BE0-4CA1-9AD5-ED4D025B2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21">
              <a:extLst>
                <a:ext uri="{FF2B5EF4-FFF2-40B4-BE49-F238E27FC236}">
                  <a16:creationId xmlns:a16="http://schemas.microsoft.com/office/drawing/2014/main" id="{1BF42C07-1CBF-40FB-9E81-0F5B321491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22">
              <a:extLst>
                <a:ext uri="{FF2B5EF4-FFF2-40B4-BE49-F238E27FC236}">
                  <a16:creationId xmlns:a16="http://schemas.microsoft.com/office/drawing/2014/main" id="{4D2ED55B-6CCB-4D83-829D-7A094A260A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013D5B22-8287-4FAC-8FFA-4F7B64A9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286" y="559814"/>
            <a:ext cx="10281986" cy="944226"/>
          </a:xfrm>
        </p:spPr>
        <p:txBody>
          <a:bodyPr>
            <a:normAutofit/>
          </a:bodyPr>
          <a:lstStyle/>
          <a:p>
            <a:r>
              <a:rPr lang="cs-CZ" dirty="0"/>
              <a:t>Ostrov (2006)</a:t>
            </a:r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F5A27549-E9E7-4140-97ED-1814413E4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81" y="1658459"/>
            <a:ext cx="3767095" cy="4845139"/>
          </a:xfrm>
          <a:prstGeom prst="rect">
            <a:avLst/>
          </a:prstGeom>
        </p:spPr>
      </p:pic>
      <p:grpSp>
        <p:nvGrpSpPr>
          <p:cNvPr id="25" name="Bottom Right">
            <a:extLst>
              <a:ext uri="{FF2B5EF4-FFF2-40B4-BE49-F238E27FC236}">
                <a16:creationId xmlns:a16="http://schemas.microsoft.com/office/drawing/2014/main" id="{F8C79A14-3318-47D6-94E0-D72F5E6F5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011FF69-E5EB-4D05-9167-FE7DA4CF1D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81" name="Graphic 157">
              <a:extLst>
                <a:ext uri="{FF2B5EF4-FFF2-40B4-BE49-F238E27FC236}">
                  <a16:creationId xmlns:a16="http://schemas.microsoft.com/office/drawing/2014/main" id="{9905169A-D272-4155-9E47-570396083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82" name="Freeform: Shape 28">
                <a:extLst>
                  <a:ext uri="{FF2B5EF4-FFF2-40B4-BE49-F238E27FC236}">
                    <a16:creationId xmlns:a16="http://schemas.microsoft.com/office/drawing/2014/main" id="{A1116A2A-960D-43CF-8696-9D4FD7BD6C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29">
                <a:extLst>
                  <a:ext uri="{FF2B5EF4-FFF2-40B4-BE49-F238E27FC236}">
                    <a16:creationId xmlns:a16="http://schemas.microsoft.com/office/drawing/2014/main" id="{31F80BC2-A486-4B4F-917D-CE7920E066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30">
                <a:extLst>
                  <a:ext uri="{FF2B5EF4-FFF2-40B4-BE49-F238E27FC236}">
                    <a16:creationId xmlns:a16="http://schemas.microsoft.com/office/drawing/2014/main" id="{898188E1-7424-46DB-AEAE-8392162B75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31">
                <a:extLst>
                  <a:ext uri="{FF2B5EF4-FFF2-40B4-BE49-F238E27FC236}">
                    <a16:creationId xmlns:a16="http://schemas.microsoft.com/office/drawing/2014/main" id="{64B6B101-6F39-41E0-99FA-32DDD9AFD8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32">
                <a:extLst>
                  <a:ext uri="{FF2B5EF4-FFF2-40B4-BE49-F238E27FC236}">
                    <a16:creationId xmlns:a16="http://schemas.microsoft.com/office/drawing/2014/main" id="{55DA8B34-60DC-484F-A43B-470626EB66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51478F3-89B4-4150-9B1C-EDC4B61E27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DC5B79A9-93A6-4C42-87F3-DC4DBA1522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7" name="Freeform: Shape 27">
              <a:extLst>
                <a:ext uri="{FF2B5EF4-FFF2-40B4-BE49-F238E27FC236}">
                  <a16:creationId xmlns:a16="http://schemas.microsoft.com/office/drawing/2014/main" id="{34B5EEC1-94B8-4DD2-B1B7-F7FF109898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4CD37F3-91C5-4C9B-9221-1A9729B70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317" y="1588038"/>
            <a:ext cx="6608042" cy="4912792"/>
          </a:xfrm>
        </p:spPr>
        <p:txBody>
          <a:bodyPr>
            <a:normAutofit fontScale="92500"/>
          </a:bodyPr>
          <a:lstStyle/>
          <a:p>
            <a:pPr>
              <a:spcBef>
                <a:spcPts val="400"/>
              </a:spcBef>
            </a:pPr>
            <a:r>
              <a:rPr lang="cs-CZ" sz="1800" b="1" dirty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Scénář</a:t>
            </a:r>
            <a:r>
              <a:rPr lang="cs-CZ" sz="1800" dirty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Dmitrij </a:t>
            </a:r>
            <a:r>
              <a:rPr lang="cs-CZ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Sobolev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800" dirty="0">
              <a:solidFill>
                <a:srgbClr val="40404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00"/>
              </a:spcBef>
            </a:pPr>
            <a:r>
              <a:rPr lang="cs-CZ" sz="1800" b="1" dirty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Kamera</a:t>
            </a:r>
            <a:r>
              <a:rPr lang="cs-CZ" sz="1800" dirty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Andrej </a:t>
            </a:r>
            <a:r>
              <a:rPr lang="cs-CZ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Žegalov</a:t>
            </a:r>
            <a:endParaRPr lang="cs-CZ" sz="1800" dirty="0">
              <a:solidFill>
                <a:srgbClr val="40404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00"/>
              </a:spcBef>
            </a:pPr>
            <a:r>
              <a:rPr lang="cs-CZ" sz="1800" b="1" dirty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Hudba</a:t>
            </a:r>
            <a:r>
              <a:rPr lang="cs-CZ" sz="1800" dirty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Vladimir </a:t>
            </a:r>
            <a:r>
              <a:rPr lang="cs-CZ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Martynov</a:t>
            </a:r>
            <a:endParaRPr lang="cs-CZ" sz="1800" dirty="0">
              <a:solidFill>
                <a:srgbClr val="40404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400"/>
              </a:spcBef>
            </a:pPr>
            <a:r>
              <a:rPr lang="cs-CZ" sz="1800" b="1" dirty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Námět</a:t>
            </a:r>
            <a:r>
              <a:rPr lang="cs-CZ" sz="1800" dirty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Druhá světová válka. Nákladní člun, na kterém Anatolij a jeho kamarád </a:t>
            </a:r>
            <a:r>
              <a:rPr lang="cs-CZ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Tichon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převáží uhlí, obsadili Němci. Anatolij se modli, aby ho Němci zahranili a za to musí zastřelit </a:t>
            </a:r>
            <a:r>
              <a:rPr lang="cs-CZ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Tichona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Němci nechávají zbabělce na zaminovaném člunu, ale díky pomocí mnichů se mu podařilo přežit. Po hodně letech stařec Anatolij je proslulý svým počestným životem a zázračnou pomoc. Pomáhá lidem, kteří jedou na ostrov schválně k němu. Avšak těžký hřích nenechává ho na pokoji. Cítí, že brzy bude konec a připravuje se na smrt. Ještě neví, že se mu všechno odpustí. </a:t>
            </a:r>
            <a:endParaRPr lang="cs-CZ" sz="1800" dirty="0">
              <a:solidFill>
                <a:srgbClr val="40404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00"/>
              </a:spcBef>
            </a:pPr>
            <a:r>
              <a:rPr lang="cs-CZ" sz="1800" b="1" dirty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Hrají</a:t>
            </a:r>
            <a:r>
              <a:rPr lang="cs-CZ" sz="1800" dirty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Pjotr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Mamonov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Viktor </a:t>
            </a:r>
            <a:r>
              <a:rPr lang="cs-CZ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Suchorukov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Dmitrij </a:t>
            </a:r>
            <a:r>
              <a:rPr lang="cs-CZ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Djužeb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Jurij </a:t>
            </a:r>
            <a:r>
              <a:rPr lang="cs-CZ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Kuzněcov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Viktorija </a:t>
            </a:r>
            <a:r>
              <a:rPr lang="cs-CZ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Isakovová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Nina </a:t>
            </a:r>
            <a:r>
              <a:rPr lang="cs-CZ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Usatovová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Jana </a:t>
            </a:r>
            <a:r>
              <a:rPr lang="cs-CZ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Jesipovič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Olga </a:t>
            </a:r>
            <a:r>
              <a:rPr lang="cs-CZ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Demidovová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Timogej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Tribuncev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Sergej </a:t>
            </a:r>
            <a:r>
              <a:rPr lang="cs-CZ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Burunov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aj.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630662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276F95-B324-4E5F-87DA-411F01CDE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UŽITEČNÉ ODKAZY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C9D494-C6E6-4145-90FF-11EBC3D96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cs-CZ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Film: 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cs-CZ" sz="1800" u="sng" dirty="0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https://www.culture.ru/movies/1607/ostrov</a:t>
            </a:r>
            <a:r>
              <a:rPr lang="cs-CZ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lepší kvalita 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cs-CZ" sz="1800" u="sng" dirty="0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https://www.youtube.com/watch?v=qUVaqWsVto4</a:t>
            </a:r>
            <a:endParaRPr lang="cs-CZ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Film s anglickými titulky: </a:t>
            </a:r>
          </a:p>
          <a:p>
            <a:pPr marL="0" indent="0">
              <a:buNone/>
            </a:pPr>
            <a:r>
              <a:rPr lang="cs-CZ" sz="1800" u="sng" dirty="0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https://www.youtube.com/watch?v=Wz-vegualMg&amp;t=21s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180426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649C10-CE69-475A-9CEE-63FB25EF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OTÁZKY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E08A7F-A28E-47D1-9A61-C3D4C0676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cs-CZ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1) Charakteristika filmu a hrdinů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cs-CZ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2) Jaké zázraky dělá hlavní hrdina?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cs-CZ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3) Bůh, víra a náboženství ve filmu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cs-CZ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4) Popište „pacienty“ hlavního hrdiny.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cs-CZ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5) Jaký je ve filmu humor? Uveďte příklady.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cs-CZ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6) Osobní dojem z filmu.</a:t>
            </a:r>
          </a:p>
        </p:txBody>
      </p:sp>
    </p:spTree>
    <p:extLst>
      <p:ext uri="{BB962C8B-B14F-4D97-AF65-F5344CB8AC3E}">
        <p14:creationId xmlns:p14="http://schemas.microsoft.com/office/powerpoint/2010/main" val="2700120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7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0" name="Bottom Right">
            <a:extLst>
              <a:ext uri="{FF2B5EF4-FFF2-40B4-BE49-F238E27FC236}">
                <a16:creationId xmlns:a16="http://schemas.microsoft.com/office/drawing/2014/main" id="{33609D13-CB83-4F4B-BB01-27F01BE4E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2BD156E-E42F-4CFB-89AD-312AEC753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42" name="Graphic 157">
              <a:extLst>
                <a:ext uri="{FF2B5EF4-FFF2-40B4-BE49-F238E27FC236}">
                  <a16:creationId xmlns:a16="http://schemas.microsoft.com/office/drawing/2014/main" id="{C8B96A24-322B-419A-847B-E8C600AA5B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27E1425-F9A6-4F2D-8335-CBA7062B91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7DF7F24-8721-4CD5-AE3B-C72BCE2882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A0C58FE3-4394-46E8-9039-2D69C594B8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02D8E899-B726-49F6-9C9F-59A3147011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242131D2-A82F-4603-9B6A-EA00FEB82B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4CCDA1D5-C84B-470D-A2E1-5E51E8A856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7BF2B54C-D2E2-4A3E-8DA8-E56D7375C9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2505F4D-B4C3-4EB9-9252-F7229CBD16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227B7BFE-B605-4861-BF66-098168045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0192" y="744909"/>
            <a:ext cx="5797883" cy="31554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LARISA UDOVIČENKO (1955)</a:t>
            </a:r>
          </a:p>
        </p:txBody>
      </p:sp>
      <p:pic>
        <p:nvPicPr>
          <p:cNvPr id="5" name="Zástupný obsah 4" descr="Obsah obrázku osoba, žena, dáma&#10;&#10;Popis byl vytvořen automaticky">
            <a:extLst>
              <a:ext uri="{FF2B5EF4-FFF2-40B4-BE49-F238E27FC236}">
                <a16:creationId xmlns:a16="http://schemas.microsoft.com/office/drawing/2014/main" id="{5EEBC3A5-B600-4957-A7BF-968299EA56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81" y="533399"/>
            <a:ext cx="3755027" cy="6258379"/>
          </a:xfrm>
          <a:prstGeom prst="rect">
            <a:avLst/>
          </a:prstGeom>
        </p:spPr>
      </p:pic>
      <p:grpSp>
        <p:nvGrpSpPr>
          <p:cNvPr id="52" name="Top left">
            <a:extLst>
              <a:ext uri="{FF2B5EF4-FFF2-40B4-BE49-F238E27FC236}">
                <a16:creationId xmlns:a16="http://schemas.microsoft.com/office/drawing/2014/main" id="{FF47B612-7B2E-4A09-9B53-40BDE4350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599A3C89-9112-4DA1-8BB8-8DE0F7A70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0847D53-C868-4FD8-A29C-4C44BCBA9B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11266F6-080B-489F-9B02-B5C4DE4EB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A0BBAD6-8B87-4B31-89B8-E2C854FF39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D79712E-3AD5-4656-A6A0-54C4087A01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1635E33-4458-4D3F-A1C4-264AC5221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432BB39-F871-43E7-A232-C65BFFA911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AE45D09-4993-4718-82A0-BA2217EB2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62" name="Cross">
            <a:extLst>
              <a:ext uri="{FF2B5EF4-FFF2-40B4-BE49-F238E27FC236}">
                <a16:creationId xmlns:a16="http://schemas.microsoft.com/office/drawing/2014/main" id="{3BC5998F-E162-4A33-9E87-01942908A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5264" y="149792"/>
            <a:ext cx="118872" cy="118872"/>
            <a:chOff x="1175347" y="3733800"/>
            <a:chExt cx="118872" cy="118872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259320D-EB3E-4C80-8E86-8A18306B24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07AF5EE-95F6-4B57-B8DD-5051D2EB9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18646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5B73D07-FCD9-4E86-B3CC-1A3B5D5EF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8460" y="559814"/>
            <a:ext cx="5605358" cy="840970"/>
          </a:xfrm>
        </p:spPr>
        <p:txBody>
          <a:bodyPr>
            <a:normAutofit/>
          </a:bodyPr>
          <a:lstStyle/>
          <a:p>
            <a:r>
              <a:rPr lang="cs-CZ" dirty="0"/>
              <a:t>DAMA PIK (2016)</a:t>
            </a:r>
          </a:p>
        </p:txBody>
      </p:sp>
      <p:pic>
        <p:nvPicPr>
          <p:cNvPr id="4" name="Zástupný obsah 4" descr="Obsah obrázku text, osoba&#10;&#10;Popis byl vytvořen automaticky">
            <a:extLst>
              <a:ext uri="{FF2B5EF4-FFF2-40B4-BE49-F238E27FC236}">
                <a16:creationId xmlns:a16="http://schemas.microsoft.com/office/drawing/2014/main" id="{BEF0821F-3A53-4D73-A006-B699DFF73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37" y="567942"/>
            <a:ext cx="4001803" cy="5716862"/>
          </a:xfrm>
          <a:prstGeom prst="rect">
            <a:avLst/>
          </a:prstGeom>
        </p:spPr>
      </p:pic>
      <p:grpSp>
        <p:nvGrpSpPr>
          <p:cNvPr id="15" name="Top left">
            <a:extLst>
              <a:ext uri="{FF2B5EF4-FFF2-40B4-BE49-F238E27FC236}">
                <a16:creationId xmlns:a16="http://schemas.microsoft.com/office/drawing/2014/main" id="{C4F70370-17DE-499D-8256-4F9A352BA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67F3889-D5A7-4B0B-A5C8-910CE49F90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0968393-494B-4758-914C-AC92C7411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3B9ECD2-208D-4E4C-85C7-86FAEFBCF6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CEC0DB1-FD35-4E6A-A339-227F3A2D6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E530033-EC4D-4252-B937-8ABB2D681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136133D-A7F2-42FA-B919-60AC41C778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4D267CA-94E7-4FD5-942D-5C3DE29C9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0D7B39F-6C07-4FE8-A354-9F9A12609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5" name="Bottom Right">
            <a:extLst>
              <a:ext uri="{FF2B5EF4-FFF2-40B4-BE49-F238E27FC236}">
                <a16:creationId xmlns:a16="http://schemas.microsoft.com/office/drawing/2014/main" id="{C493BE25-7BED-4AAF-B05A-9EB10C80E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C74F867-72FD-4FAA-9932-767684A75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27" name="Graphic 157">
              <a:extLst>
                <a:ext uri="{FF2B5EF4-FFF2-40B4-BE49-F238E27FC236}">
                  <a16:creationId xmlns:a16="http://schemas.microsoft.com/office/drawing/2014/main" id="{186A5D6B-01F1-41A2-8AE2-E20E30B048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FB5D595-CCC3-47E7-B8F1-88394EF1FD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36CCDE7-57DC-4910-B815-A1C0C0D8D1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005B41E5-C3EB-4C22-B6DE-8928C8314E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C24D105-2918-455F-B496-92D82E1BD0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9FA8C24E-CE9B-4872-9D15-D4B4A24D54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60726FA3-32BA-48EA-8DCB-23BBFC7188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BEB3500D-7293-48F7-8F7E-D60FF252C1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1D84803-4454-41CE-AFB6-447705465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4ADB50A-044A-485E-8807-574CC140C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7642" y="1400784"/>
            <a:ext cx="6853716" cy="4712303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</a:pPr>
            <a:r>
              <a:rPr lang="cs-CZ" sz="1600" b="1" dirty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Scénář</a:t>
            </a:r>
            <a:r>
              <a:rPr lang="cs-CZ" sz="1600" dirty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Pavel </a:t>
            </a:r>
            <a:r>
              <a:rPr lang="cs-CZ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Lungin</a:t>
            </a:r>
            <a:r>
              <a:rPr lang="cs-CZ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Alexandr </a:t>
            </a:r>
            <a:r>
              <a:rPr lang="cs-CZ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Lungin</a:t>
            </a:r>
            <a:r>
              <a:rPr lang="cs-CZ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Stiphen</a:t>
            </a:r>
            <a:r>
              <a:rPr lang="cs-CZ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Walsh</a:t>
            </a:r>
            <a:r>
              <a:rPr lang="cs-CZ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Valerij </a:t>
            </a:r>
            <a:r>
              <a:rPr lang="cs-CZ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Pečejkin</a:t>
            </a:r>
            <a:r>
              <a:rPr lang="cs-CZ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cs-CZ" sz="1600" dirty="0">
              <a:solidFill>
                <a:srgbClr val="40404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00"/>
              </a:spcBef>
            </a:pPr>
            <a:r>
              <a:rPr lang="cs-CZ" sz="1600" b="1" dirty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Kamera</a:t>
            </a:r>
            <a:r>
              <a:rPr lang="cs-CZ" sz="1600" dirty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Levan</a:t>
            </a:r>
            <a:r>
              <a:rPr lang="cs-CZ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Kapanadze</a:t>
            </a:r>
            <a:endParaRPr lang="cs-CZ" sz="1600" dirty="0">
              <a:solidFill>
                <a:srgbClr val="40404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00"/>
              </a:spcBef>
            </a:pPr>
            <a:r>
              <a:rPr lang="cs-CZ" sz="1600" b="1" dirty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Hudba</a:t>
            </a:r>
            <a:r>
              <a:rPr lang="cs-CZ" sz="1600" dirty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Pjotr</a:t>
            </a:r>
            <a:r>
              <a:rPr lang="cs-CZ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Čajkovskij, </a:t>
            </a:r>
            <a:r>
              <a:rPr lang="cs-CZ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Kuzma</a:t>
            </a:r>
            <a:r>
              <a:rPr lang="cs-CZ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Bodrov</a:t>
            </a:r>
            <a:r>
              <a:rPr lang="cs-CZ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600" dirty="0">
              <a:solidFill>
                <a:srgbClr val="40404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400"/>
              </a:spcBef>
            </a:pPr>
            <a:r>
              <a:rPr lang="cs-CZ" sz="1600" b="1" dirty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Námět</a:t>
            </a:r>
            <a:r>
              <a:rPr lang="cs-CZ" sz="1600" dirty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Operní pěvkyně Sofija Mayerová se po dlouhých letech emigrace vrací do Ruska. Zpěvačka chce uvést </a:t>
            </a:r>
            <a:r>
              <a:rPr lang="cs-CZ" sz="16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Pikovou dámu</a:t>
            </a:r>
            <a:r>
              <a:rPr lang="cs-CZ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Čajkovského v divadle, kde kdysi sama měla premiéru. Hra určitě bude největší kulturní událostí a herci se stanou známými. Mladý zpěvák tohoto divadla Andrej sní o penězích a popularitě. </a:t>
            </a:r>
            <a:r>
              <a:rPr lang="cs-CZ" sz="16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Piková dáma</a:t>
            </a:r>
            <a:r>
              <a:rPr lang="cs-CZ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je pro něj šancí dosáhnout svých snů. Je připravený na všechno, jen aby dostal tu roli a Sofija o tom ví. Opěrní pěvkyně vymyslela krutou hru, do které vtáhne všechny účastníky opery.  </a:t>
            </a:r>
            <a:endParaRPr lang="cs-CZ" sz="1600" dirty="0">
              <a:solidFill>
                <a:srgbClr val="40404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400"/>
              </a:spcBef>
            </a:pPr>
            <a:r>
              <a:rPr lang="cs-CZ" sz="1600" b="1" dirty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Hrají</a:t>
            </a:r>
            <a:r>
              <a:rPr lang="cs-CZ" sz="1600" dirty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Ksenija </a:t>
            </a:r>
            <a:r>
              <a:rPr lang="cs-CZ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Rappoportová</a:t>
            </a:r>
            <a:r>
              <a:rPr lang="cs-CZ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Ivan </a:t>
            </a:r>
            <a:r>
              <a:rPr lang="cs-CZ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Jankovskij</a:t>
            </a:r>
            <a:r>
              <a:rPr lang="cs-CZ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Marija </a:t>
            </a:r>
            <a:r>
              <a:rPr lang="cs-CZ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Kurděněvič</a:t>
            </a:r>
            <a:r>
              <a:rPr lang="cs-CZ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Igor </a:t>
            </a:r>
            <a:r>
              <a:rPr lang="cs-CZ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Mirkurbatov</a:t>
            </a:r>
            <a:r>
              <a:rPr lang="cs-CZ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Vladimir </a:t>
            </a:r>
            <a:r>
              <a:rPr lang="cs-CZ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Simonov</a:t>
            </a:r>
            <a:r>
              <a:rPr lang="cs-CZ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David </a:t>
            </a:r>
            <a:r>
              <a:rPr lang="cs-CZ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Roinišvili</a:t>
            </a:r>
            <a:r>
              <a:rPr lang="cs-CZ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Běnik</a:t>
            </a:r>
            <a:r>
              <a:rPr lang="cs-CZ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Arakeljan</a:t>
            </a:r>
            <a:r>
              <a:rPr lang="cs-CZ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Arslan</a:t>
            </a:r>
            <a:r>
              <a:rPr lang="cs-CZ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Murzaběkov</a:t>
            </a:r>
            <a:r>
              <a:rPr lang="cs-CZ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Dmitrij </a:t>
            </a:r>
            <a:r>
              <a:rPr lang="cs-CZ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Kuličkov</a:t>
            </a:r>
            <a:r>
              <a:rPr lang="cs-CZ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Alexej </a:t>
            </a:r>
            <a:r>
              <a:rPr lang="cs-CZ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Kolgan</a:t>
            </a:r>
            <a:r>
              <a:rPr lang="cs-CZ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Natalja </a:t>
            </a:r>
            <a:r>
              <a:rPr lang="cs-CZ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Koljakanovová</a:t>
            </a:r>
            <a:r>
              <a:rPr lang="cs-CZ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Jevgenij </a:t>
            </a:r>
            <a:r>
              <a:rPr lang="cs-CZ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Zělenskij</a:t>
            </a:r>
            <a:r>
              <a:rPr lang="cs-CZ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Alexandr </a:t>
            </a:r>
            <a:r>
              <a:rPr lang="cs-CZ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Djakin</a:t>
            </a:r>
            <a:r>
              <a:rPr lang="cs-CZ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Roman </a:t>
            </a:r>
            <a:r>
              <a:rPr lang="cs-CZ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Kolotuchin</a:t>
            </a:r>
            <a:r>
              <a:rPr lang="cs-CZ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Dima</a:t>
            </a:r>
            <a:r>
              <a:rPr lang="cs-CZ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Černov. </a:t>
            </a:r>
            <a:endParaRPr lang="cs-CZ" sz="1600" dirty="0">
              <a:solidFill>
                <a:srgbClr val="40404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7224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B9CAD8-2A71-4260-8FC3-D9C29434C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</a:t>
            </a:r>
            <a:r>
              <a:rPr lang="cs-CZ" dirty="0"/>
              <a:t>ŽITEČNÉ ODKAZY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E978B1-332A-4A7E-BE52-D94E6F9BC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cs-CZ" sz="1800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filmu: 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https://www.vokrug.tv/video/show/dama_pik_programma_mnenie_pavel_lungin_o_svoem_novom_filme/</a:t>
            </a:r>
            <a:r>
              <a:rPr lang="cs-CZ" sz="1800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  <a:tabLst>
                <a:tab pos="4643120" algn="l"/>
              </a:tabLst>
            </a:pPr>
            <a:r>
              <a:rPr lang="cs-CZ" sz="1800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Film: 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https://filmix.co/triller/112559-dama-pik-2016.html</a:t>
            </a:r>
            <a:r>
              <a:rPr lang="cs-CZ" sz="1800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nebo 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https://www.youtube.com/watch?v=bdS0JEj4Sk8</a:t>
            </a:r>
            <a:endParaRPr lang="cs-CZ" sz="1800" dirty="0">
              <a:effectLst/>
              <a:latin typeface="Cavolini" panose="0300050204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dirty="0"/>
              <a:t>NEJSOU ANGLICKÉ TITULKY</a:t>
            </a:r>
          </a:p>
        </p:txBody>
      </p:sp>
    </p:spTree>
    <p:extLst>
      <p:ext uri="{BB962C8B-B14F-4D97-AF65-F5344CB8AC3E}">
        <p14:creationId xmlns:p14="http://schemas.microsoft.com/office/powerpoint/2010/main" val="9896947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5BB3AB-9CD7-4F2B-844F-EB5CBFBE7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OTÁZKY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5AA874-20FC-45CE-AC8C-8C571AEFEE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cs-CZ" sz="1800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Charakteristika filmu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cs-CZ" sz="1800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Charakteristika hlavních hrdinů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cs-CZ" sz="1800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 Jak se prolínají život Andreje a jeho hrdiny Germana?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cs-CZ" sz="1800" dirty="0"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4) Vztah Andreje a Lizy</a:t>
            </a:r>
            <a:endParaRPr lang="cs-CZ" sz="1800" dirty="0">
              <a:effectLst/>
              <a:latin typeface="Cavolini" panose="0300050204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cs-CZ" sz="1800" dirty="0"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cs-CZ" sz="1800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Hudba a její význam ve filmu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cs-CZ" sz="1800" dirty="0"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cs-CZ" sz="1800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Osobní dojem z filmu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90783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8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2" name="Freeform: Shape 10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63" name="Freeform: Shape 12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64" name="Freeform: Shape 14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5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66" name="Freeform: Shape 17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18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19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20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21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22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23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73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74" name="Freeform: Shape 26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27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28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29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30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31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32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81" name="Rectangle 34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2" name="Rectangle 36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Zástupný obsah 3" descr="Валерий Тодоровский: «Третий лебедь никому не нужен» — Статьи на ...">
            <a:extLst>
              <a:ext uri="{FF2B5EF4-FFF2-40B4-BE49-F238E27FC236}">
                <a16:creationId xmlns:a16="http://schemas.microsoft.com/office/drawing/2014/main" id="{AFD3F05C-717C-436F-969A-4E58DAD90F4B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1" b="1"/>
          <a:stretch/>
        </p:blipFill>
        <p:spPr bwMode="auto">
          <a:xfrm>
            <a:off x="20" y="10"/>
            <a:ext cx="12188932" cy="6856614"/>
          </a:xfrm>
          <a:prstGeom prst="rect">
            <a:avLst/>
          </a:prstGeom>
          <a:noFill/>
        </p:spPr>
      </p:pic>
      <p:sp>
        <p:nvSpPr>
          <p:cNvPr id="83" name="Rectangle 38">
            <a:extLst>
              <a:ext uri="{FF2B5EF4-FFF2-40B4-BE49-F238E27FC236}">
                <a16:creationId xmlns:a16="http://schemas.microsoft.com/office/drawing/2014/main" id="{8D2A0DB3-EF43-4032-9B27-954E12CCB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3732362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EAFA2C5-CB59-44F7-B21E-B4DF97D6F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75" y="156477"/>
            <a:ext cx="10190071" cy="151509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Valerij </a:t>
            </a:r>
            <a:r>
              <a:rPr lang="cs-CZ" sz="5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Todorovskij</a:t>
            </a:r>
            <a:r>
              <a:rPr lang="cs-CZ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(1962)</a:t>
            </a:r>
            <a:endParaRPr lang="en-US" sz="5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4" name="Top Left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85" name="Freeform: Shape 41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42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43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44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45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46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47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92" name="Bottom Right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1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93" name="Freeform: Shape 52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53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54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55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56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57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58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0" name="Freeform: Shape 51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668638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0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2" name="Top left">
            <a:extLst>
              <a:ext uri="{FF2B5EF4-FFF2-40B4-BE49-F238E27FC236}">
                <a16:creationId xmlns:a16="http://schemas.microsoft.com/office/drawing/2014/main" id="{86B56C86-A94B-4668-913E-986E5C13F3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A4E4D8E-1BD1-47F7-94E7-0DAF57968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65B8AC7-FBA4-40A7-998D-A56F1911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51A4BDA-5781-40F9-82EC-7B8D0294B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5EBCEBA-A63F-4458-BC7B-4AE6844E4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618C9FA-437B-4BA5-A742-95AB2D5CE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3FBC096-ED19-4206-8731-9FA9C59B79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7B1D33F-6F8A-40D7-9259-A0D71F4302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D0AA71C-BC79-4304-9954-5B6AA5523E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2" name="Cross">
            <a:extLst>
              <a:ext uri="{FF2B5EF4-FFF2-40B4-BE49-F238E27FC236}">
                <a16:creationId xmlns:a16="http://schemas.microsoft.com/office/drawing/2014/main" id="{E1B2CC16-E236-484A-8B48-29A75787A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5264" y="149792"/>
            <a:ext cx="118872" cy="118872"/>
            <a:chOff x="1175347" y="3733800"/>
            <a:chExt cx="118872" cy="118872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2F52009-0623-4DBE-B091-975F6ED0F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58A51BF-F5FD-42A4-8EB6-6DCD8639C7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7" name="Obrázek 6">
            <a:extLst>
              <a:ext uri="{FF2B5EF4-FFF2-40B4-BE49-F238E27FC236}">
                <a16:creationId xmlns:a16="http://schemas.microsoft.com/office/drawing/2014/main" id="{E412D26F-9978-416C-929B-256A3B70F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56" y="2378875"/>
            <a:ext cx="2752746" cy="3890808"/>
          </a:xfrm>
          <a:prstGeom prst="rect">
            <a:avLst/>
          </a:prstGeom>
        </p:spPr>
      </p:pic>
      <p:pic>
        <p:nvPicPr>
          <p:cNvPr id="5" name="Zástupný obsah 4" descr="Obsah obrázku text, osoba&#10;&#10;Popis byl vytvořen automaticky">
            <a:extLst>
              <a:ext uri="{FF2B5EF4-FFF2-40B4-BE49-F238E27FC236}">
                <a16:creationId xmlns:a16="http://schemas.microsoft.com/office/drawing/2014/main" id="{405E0D52-387E-4AF2-B386-1876DAA893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5" y="0"/>
            <a:ext cx="2650867" cy="3733616"/>
          </a:xfrm>
          <a:prstGeom prst="rect">
            <a:avLst/>
          </a:prstGeom>
        </p:spPr>
      </p:pic>
      <p:grpSp>
        <p:nvGrpSpPr>
          <p:cNvPr id="56" name="Bottom Right">
            <a:extLst>
              <a:ext uri="{FF2B5EF4-FFF2-40B4-BE49-F238E27FC236}">
                <a16:creationId xmlns:a16="http://schemas.microsoft.com/office/drawing/2014/main" id="{4974683B-5112-461C-8C28-D36ED826E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7" name="Graphic 157">
              <a:extLst>
                <a:ext uri="{FF2B5EF4-FFF2-40B4-BE49-F238E27FC236}">
                  <a16:creationId xmlns:a16="http://schemas.microsoft.com/office/drawing/2014/main" id="{3E2E1F0E-C073-480E-9C7C-FE5AAD7120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0A76683-2FBC-4B9E-8FE6-04DA837819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8D7A2BFC-CD5C-40E7-B7F0-03B9FAF6E0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FEFBCD30-B2C3-47D7-A543-43114D07AC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1C3BA05-B86E-4636-ABDA-D7D780D891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2FF12B91-8FD0-44E7-A663-B642033034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AE2F160-5987-493D-BE4F-A34A6183F1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46C11E46-6D94-4450-BB01-8E2D43E4EA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875E8CC-AEBE-48C9-8EF8-80D1AA95BF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67" name="Cross">
            <a:extLst>
              <a:ext uri="{FF2B5EF4-FFF2-40B4-BE49-F238E27FC236}">
                <a16:creationId xmlns:a16="http://schemas.microsoft.com/office/drawing/2014/main" id="{B3574FE3-8C6E-46AB-8AAB-8863AF8C0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92104" y="6150811"/>
            <a:ext cx="118872" cy="118872"/>
            <a:chOff x="1175347" y="3733800"/>
            <a:chExt cx="118872" cy="118872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AD69FFE-A14A-43BA-9DEB-678904B59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43DA7A1-CA5D-4013-B068-5641701C29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9" name="Obrázek 8" descr="Obsah obrázku osoba, muž&#10;&#10;Popis byl vytvořen automaticky">
            <a:extLst>
              <a:ext uri="{FF2B5EF4-FFF2-40B4-BE49-F238E27FC236}">
                <a16:creationId xmlns:a16="http://schemas.microsoft.com/office/drawing/2014/main" id="{FE971D64-52BA-45AF-AC2E-99CEF7AC30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623" y="2374461"/>
            <a:ext cx="5287764" cy="389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915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0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2" name="Top left">
            <a:extLst>
              <a:ext uri="{FF2B5EF4-FFF2-40B4-BE49-F238E27FC236}">
                <a16:creationId xmlns:a16="http://schemas.microsoft.com/office/drawing/2014/main" id="{C23BAD38-30D1-4252-8149-903B66D8B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EF8871A-7DF5-4751-8948-75984B0FB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6A6F3E3-6529-4B7E-8D31-317E141F1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C70AD52-D54F-41A3-91B9-9BC0DDAF89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37F2387-BA4B-46C5-ABBD-E9272097EC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2E1B2E0-5DD5-4599-BDEC-F26CEF9E9B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A88C97C-1B3C-4A30-B1C0-D4AFEDC97C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6C4CC9D-7C49-41ED-8FE2-61EC66F0B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51EA8C3-05E0-4F68-9BA7-F3F6C669D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2" name="Cross">
            <a:extLst>
              <a:ext uri="{FF2B5EF4-FFF2-40B4-BE49-F238E27FC236}">
                <a16:creationId xmlns:a16="http://schemas.microsoft.com/office/drawing/2014/main" id="{4927067E-BE13-4DBB-AC1E-9847B890B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5264" y="149792"/>
            <a:ext cx="118872" cy="118872"/>
            <a:chOff x="1175347" y="3733800"/>
            <a:chExt cx="118872" cy="118872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62F8BF3-36CC-4073-AE00-A422A57FDB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95C5F4E-7F61-464E-B716-44F5797553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385E57A5-D4E7-4A1C-9DDF-6287A10A74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66" y="328059"/>
            <a:ext cx="4467191" cy="6036746"/>
          </a:xfrm>
          <a:prstGeom prst="rect">
            <a:avLst/>
          </a:prstGeom>
        </p:spPr>
      </p:pic>
      <p:pic>
        <p:nvPicPr>
          <p:cNvPr id="7" name="Obrázek 6" descr="Obsah obrázku osoba, pózování&#10;&#10;Popis byl vytvořen automaticky">
            <a:extLst>
              <a:ext uri="{FF2B5EF4-FFF2-40B4-BE49-F238E27FC236}">
                <a16:creationId xmlns:a16="http://schemas.microsoft.com/office/drawing/2014/main" id="{A021764D-3048-41AD-B8EA-43B6940C4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535" y="371253"/>
            <a:ext cx="6013888" cy="6013888"/>
          </a:xfrm>
          <a:prstGeom prst="rect">
            <a:avLst/>
          </a:prstGeom>
        </p:spPr>
      </p:pic>
      <p:grpSp>
        <p:nvGrpSpPr>
          <p:cNvPr id="56" name="Bottom Right">
            <a:extLst>
              <a:ext uri="{FF2B5EF4-FFF2-40B4-BE49-F238E27FC236}">
                <a16:creationId xmlns:a16="http://schemas.microsoft.com/office/drawing/2014/main" id="{D11A5264-0A9F-46A0-B3ED-9B336D970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7" name="Graphic 157">
              <a:extLst>
                <a:ext uri="{FF2B5EF4-FFF2-40B4-BE49-F238E27FC236}">
                  <a16:creationId xmlns:a16="http://schemas.microsoft.com/office/drawing/2014/main" id="{A1B8A55C-B130-4222-B98F-16CA78B9CF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82D40CFF-E2DF-48E0-8896-5166887A3C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37A4DB32-F7AD-42D8-A125-6CFB9B252B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76CA230A-C491-40F1-B028-898C23C8D2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E27DB684-4D1D-4152-8ECC-62EC93D71D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70AD88BE-AE84-4CD6-A22A-26C3D9BD20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C9DC46C-EF52-4B9D-98C0-6225FB9D5F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AC279F2D-8036-4201-8D63-8BE961F092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554FA09-485D-4EB3-9D6F-C19A292F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991304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5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8" name="Bottom Right">
            <a:extLst>
              <a:ext uri="{FF2B5EF4-FFF2-40B4-BE49-F238E27FC236}">
                <a16:creationId xmlns:a16="http://schemas.microsoft.com/office/drawing/2014/main" id="{EA367432-6738-49D4-AF93-E7813B0E1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49" name="Graphic 157">
              <a:extLst>
                <a:ext uri="{FF2B5EF4-FFF2-40B4-BE49-F238E27FC236}">
                  <a16:creationId xmlns:a16="http://schemas.microsoft.com/office/drawing/2014/main" id="{B5A8C065-76AC-415C-9478-BCF5264400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6"/>
              <a:chOff x="4114800" y="1423987"/>
              <a:chExt cx="3961542" cy="4007547"/>
            </a:xfrm>
            <a:noFill/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8ED31351-E549-40EE-9ACA-0AA4CD1CB7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632CF217-C701-478F-B665-882050E84B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E0DA10A1-D255-42F9-A2F6-23497BC912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6583B795-852B-45B4-8072-1CC90BDAD2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FA9F84D0-7726-457F-975C-3C8B44BEB15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751187D-89DE-4047-94E1-64D92F29BA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1F27AB79-2057-4384-A817-EEE2FA8AA4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920B662-D0D9-421B-B1E6-D16C16E22F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5" name="Zástupný obsah 4" descr="Obsah obrázku text, čelenka, čepice&#10;&#10;Popis byl vytvořen automaticky">
            <a:extLst>
              <a:ext uri="{FF2B5EF4-FFF2-40B4-BE49-F238E27FC236}">
                <a16:creationId xmlns:a16="http://schemas.microsoft.com/office/drawing/2014/main" id="{3545EC46-8463-47DB-B41E-65E5C26165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6" r="-4" b="-4"/>
          <a:stretch/>
        </p:blipFill>
        <p:spPr>
          <a:xfrm>
            <a:off x="198741" y="10"/>
            <a:ext cx="2973797" cy="3919684"/>
          </a:xfrm>
          <a:prstGeom prst="rect">
            <a:avLst/>
          </a:prstGeom>
        </p:spPr>
      </p:pic>
      <p:grpSp>
        <p:nvGrpSpPr>
          <p:cNvPr id="59" name="Top left">
            <a:extLst>
              <a:ext uri="{FF2B5EF4-FFF2-40B4-BE49-F238E27FC236}">
                <a16:creationId xmlns:a16="http://schemas.microsoft.com/office/drawing/2014/main" id="{A8DAF2FE-BE98-4700-8EB1-CCAFED81D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" y="16721"/>
            <a:ext cx="2198951" cy="3331254"/>
            <a:chOff x="10849" y="15178"/>
            <a:chExt cx="2198951" cy="3331254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C6BE35D2-1279-4BEE-969B-82906A7FC8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B5432E4-69B3-4469-8701-294B5E709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4FF943A-7F10-4A1E-A55E-19F118304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1A1D1FD-D1EE-45BC-838B-D3E5D9708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EE5940A9-5D59-46CB-A51C-95209E0D7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852B211-0024-4C45-8C97-D88E57CC77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7B616DD-7908-457B-BC0A-A8FAA4A42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grpSp>
        <p:nvGrpSpPr>
          <p:cNvPr id="68" name="Cross">
            <a:extLst>
              <a:ext uri="{FF2B5EF4-FFF2-40B4-BE49-F238E27FC236}">
                <a16:creationId xmlns:a16="http://schemas.microsoft.com/office/drawing/2014/main" id="{14B18E85-4CFD-4050-B41A-AB717C5FF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" y="3919728"/>
            <a:ext cx="118872" cy="118872"/>
            <a:chOff x="1175347" y="3733800"/>
            <a:chExt cx="118872" cy="118872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31940A5-FAD8-4091-B945-12FABA2047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14E7B94-5717-4A80-B872-E3AC1D462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1" name="Obrázek 10" descr="Obsah obrázku osoba, pózování&#10;&#10;Popis byl vytvořen automaticky">
            <a:extLst>
              <a:ext uri="{FF2B5EF4-FFF2-40B4-BE49-F238E27FC236}">
                <a16:creationId xmlns:a16="http://schemas.microsoft.com/office/drawing/2014/main" id="{7CC45079-4957-47D9-AB62-2DBAE156D4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" r="10785" b="-2"/>
          <a:stretch/>
        </p:blipFill>
        <p:spPr>
          <a:xfrm>
            <a:off x="6103073" y="-11569"/>
            <a:ext cx="2973797" cy="3919684"/>
          </a:xfrm>
          <a:prstGeom prst="rect">
            <a:avLst/>
          </a:prstGeom>
        </p:spPr>
      </p:pic>
      <p:pic>
        <p:nvPicPr>
          <p:cNvPr id="7" name="Obrázek 6" descr="Obsah obrázku osoba, zeď, interiér&#10;&#10;Popis byl vytvořen automaticky">
            <a:extLst>
              <a:ext uri="{FF2B5EF4-FFF2-40B4-BE49-F238E27FC236}">
                <a16:creationId xmlns:a16="http://schemas.microsoft.com/office/drawing/2014/main" id="{6C33A0AA-64B7-405A-B2E2-F618E73F07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9384"/>
          <a:stretch/>
        </p:blipFill>
        <p:spPr>
          <a:xfrm>
            <a:off x="3188054" y="10"/>
            <a:ext cx="2973797" cy="3919684"/>
          </a:xfrm>
          <a:prstGeom prst="rect">
            <a:avLst/>
          </a:prstGeom>
        </p:spPr>
      </p:pic>
      <p:pic>
        <p:nvPicPr>
          <p:cNvPr id="13" name="Obrázek 12" descr="Obsah obrázku osoba, zeď, muž, interiér&#10;&#10;Popis byl vytvořen automaticky">
            <a:extLst>
              <a:ext uri="{FF2B5EF4-FFF2-40B4-BE49-F238E27FC236}">
                <a16:creationId xmlns:a16="http://schemas.microsoft.com/office/drawing/2014/main" id="{8A7AA217-81FD-4930-812C-8AC34BA038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r="34226"/>
          <a:stretch/>
        </p:blipFill>
        <p:spPr>
          <a:xfrm>
            <a:off x="9065803" y="10"/>
            <a:ext cx="2973797" cy="391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682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A831C003-C7F6-4EB4-B7DF-6170D8F22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61" y="1372422"/>
            <a:ext cx="2880360" cy="4113154"/>
          </a:xfrm>
          <a:prstGeom prst="rect">
            <a:avLst/>
          </a:prstGeom>
        </p:spPr>
      </p:pic>
      <p:pic>
        <p:nvPicPr>
          <p:cNvPr id="51" name="Zástupný obsah 4" descr="Obsah obrázku text, osoba&#10;&#10;Popis byl vytvořen automaticky">
            <a:extLst>
              <a:ext uri="{FF2B5EF4-FFF2-40B4-BE49-F238E27FC236}">
                <a16:creationId xmlns:a16="http://schemas.microsoft.com/office/drawing/2014/main" id="{7205C122-EDD4-4571-9650-831E68FDDD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458" y="1079925"/>
            <a:ext cx="2879083" cy="4378833"/>
          </a:xfrm>
          <a:prstGeom prst="rect">
            <a:avLst/>
          </a:prstGeom>
        </p:spPr>
      </p:pic>
      <p:pic>
        <p:nvPicPr>
          <p:cNvPr id="7" name="Obrázek 6" descr="Obsah obrázku text, osoba, pózování&#10;&#10;Popis byl vytvořen automaticky">
            <a:extLst>
              <a:ext uri="{FF2B5EF4-FFF2-40B4-BE49-F238E27FC236}">
                <a16:creationId xmlns:a16="http://schemas.microsoft.com/office/drawing/2014/main" id="{6A1A6BA7-2A2E-410D-8AFB-338F948CA4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41" y="1211941"/>
            <a:ext cx="288036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613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 descr="Obsah obrázku text, světlo&#10;&#10;Popis byl vytvořen automaticky">
            <a:extLst>
              <a:ext uri="{FF2B5EF4-FFF2-40B4-BE49-F238E27FC236}">
                <a16:creationId xmlns:a16="http://schemas.microsoft.com/office/drawing/2014/main" id="{9E5D205B-CAA6-438A-BE56-BBDE7F946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11" y="1253331"/>
            <a:ext cx="2957578" cy="4351338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F9CDB68-DD27-42E1-BE82-BE46C8420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1285875"/>
            <a:ext cx="2857500" cy="4286250"/>
          </a:xfrm>
          <a:prstGeom prst="rect">
            <a:avLst/>
          </a:prstGeom>
        </p:spPr>
      </p:pic>
      <p:pic>
        <p:nvPicPr>
          <p:cNvPr id="13" name="Obrázek 12" descr="Obsah obrázku text, elektronika&#10;&#10;Popis byl vytvořen automaticky">
            <a:extLst>
              <a:ext uri="{FF2B5EF4-FFF2-40B4-BE49-F238E27FC236}">
                <a16:creationId xmlns:a16="http://schemas.microsoft.com/office/drawing/2014/main" id="{3FDFA456-9292-4026-BD30-7323B0E71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889" y="1285875"/>
            <a:ext cx="28575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56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5" name="Top left">
            <a:extLst>
              <a:ext uri="{FF2B5EF4-FFF2-40B4-BE49-F238E27FC236}">
                <a16:creationId xmlns:a16="http://schemas.microsoft.com/office/drawing/2014/main" id="{6B72B514-4AB8-43DF-84D4-951DBF368C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18CBCFF-BD6B-4455-9B70-EFE805CA29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C930A72-C529-4D5D-B460-A5A5375F98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92FE3B2-9E8F-4022-93E8-BAAD0D50B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F85196A-D084-4219-B329-E5A7032CF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8174307-CBF0-4926-99C3-3072804B3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3DDE618-1CD3-4BE5-8742-5D51BBF30D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D73DBA2-8AAA-4F85-81B5-99B96A471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A346AE2-9E14-4CFB-8DD3-0B1633621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55BCF85B-3530-4025-B1A5-DF204EAEB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5605358" cy="1664573"/>
          </a:xfrm>
        </p:spPr>
        <p:txBody>
          <a:bodyPr>
            <a:normAutofit/>
          </a:bodyPr>
          <a:lstStyle/>
          <a:p>
            <a:r>
              <a:rPr lang="cs-CZ" dirty="0"/>
              <a:t>ŠVIHÁCI (2008)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57D7E38-104C-45D1-B018-CDEAD6119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755" y="2384474"/>
            <a:ext cx="5604997" cy="3728613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ts val="400"/>
              </a:spcBef>
            </a:pPr>
            <a:r>
              <a:rPr lang="cs-CZ" sz="1800" b="1" dirty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Scénář</a:t>
            </a:r>
            <a:r>
              <a:rPr lang="cs-CZ" sz="1800" dirty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Jurij </a:t>
            </a:r>
            <a:r>
              <a:rPr lang="cs-CZ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Korotkov</a:t>
            </a:r>
            <a:endParaRPr lang="cs-CZ" sz="1800" dirty="0">
              <a:solidFill>
                <a:srgbClr val="40404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00"/>
              </a:spcBef>
            </a:pPr>
            <a:r>
              <a:rPr lang="cs-CZ" sz="1800" b="1" dirty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Kamera</a:t>
            </a:r>
            <a:r>
              <a:rPr lang="cs-CZ" sz="1800" dirty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Roman </a:t>
            </a:r>
            <a:r>
              <a:rPr lang="cs-CZ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Vasjanov</a:t>
            </a:r>
            <a:endParaRPr lang="cs-CZ" sz="1800" dirty="0">
              <a:solidFill>
                <a:srgbClr val="40404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00"/>
              </a:spcBef>
            </a:pPr>
            <a:r>
              <a:rPr lang="cs-CZ" sz="1800" b="1" dirty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Hudba</a:t>
            </a:r>
            <a:r>
              <a:rPr lang="cs-CZ" sz="1800" dirty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Konstantin </a:t>
            </a:r>
            <a:r>
              <a:rPr lang="cs-CZ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Meladze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800" dirty="0">
              <a:solidFill>
                <a:srgbClr val="40404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400"/>
              </a:spcBef>
            </a:pPr>
            <a:r>
              <a:rPr lang="cs-CZ" sz="1800" b="1" dirty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Námět</a:t>
            </a:r>
            <a:r>
              <a:rPr lang="cs-CZ" sz="1800" dirty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Moskva 50.let minulého století. Ideální představitel sovětské mládeže </a:t>
            </a:r>
            <a:r>
              <a:rPr lang="cs-CZ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Mels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se dozvídá o existenci jiného života, kde je svoboda, láska a hudba. Ponoří se do jiné reality, ale bojuje za právo být jiný. </a:t>
            </a:r>
            <a:endParaRPr lang="cs-CZ" sz="1800" dirty="0">
              <a:solidFill>
                <a:srgbClr val="40404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400"/>
              </a:spcBef>
            </a:pPr>
            <a:r>
              <a:rPr lang="cs-CZ" sz="1800" b="1" dirty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Hrají</a:t>
            </a:r>
            <a:r>
              <a:rPr lang="cs-CZ" sz="1800" dirty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Anton </a:t>
            </a:r>
            <a:r>
              <a:rPr lang="cs-CZ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Šagin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Oksana </a:t>
            </a:r>
            <a:r>
              <a:rPr lang="cs-CZ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Akiňšinová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Jevgenija </a:t>
            </a:r>
            <a:r>
              <a:rPr lang="cs-CZ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Brik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Maksim </a:t>
            </a:r>
            <a:r>
              <a:rPr lang="cs-CZ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Matvějev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Jekatěrina </a:t>
            </a:r>
            <a:r>
              <a:rPr lang="cs-CZ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Vilkovová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Igor </a:t>
            </a:r>
            <a:r>
              <a:rPr lang="cs-CZ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Vojnarovkij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Konstantin </a:t>
            </a:r>
            <a:r>
              <a:rPr lang="cs-CZ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Balakirěv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Sergej </a:t>
            </a:r>
            <a:r>
              <a:rPr lang="cs-CZ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Garmaš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Oleg </a:t>
            </a:r>
            <a:r>
              <a:rPr lang="cs-CZ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Jankovskij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Irina </a:t>
            </a:r>
            <a:r>
              <a:rPr lang="cs-CZ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Rozanovoá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Leonid </a:t>
            </a:r>
            <a:r>
              <a:rPr lang="cs-CZ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Jarmolnik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Alexej </a:t>
            </a:r>
            <a:r>
              <a:rPr lang="cs-CZ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Gorbunov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Alexandr </a:t>
            </a:r>
            <a:r>
              <a:rPr lang="cs-CZ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Stěfancov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Světlana </a:t>
            </a:r>
            <a:r>
              <a:rPr lang="cs-CZ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Kuzminová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Sofija </a:t>
            </a:r>
            <a:r>
              <a:rPr lang="cs-CZ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Lebedevová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Konstantin </a:t>
            </a:r>
            <a:r>
              <a:rPr lang="cs-CZ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Leščenko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Janina </a:t>
            </a:r>
            <a:r>
              <a:rPr lang="cs-CZ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Melechovová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Marija Minová, Olga </a:t>
            </a:r>
            <a:r>
              <a:rPr lang="cs-CZ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Smirnovová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Ljudmila </a:t>
            </a:r>
            <a:r>
              <a:rPr lang="cs-CZ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Solovjovová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Alexandr </a:t>
            </a:r>
            <a:r>
              <a:rPr lang="cs-CZ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Fedičkin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cs-CZ" sz="1800" dirty="0">
              <a:solidFill>
                <a:srgbClr val="40404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/>
          </a:p>
        </p:txBody>
      </p:sp>
      <p:pic>
        <p:nvPicPr>
          <p:cNvPr id="4" name="Zástupný obsah 4" descr="Obsah obrázku text, osoba&#10;&#10;Popis byl vytvořen automaticky">
            <a:extLst>
              <a:ext uri="{FF2B5EF4-FFF2-40B4-BE49-F238E27FC236}">
                <a16:creationId xmlns:a16="http://schemas.microsoft.com/office/drawing/2014/main" id="{CDAFF254-68AD-42CE-A49F-31DC3B85B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942" y="567942"/>
            <a:ext cx="3758836" cy="5716862"/>
          </a:xfrm>
          <a:prstGeom prst="rect">
            <a:avLst/>
          </a:prstGeom>
        </p:spPr>
      </p:pic>
      <p:grpSp>
        <p:nvGrpSpPr>
          <p:cNvPr id="25" name="Bottom Right">
            <a:extLst>
              <a:ext uri="{FF2B5EF4-FFF2-40B4-BE49-F238E27FC236}">
                <a16:creationId xmlns:a16="http://schemas.microsoft.com/office/drawing/2014/main" id="{DD2E06CA-048F-403F-AD47-B098C0A25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24E2410-B321-4174-8C27-7749F2A57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27" name="Graphic 157">
              <a:extLst>
                <a:ext uri="{FF2B5EF4-FFF2-40B4-BE49-F238E27FC236}">
                  <a16:creationId xmlns:a16="http://schemas.microsoft.com/office/drawing/2014/main" id="{EE03354E-6E8A-4926-8545-B6B873F1F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BBCAC88-02AA-4773-A48A-D144EA52EE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C51D753-137C-455D-97D4-ACCB464D937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02ABCEE4-D638-4555-AC4A-7E190462FA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F383AB0-7670-4584-8F01-4324D54BB9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4CD1567B-7D6D-497B-8CA8-14D96E0106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F3C4A9D-7E63-4D24-B697-23D58B3160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15D2559-8BE6-439C-83F0-CE5BF53C94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A374A4F-696B-4911-BE1B-B180D09A17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0779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7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0" name="Bottom Right">
            <a:extLst>
              <a:ext uri="{FF2B5EF4-FFF2-40B4-BE49-F238E27FC236}">
                <a16:creationId xmlns:a16="http://schemas.microsoft.com/office/drawing/2014/main" id="{33609D13-CB83-4F4B-BB01-27F01BE4E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2BD156E-E42F-4CFB-89AD-312AEC753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42" name="Graphic 157">
              <a:extLst>
                <a:ext uri="{FF2B5EF4-FFF2-40B4-BE49-F238E27FC236}">
                  <a16:creationId xmlns:a16="http://schemas.microsoft.com/office/drawing/2014/main" id="{C8B96A24-322B-419A-847B-E8C600AA5B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27E1425-F9A6-4F2D-8335-CBA7062B91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7DF7F24-8721-4CD5-AE3B-C72BCE2882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A0C58FE3-4394-46E8-9039-2D69C594B8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02D8E899-B726-49F6-9C9F-59A3147011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242131D2-A82F-4603-9B6A-EA00FEB82B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4CCDA1D5-C84B-470D-A2E1-5E51E8A856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7BF2B54C-D2E2-4A3E-8DA8-E56D7375C9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2505F4D-B4C3-4EB9-9252-F7229CBD16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53213215-EF1C-4B9B-807C-0608E0E4A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0192" y="744909"/>
            <a:ext cx="5797883" cy="31554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TATJANA VASILJEVA (1947)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7C42D99-C813-4E42-9707-AEE8CD2CD4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14484"/>
            <a:ext cx="4781280" cy="4954694"/>
          </a:xfrm>
          <a:prstGeom prst="rect">
            <a:avLst/>
          </a:prstGeom>
        </p:spPr>
      </p:pic>
      <p:grpSp>
        <p:nvGrpSpPr>
          <p:cNvPr id="52" name="Top left">
            <a:extLst>
              <a:ext uri="{FF2B5EF4-FFF2-40B4-BE49-F238E27FC236}">
                <a16:creationId xmlns:a16="http://schemas.microsoft.com/office/drawing/2014/main" id="{FF47B612-7B2E-4A09-9B53-40BDE4350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599A3C89-9112-4DA1-8BB8-8DE0F7A70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0847D53-C868-4FD8-A29C-4C44BCBA9B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11266F6-080B-489F-9B02-B5C4DE4EB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A0BBAD6-8B87-4B31-89B8-E2C854FF39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D79712E-3AD5-4656-A6A0-54C4087A01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1635E33-4458-4D3F-A1C4-264AC5221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432BB39-F871-43E7-A232-C65BFFA911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AE45D09-4993-4718-82A0-BA2217EB2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62" name="Cross">
            <a:extLst>
              <a:ext uri="{FF2B5EF4-FFF2-40B4-BE49-F238E27FC236}">
                <a16:creationId xmlns:a16="http://schemas.microsoft.com/office/drawing/2014/main" id="{3BC5998F-E162-4A33-9E87-01942908A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5264" y="149792"/>
            <a:ext cx="118872" cy="118872"/>
            <a:chOff x="1175347" y="3733800"/>
            <a:chExt cx="118872" cy="118872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259320D-EB3E-4C80-8E86-8A18306B24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07AF5EE-95F6-4B57-B8DD-5051D2EB9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318922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5EE26B-84C8-4334-997B-FF92BF7A1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UŽITEČNÉ ODKAZY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65BFF4-C572-44B2-BF86-50A5C06D5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cs-CZ" sz="1800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Film o filmu: 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https://www.youtube.com/watch?v=vo1YdjIDecw</a:t>
            </a:r>
            <a:r>
              <a:rPr lang="cs-CZ" sz="1800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sz="1800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Film: 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https://rezka.ag/films/musical/12256-stilyagi-2008.html</a:t>
            </a:r>
            <a:r>
              <a:rPr lang="cs-CZ" sz="1800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nebo 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http://baskino.me/films/dramy/147-stilyagi.html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42413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A02659-C0BC-470E-883F-E0E78AA4D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OTÁZKY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97FFAA-C450-4890-B702-0A5E354D3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cs-CZ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1) Charakteristika filmu.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cs-CZ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2) Charakteristika hlavních hrdinů.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cs-CZ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3) Charakteristika doby.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cs-CZ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4) Jakou roli mají hudební scény?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cs-CZ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5) Osobní dojem z filmu.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68120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10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2" name="Rectangle 12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3" name="Rectangle 14">
            <a:extLst>
              <a:ext uri="{FF2B5EF4-FFF2-40B4-BE49-F238E27FC236}">
                <a16:creationId xmlns:a16="http://schemas.microsoft.com/office/drawing/2014/main" id="{16E12301-1C96-4D15-9838-D5B894B22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 descr="Биография Квартет И | Last.fm">
            <a:extLst>
              <a:ext uri="{FF2B5EF4-FFF2-40B4-BE49-F238E27FC236}">
                <a16:creationId xmlns:a16="http://schemas.microsoft.com/office/drawing/2014/main" id="{FEEEE4FE-C237-4A07-B7B5-9D5BB77F315C}"/>
              </a:ext>
            </a:extLst>
          </p:cNvPr>
          <p:cNvPicPr>
            <a:picLocks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725"/>
          <a:stretch/>
        </p:blipFill>
        <p:spPr bwMode="auto">
          <a:xfrm>
            <a:off x="20" y="10"/>
            <a:ext cx="12188932" cy="6856614"/>
          </a:xfrm>
          <a:prstGeom prst="rect">
            <a:avLst/>
          </a:prstGeom>
          <a:noFill/>
        </p:spPr>
      </p:pic>
      <p:grpSp>
        <p:nvGrpSpPr>
          <p:cNvPr id="64" name="Top Left">
            <a:extLst>
              <a:ext uri="{FF2B5EF4-FFF2-40B4-BE49-F238E27FC236}">
                <a16:creationId xmlns:a16="http://schemas.microsoft.com/office/drawing/2014/main" id="{D7A5FD75-4B35-4162-9304-569491255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65" name="Freeform: Shape 17">
              <a:extLst>
                <a:ext uri="{FF2B5EF4-FFF2-40B4-BE49-F238E27FC236}">
                  <a16:creationId xmlns:a16="http://schemas.microsoft.com/office/drawing/2014/main" id="{A5107DF9-40C8-458E-82E1-523137E7A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18">
              <a:extLst>
                <a:ext uri="{FF2B5EF4-FFF2-40B4-BE49-F238E27FC236}">
                  <a16:creationId xmlns:a16="http://schemas.microsoft.com/office/drawing/2014/main" id="{5BD83295-4F37-4B80-AF77-1798FB80C5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19">
              <a:extLst>
                <a:ext uri="{FF2B5EF4-FFF2-40B4-BE49-F238E27FC236}">
                  <a16:creationId xmlns:a16="http://schemas.microsoft.com/office/drawing/2014/main" id="{65888C74-4F56-4347-8944-E676A3C89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20">
              <a:extLst>
                <a:ext uri="{FF2B5EF4-FFF2-40B4-BE49-F238E27FC236}">
                  <a16:creationId xmlns:a16="http://schemas.microsoft.com/office/drawing/2014/main" id="{A69429CD-28C1-4DC7-84AD-4421A0AC8E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21">
              <a:extLst>
                <a:ext uri="{FF2B5EF4-FFF2-40B4-BE49-F238E27FC236}">
                  <a16:creationId xmlns:a16="http://schemas.microsoft.com/office/drawing/2014/main" id="{762D63CF-41E9-4561-A945-E199ABE75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22">
              <a:extLst>
                <a:ext uri="{FF2B5EF4-FFF2-40B4-BE49-F238E27FC236}">
                  <a16:creationId xmlns:a16="http://schemas.microsoft.com/office/drawing/2014/main" id="{0C95C339-F16B-492F-903D-A6855F56E1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23">
              <a:extLst>
                <a:ext uri="{FF2B5EF4-FFF2-40B4-BE49-F238E27FC236}">
                  <a16:creationId xmlns:a16="http://schemas.microsoft.com/office/drawing/2014/main" id="{E85BC65A-0C9A-45A6-B18B-5E020CE983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72" name="Bottom Right">
            <a:extLst>
              <a:ext uri="{FF2B5EF4-FFF2-40B4-BE49-F238E27FC236}">
                <a16:creationId xmlns:a16="http://schemas.microsoft.com/office/drawing/2014/main" id="{34676384-D846-461C-B8F3-BDB849B4A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73" name="Graphic 157">
              <a:extLst>
                <a:ext uri="{FF2B5EF4-FFF2-40B4-BE49-F238E27FC236}">
                  <a16:creationId xmlns:a16="http://schemas.microsoft.com/office/drawing/2014/main" id="{50480E57-05E0-42B6-8693-191B4E9CF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74" name="Freeform: Shape 28">
                <a:extLst>
                  <a:ext uri="{FF2B5EF4-FFF2-40B4-BE49-F238E27FC236}">
                    <a16:creationId xmlns:a16="http://schemas.microsoft.com/office/drawing/2014/main" id="{1C989BD5-54F6-4747-83F1-81FCAEDAD8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29">
                <a:extLst>
                  <a:ext uri="{FF2B5EF4-FFF2-40B4-BE49-F238E27FC236}">
                    <a16:creationId xmlns:a16="http://schemas.microsoft.com/office/drawing/2014/main" id="{6D7EE029-E135-4899-AC49-78D6946CDA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30">
                <a:extLst>
                  <a:ext uri="{FF2B5EF4-FFF2-40B4-BE49-F238E27FC236}">
                    <a16:creationId xmlns:a16="http://schemas.microsoft.com/office/drawing/2014/main" id="{4C9494D7-A3EA-4A41-8910-6B6FE95E59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31">
                <a:extLst>
                  <a:ext uri="{FF2B5EF4-FFF2-40B4-BE49-F238E27FC236}">
                    <a16:creationId xmlns:a16="http://schemas.microsoft.com/office/drawing/2014/main" id="{89E7F2B7-DEB2-4B2A-99F9-10622D09E1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32">
                <a:extLst>
                  <a:ext uri="{FF2B5EF4-FFF2-40B4-BE49-F238E27FC236}">
                    <a16:creationId xmlns:a16="http://schemas.microsoft.com/office/drawing/2014/main" id="{9DACD4DB-BAF5-43DD-8CC8-4200A16D66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6532D7D7-91B4-4F7C-B38E-5BBD5F3B42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34">
                <a:extLst>
                  <a:ext uri="{FF2B5EF4-FFF2-40B4-BE49-F238E27FC236}">
                    <a16:creationId xmlns:a16="http://schemas.microsoft.com/office/drawing/2014/main" id="{2B7428A0-A810-46D6-9CC7-2475B2DF6E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0" name="Freeform: Shape 27">
              <a:extLst>
                <a:ext uri="{FF2B5EF4-FFF2-40B4-BE49-F238E27FC236}">
                  <a16:creationId xmlns:a16="http://schemas.microsoft.com/office/drawing/2014/main" id="{9C4A0E07-B9C5-49FB-B94A-B28D740C74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9E43CBB-A623-4731-8618-913B54CCA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314" y="182799"/>
            <a:ext cx="4977905" cy="72972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rgbClr val="FFFFFF"/>
                </a:solidFill>
              </a:rPr>
              <a:t>(1993)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1" name="TextovéPole 80">
            <a:extLst>
              <a:ext uri="{FF2B5EF4-FFF2-40B4-BE49-F238E27FC236}">
                <a16:creationId xmlns:a16="http://schemas.microsoft.com/office/drawing/2014/main" id="{A624EF9D-8F79-4991-8BF3-91C6ADAF70AA}"/>
              </a:ext>
            </a:extLst>
          </p:cNvPr>
          <p:cNvSpPr txBox="1"/>
          <p:nvPr/>
        </p:nvSpPr>
        <p:spPr>
          <a:xfrm>
            <a:off x="1972984" y="351579"/>
            <a:ext cx="6238240" cy="384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0000"/>
              </a:lnSpc>
              <a:spcAft>
                <a:spcPts val="600"/>
              </a:spcAft>
              <a:buSzPts val="1200"/>
            </a:pPr>
            <a:r>
              <a:rPr lang="cs-CZ" sz="1800" b="1" u="sng" dirty="0">
                <a:solidFill>
                  <a:schemeClr val="bg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webová stránka</a:t>
            </a:r>
            <a:r>
              <a:rPr lang="cs-CZ" sz="1800" b="1" dirty="0">
                <a:solidFill>
                  <a:schemeClr val="bg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800" b="1" u="sng" dirty="0">
                <a:solidFill>
                  <a:schemeClr val="bg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https://kvartet-i.ru/</a:t>
            </a:r>
            <a:r>
              <a:rPr lang="cs-CZ" sz="1800" b="1" u="sng" dirty="0">
                <a:solidFill>
                  <a:schemeClr val="bg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400" b="1" dirty="0">
              <a:solidFill>
                <a:schemeClr val="bg2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8572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7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6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69" name="Bottom Right">
            <a:extLst>
              <a:ext uri="{FF2B5EF4-FFF2-40B4-BE49-F238E27FC236}">
                <a16:creationId xmlns:a16="http://schemas.microsoft.com/office/drawing/2014/main" id="{33609D13-CB83-4F4B-BB01-27F01BE4E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92BD156E-E42F-4CFB-89AD-312AEC753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71" name="Graphic 157">
              <a:extLst>
                <a:ext uri="{FF2B5EF4-FFF2-40B4-BE49-F238E27FC236}">
                  <a16:creationId xmlns:a16="http://schemas.microsoft.com/office/drawing/2014/main" id="{C8B96A24-322B-419A-847B-E8C600AA5B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427E1425-F9A6-4F2D-8335-CBA7062B91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57DF7F24-8721-4CD5-AE3B-C72BCE2882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A0C58FE3-4394-46E8-9039-2D69C594B8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02D8E899-B726-49F6-9C9F-59A3147011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242131D2-A82F-4603-9B6A-EA00FEB82B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4CCDA1D5-C84B-470D-A2E1-5E51E8A856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7BF2B54C-D2E2-4A3E-8DA8-E56D7375C9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72505F4D-B4C3-4EB9-9252-F7229CBD16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AC3A1AD4-3BB5-42A6-806B-70F82A28C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0192" y="744909"/>
            <a:ext cx="5797883" cy="31554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54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ROSTISLAV CHAIT (1971)</a:t>
            </a:r>
            <a:endParaRPr lang="en-US" sz="54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Zástupný obsah 3" descr="Ростислав Хаит - биография, информация, личная жизнь, фото, видео">
            <a:extLst>
              <a:ext uri="{FF2B5EF4-FFF2-40B4-BE49-F238E27FC236}">
                <a16:creationId xmlns:a16="http://schemas.microsoft.com/office/drawing/2014/main" id="{DF881C83-20C9-4B66-85DD-9C9E9418456B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"/>
          <a:stretch/>
        </p:blipFill>
        <p:spPr bwMode="auto">
          <a:xfrm>
            <a:off x="914800" y="533400"/>
            <a:ext cx="4170879" cy="5716862"/>
          </a:xfrm>
          <a:prstGeom prst="rect">
            <a:avLst/>
          </a:prstGeom>
          <a:noFill/>
        </p:spPr>
      </p:pic>
      <p:grpSp>
        <p:nvGrpSpPr>
          <p:cNvPr id="81" name="Top left">
            <a:extLst>
              <a:ext uri="{FF2B5EF4-FFF2-40B4-BE49-F238E27FC236}">
                <a16:creationId xmlns:a16="http://schemas.microsoft.com/office/drawing/2014/main" id="{FF47B612-7B2E-4A09-9B53-40BDE4350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599A3C89-9112-4DA1-8BB8-8DE0F7A70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60847D53-C868-4FD8-A29C-4C44BCBA9B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11266F6-080B-489F-9B02-B5C4DE4EB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A0BBAD6-8B87-4B31-89B8-E2C854FF39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D79712E-3AD5-4656-A6A0-54C4087A01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635E33-4458-4D3F-A1C4-264AC5221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3432BB39-F871-43E7-A232-C65BFFA911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AAE45D09-4993-4718-82A0-BA2217EB2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91" name="Cross">
            <a:extLst>
              <a:ext uri="{FF2B5EF4-FFF2-40B4-BE49-F238E27FC236}">
                <a16:creationId xmlns:a16="http://schemas.microsoft.com/office/drawing/2014/main" id="{3BC5998F-E162-4A33-9E87-01942908A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5264" y="149792"/>
            <a:ext cx="118872" cy="118872"/>
            <a:chOff x="1175347" y="3733800"/>
            <a:chExt cx="118872" cy="118872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8259320D-EB3E-4C80-8E86-8A18306B24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F07AF5EE-95F6-4B57-B8DD-5051D2EB9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076143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76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85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98" name="Top Left">
            <a:extLst>
              <a:ext uri="{FF2B5EF4-FFF2-40B4-BE49-F238E27FC236}">
                <a16:creationId xmlns:a16="http://schemas.microsoft.com/office/drawing/2014/main" id="{7A93B028-F8F4-4F84-98D7-2779E4D8B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C254636-BEEC-4E48-BF0C-D2C6BF583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83AF5681-1B96-4C35-AB17-AB7793A4EF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F1C65047-892E-46D5-9E82-93FB2E432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AD2952C-9885-4337-B770-851BDEB88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B07DD51-ACE9-4B98-AB77-D23DBEF484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0F483983-8B4E-40F0-BF70-192D840B79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F8853237-6306-4734-906A-E334FDEAAF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848C5D2-21E8-4E56-B25E-809869A75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7D83C6CB-515E-4CA5-935B-C0C7377BC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653" y="744909"/>
            <a:ext cx="5797883" cy="31554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LEONID (ALEXEJ) BARAC</a:t>
            </a:r>
          </a:p>
        </p:txBody>
      </p:sp>
      <p:pic>
        <p:nvPicPr>
          <p:cNvPr id="4" name="Zástupný obsah 3" descr="Леонид Барац - биография, информация, личная жизнь, фото, видео">
            <a:extLst>
              <a:ext uri="{FF2B5EF4-FFF2-40B4-BE49-F238E27FC236}">
                <a16:creationId xmlns:a16="http://schemas.microsoft.com/office/drawing/2014/main" id="{09A36B89-38AA-4E86-BAAD-BD1FCF7E3E2C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" r="1" b="1"/>
          <a:stretch/>
        </p:blipFill>
        <p:spPr bwMode="auto">
          <a:xfrm>
            <a:off x="7188594" y="10"/>
            <a:ext cx="5003406" cy="6857990"/>
          </a:xfrm>
          <a:prstGeom prst="rect">
            <a:avLst/>
          </a:prstGeom>
          <a:noFill/>
        </p:spPr>
      </p:pic>
      <p:grpSp>
        <p:nvGrpSpPr>
          <p:cNvPr id="108" name="Cross">
            <a:extLst>
              <a:ext uri="{FF2B5EF4-FFF2-40B4-BE49-F238E27FC236}">
                <a16:creationId xmlns:a16="http://schemas.microsoft.com/office/drawing/2014/main" id="{5C0E6139-8A19-4905-87E2-E547D7B7F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129158" y="3369564"/>
            <a:ext cx="118872" cy="118872"/>
            <a:chOff x="1175347" y="3733800"/>
            <a:chExt cx="118872" cy="118872"/>
          </a:xfrm>
        </p:grpSpPr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C05FFBD-B86A-4BD3-A147-FA95CE03CF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EB69F8B1-78FB-4562-8A0D-8D29636755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12" name="Bottom Right">
            <a:extLst>
              <a:ext uri="{FF2B5EF4-FFF2-40B4-BE49-F238E27FC236}">
                <a16:creationId xmlns:a16="http://schemas.microsoft.com/office/drawing/2014/main" id="{F7513226-C6E6-4885-A42A-D6411FF0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13" name="Graphic 157">
              <a:extLst>
                <a:ext uri="{FF2B5EF4-FFF2-40B4-BE49-F238E27FC236}">
                  <a16:creationId xmlns:a16="http://schemas.microsoft.com/office/drawing/2014/main" id="{9BC07C6F-FF27-4C7D-BF5D-4B4B8880B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3B062B0F-BCEB-436F-AB59-970CC5EEE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A2CDB5C4-8E76-40DC-A3EA-AF3D5066EA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5188252B-68F7-4FD1-98ED-39451A985B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643015DC-C4C8-408D-91FE-CB52233190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9E420DB7-0D88-4E37-B948-6FB4A8AD86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08BA96C9-4B69-43D0-A129-4C2DF6571D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AB9C0CB4-8BF5-4813-A26B-7B3C36368E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1A6261E-C71C-43D5-8164-2B8BB8DFAC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93758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39" name="Bottom Right">
            <a:extLst>
              <a:ext uri="{FF2B5EF4-FFF2-40B4-BE49-F238E27FC236}">
                <a16:creationId xmlns:a16="http://schemas.microsoft.com/office/drawing/2014/main" id="{33609D13-CB83-4F4B-BB01-27F01BE4E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2BD156E-E42F-4CFB-89AD-312AEC753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41" name="Graphic 157">
              <a:extLst>
                <a:ext uri="{FF2B5EF4-FFF2-40B4-BE49-F238E27FC236}">
                  <a16:creationId xmlns:a16="http://schemas.microsoft.com/office/drawing/2014/main" id="{C8B96A24-322B-419A-847B-E8C600AA5B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27E1425-F9A6-4F2D-8335-CBA7062B91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57DF7F24-8721-4CD5-AE3B-C72BCE2882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A0C58FE3-4394-46E8-9039-2D69C594B8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02D8E899-B726-49F6-9C9F-59A3147011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242131D2-A82F-4603-9B6A-EA00FEB82B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4CCDA1D5-C84B-470D-A2E1-5E51E8A856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7BF2B54C-D2E2-4A3E-8DA8-E56D7375C9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2505F4D-B4C3-4EB9-9252-F7229CBD16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C5B90D2-640E-42F5-BF7E-018D29FCA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0192" y="744909"/>
            <a:ext cx="5797883" cy="31554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KAMIL LARIN</a:t>
            </a:r>
            <a:r>
              <a:rPr lang="cs-CZ" sz="54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(1966)</a:t>
            </a:r>
            <a:endParaRPr lang="en-US" sz="54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04C60204-157C-4CA2-8C85-5ECAB08F94B4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1140"/>
          <a:stretch/>
        </p:blipFill>
        <p:spPr bwMode="auto">
          <a:xfrm>
            <a:off x="859594" y="533400"/>
            <a:ext cx="4281291" cy="5716862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51" name="Top left">
            <a:extLst>
              <a:ext uri="{FF2B5EF4-FFF2-40B4-BE49-F238E27FC236}">
                <a16:creationId xmlns:a16="http://schemas.microsoft.com/office/drawing/2014/main" id="{FF47B612-7B2E-4A09-9B53-40BDE4350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99A3C89-9112-4DA1-8BB8-8DE0F7A70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0847D53-C868-4FD8-A29C-4C44BCBA9B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11266F6-080B-489F-9B02-B5C4DE4EB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A0BBAD6-8B87-4B31-89B8-E2C854FF39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D79712E-3AD5-4656-A6A0-54C4087A01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1635E33-4458-4D3F-A1C4-264AC5221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432BB39-F871-43E7-A232-C65BFFA911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AE45D09-4993-4718-82A0-BA2217EB2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61" name="Cross">
            <a:extLst>
              <a:ext uri="{FF2B5EF4-FFF2-40B4-BE49-F238E27FC236}">
                <a16:creationId xmlns:a16="http://schemas.microsoft.com/office/drawing/2014/main" id="{3BC5998F-E162-4A33-9E87-01942908A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5264" y="149792"/>
            <a:ext cx="118872" cy="118872"/>
            <a:chOff x="1175347" y="3733800"/>
            <a:chExt cx="118872" cy="118872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259320D-EB3E-4C80-8E86-8A18306B24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07AF5EE-95F6-4B57-B8DD-5051D2EB9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973634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76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85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98" name="Top Left">
            <a:extLst>
              <a:ext uri="{FF2B5EF4-FFF2-40B4-BE49-F238E27FC236}">
                <a16:creationId xmlns:a16="http://schemas.microsoft.com/office/drawing/2014/main" id="{F99A87B6-0764-47AD-BF24-B54A16F944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C50E14B7-3770-407C-A359-030533E14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F5BFEC0-D7AC-4F30-9697-1A7804BE7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1D47A7E9-69C2-466A-8E0A-1E82502C74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7B64B2C-0074-40A5-AD7B-10234F367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4EAC4AF-90F7-4D5B-9D52-8B5CC855B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FC772208-699E-460A-B31E-D49D3EFE3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899AB563-7EE7-4EB1-A6C7-E885E47748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A4ABF96-0400-4F13-B053-5AB9AB2902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55AC6B62-092B-4EC8-92A4-0632F06A0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653" y="744909"/>
            <a:ext cx="4798447" cy="31554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ALEXANDR DĚMIDOV (1970)</a:t>
            </a:r>
          </a:p>
        </p:txBody>
      </p:sp>
      <p:pic>
        <p:nvPicPr>
          <p:cNvPr id="4" name="Zástupný obsah 3" descr="Сколько лет Александру Демидову? Какой знак зодиака?">
            <a:extLst>
              <a:ext uri="{FF2B5EF4-FFF2-40B4-BE49-F238E27FC236}">
                <a16:creationId xmlns:a16="http://schemas.microsoft.com/office/drawing/2014/main" id="{C30D4CB1-641E-4786-B1CA-305076CED88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" r="2" b="11090"/>
          <a:stretch/>
        </p:blipFill>
        <p:spPr bwMode="auto">
          <a:xfrm>
            <a:off x="5996628" y="10"/>
            <a:ext cx="6195372" cy="6857990"/>
          </a:xfrm>
          <a:prstGeom prst="rect">
            <a:avLst/>
          </a:prstGeom>
          <a:noFill/>
        </p:spPr>
      </p:pic>
      <p:grpSp>
        <p:nvGrpSpPr>
          <p:cNvPr id="108" name="Cross">
            <a:extLst>
              <a:ext uri="{FF2B5EF4-FFF2-40B4-BE49-F238E27FC236}">
                <a16:creationId xmlns:a16="http://schemas.microsoft.com/office/drawing/2014/main" id="{5C0E6139-8A19-4905-87E2-E547D7B7F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937192" y="3369564"/>
            <a:ext cx="118872" cy="118872"/>
            <a:chOff x="1175347" y="3733800"/>
            <a:chExt cx="118872" cy="118872"/>
          </a:xfrm>
        </p:grpSpPr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C05FFBD-B86A-4BD3-A147-FA95CE03CF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EB69F8B1-78FB-4562-8A0D-8D29636755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12" name="Bottom Right">
            <a:extLst>
              <a:ext uri="{FF2B5EF4-FFF2-40B4-BE49-F238E27FC236}">
                <a16:creationId xmlns:a16="http://schemas.microsoft.com/office/drawing/2014/main" id="{EE8A2E90-75F0-4F59-AE03-FE737F410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13" name="Graphic 157">
              <a:extLst>
                <a:ext uri="{FF2B5EF4-FFF2-40B4-BE49-F238E27FC236}">
                  <a16:creationId xmlns:a16="http://schemas.microsoft.com/office/drawing/2014/main" id="{291613E8-1172-4437-97E9-F15A29564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CE1404A3-DA0A-451F-80F9-341A400102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D9F30DE-11BA-476B-B25D-CED39DBB6A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253755C4-9D54-4D38-856A-7D1D31BC46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F2D176F7-5471-4C65-B496-F05544AF39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E3541E62-142A-4078-8B35-723AF8B137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B2037584-8C21-4B8F-9EC5-5F978F32ED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318287BF-F368-4F91-A36C-A729B478EF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54A80ED-1507-4424-AE0D-E8B52DAC01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89306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3CC71B-9776-4D5F-AF49-9A14824B5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60" y="182245"/>
            <a:ext cx="10515600" cy="671195"/>
          </a:xfrm>
        </p:spPr>
        <p:txBody>
          <a:bodyPr>
            <a:normAutofit fontScale="90000"/>
          </a:bodyPr>
          <a:lstStyle/>
          <a:p>
            <a:r>
              <a:rPr lang="cs-CZ" dirty="0"/>
              <a:t>FILMOGRAFIE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C7DCB4-77C4-4201-A243-D5A1A4366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160" y="1036320"/>
            <a:ext cx="11440160" cy="5456555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cs-CZ" sz="1800" b="1" i="1" u="sng" dirty="0" err="1">
                <a:solidFill>
                  <a:srgbClr val="0000FF"/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Děň</a:t>
            </a:r>
            <a:r>
              <a:rPr lang="cs-CZ" sz="1800" b="1" i="1" u="sng" dirty="0">
                <a:solidFill>
                  <a:srgbClr val="0000FF"/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cs-CZ" sz="1800" b="1" i="1" u="sng" dirty="0" err="1">
                <a:solidFill>
                  <a:srgbClr val="0000FF"/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Vyborov</a:t>
            </a:r>
            <a:r>
              <a:rPr lang="cs-CZ" sz="1800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1800" i="1" dirty="0" err="1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r>
              <a:rPr lang="cs-CZ" sz="1800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Выборов</a:t>
            </a:r>
            <a:r>
              <a:rPr lang="cs-CZ" sz="1800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2007) - </a:t>
            </a:r>
            <a:r>
              <a:rPr lang="cs-CZ" sz="1800" i="1" u="sng" dirty="0">
                <a:solidFill>
                  <a:srgbClr val="0000FF"/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https://www.youtube.com/watch?v=6hi0etcrqO8</a:t>
            </a:r>
            <a:r>
              <a:rPr lang="cs-CZ" sz="1800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 anglickými titulky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cs-CZ" sz="1800" b="1" i="1" u="sng" dirty="0">
                <a:solidFill>
                  <a:srgbClr val="0000FF"/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Den Radia</a:t>
            </a:r>
            <a:r>
              <a:rPr lang="cs-CZ" sz="1800" b="1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1800" i="1" dirty="0" err="1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r>
              <a:rPr lang="cs-CZ" sz="1800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радио</a:t>
            </a:r>
            <a:r>
              <a:rPr lang="cs-CZ" sz="1800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2008) - </a:t>
            </a:r>
            <a:r>
              <a:rPr lang="cs-CZ" sz="1800" i="1" u="sng" dirty="0">
                <a:solidFill>
                  <a:srgbClr val="0000FF"/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https://www.youtube.com/watch?v=DaDv3kETJu4</a:t>
            </a:r>
            <a:r>
              <a:rPr lang="cs-CZ" sz="1800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bez titulků</a:t>
            </a:r>
            <a:endParaRPr lang="cs-CZ" sz="1800" dirty="0">
              <a:effectLst/>
              <a:latin typeface="Cavolini" panose="0300050204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cs-CZ" sz="1800" b="1" i="1" u="sng" dirty="0">
                <a:solidFill>
                  <a:srgbClr val="0000FF"/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O čem mluví muži</a:t>
            </a:r>
            <a:r>
              <a:rPr lang="cs-CZ" sz="1800" b="1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(О </a:t>
            </a:r>
            <a:r>
              <a:rPr lang="cs-CZ" sz="1800" i="1" dirty="0" err="1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чём</a:t>
            </a:r>
            <a:r>
              <a:rPr lang="cs-CZ" sz="1800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говорят</a:t>
            </a:r>
            <a:r>
              <a:rPr lang="cs-CZ" sz="1800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мужчины</a:t>
            </a:r>
            <a:r>
              <a:rPr lang="cs-CZ" sz="1800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2010) - </a:t>
            </a:r>
            <a:r>
              <a:rPr lang="cs-CZ" sz="1800" i="1" u="sng" dirty="0">
                <a:solidFill>
                  <a:srgbClr val="0000FF"/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https://www.youtube.com/watch?v=E3Hd861qH34</a:t>
            </a:r>
            <a:r>
              <a:rPr lang="cs-CZ" sz="1800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 anglickými titulky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cs-CZ" sz="1800" b="1" i="1" u="sng" dirty="0">
                <a:solidFill>
                  <a:srgbClr val="0000FF"/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O čem ještě mluví muži</a:t>
            </a:r>
            <a:r>
              <a:rPr lang="cs-CZ" sz="1800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(О </a:t>
            </a:r>
            <a:r>
              <a:rPr lang="cs-CZ" sz="1800" i="1" dirty="0" err="1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чём</a:t>
            </a:r>
            <a:r>
              <a:rPr lang="cs-CZ" sz="1800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ещё</a:t>
            </a:r>
            <a:r>
              <a:rPr lang="cs-CZ" sz="1800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говорят</a:t>
            </a:r>
            <a:r>
              <a:rPr lang="cs-CZ" sz="1800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мужчины</a:t>
            </a:r>
            <a:r>
              <a:rPr lang="cs-CZ" sz="1800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2011) - </a:t>
            </a:r>
            <a:r>
              <a:rPr lang="cs-CZ" sz="1800" i="1" u="sng" dirty="0">
                <a:solidFill>
                  <a:srgbClr val="0000FF"/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https://www.youtube.com/watch?v=MUaBfLQVio8</a:t>
            </a:r>
            <a:r>
              <a:rPr lang="cs-CZ" sz="1800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 anglickými titulky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cs-CZ" sz="1800" b="1" i="1" u="sng" dirty="0" err="1">
                <a:solidFill>
                  <a:srgbClr val="0000FF"/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Bystreje</a:t>
            </a:r>
            <a:r>
              <a:rPr lang="cs-CZ" sz="1800" b="1" i="1" u="sng" dirty="0">
                <a:solidFill>
                  <a:srgbClr val="0000FF"/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, čem </a:t>
            </a:r>
            <a:r>
              <a:rPr lang="cs-CZ" sz="1800" b="1" i="1" u="sng" dirty="0" err="1">
                <a:solidFill>
                  <a:srgbClr val="0000FF"/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kroliki</a:t>
            </a:r>
            <a:r>
              <a:rPr lang="cs-CZ" sz="1800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1800" i="1" dirty="0" err="1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Быстрее</a:t>
            </a:r>
            <a:r>
              <a:rPr lang="cs-CZ" sz="1800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i="1" dirty="0" err="1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чем</a:t>
            </a:r>
            <a:r>
              <a:rPr lang="cs-CZ" sz="1800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кролики</a:t>
            </a:r>
            <a:r>
              <a:rPr lang="cs-CZ" sz="1800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2014) - 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https://gidonline.io/film/bystree-chem-kroliki/</a:t>
            </a:r>
            <a:r>
              <a:rPr lang="cs-CZ" sz="1800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bez titulků</a:t>
            </a:r>
            <a:endParaRPr lang="cs-CZ" sz="1800" dirty="0">
              <a:effectLst/>
              <a:latin typeface="Cavolini" panose="0300050204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cs-CZ" sz="1800" b="1" i="1" u="sng" dirty="0">
                <a:solidFill>
                  <a:srgbClr val="0000FF"/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Strana </a:t>
            </a:r>
            <a:r>
              <a:rPr lang="cs-CZ" sz="1800" b="1" i="1" u="sng" dirty="0" err="1">
                <a:solidFill>
                  <a:srgbClr val="0000FF"/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čuděs</a:t>
            </a:r>
            <a:r>
              <a:rPr lang="cs-CZ" sz="1800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1800" i="1" dirty="0" err="1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Страна</a:t>
            </a:r>
            <a:r>
              <a:rPr lang="cs-CZ" sz="1800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чудес</a:t>
            </a:r>
            <a:r>
              <a:rPr lang="cs-CZ" sz="1800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2016) - 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https://www.youtube.com/watch?v=Fwzk9SEtg1E</a:t>
            </a:r>
            <a:r>
              <a:rPr lang="cs-CZ" sz="1800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bez titulků</a:t>
            </a:r>
            <a:endParaRPr lang="cs-CZ" sz="1800" dirty="0">
              <a:effectLst/>
              <a:latin typeface="Cavolini" panose="0300050204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cs-CZ" sz="1800" b="1" i="1" u="sng" dirty="0" err="1">
                <a:solidFill>
                  <a:srgbClr val="0000FF"/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Děň</a:t>
            </a:r>
            <a:r>
              <a:rPr lang="cs-CZ" sz="1800" b="1" i="1" u="sng" dirty="0">
                <a:solidFill>
                  <a:srgbClr val="0000FF"/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 </a:t>
            </a:r>
            <a:r>
              <a:rPr lang="cs-CZ" sz="1800" b="1" i="1" u="sng" dirty="0" err="1">
                <a:solidFill>
                  <a:srgbClr val="0000FF"/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Vyborov</a:t>
            </a:r>
            <a:r>
              <a:rPr lang="cs-CZ" sz="1800" b="1" i="1" u="sng" dirty="0">
                <a:solidFill>
                  <a:srgbClr val="0000FF"/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 2</a:t>
            </a:r>
            <a:r>
              <a:rPr lang="ru-RU" sz="1800" b="1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1800" i="1" dirty="0" err="1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r>
              <a:rPr lang="cs-CZ" sz="1800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Выборов</a:t>
            </a:r>
            <a:r>
              <a:rPr lang="cs-CZ" sz="1800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2, 2016) - </a:t>
            </a:r>
            <a:r>
              <a:rPr lang="cs-CZ" sz="1800" i="1" u="sng" dirty="0">
                <a:solidFill>
                  <a:srgbClr val="0000FF"/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https://www.youtube.com/watch?v=0rTtk9NO-QI</a:t>
            </a:r>
            <a:r>
              <a:rPr lang="cs-CZ" sz="1800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cs-CZ" sz="1800" b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bez titulků</a:t>
            </a:r>
            <a:endParaRPr lang="cs-CZ" sz="1800" dirty="0">
              <a:effectLst/>
              <a:latin typeface="Cavolini" panose="0300050204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cs-CZ" sz="1800" b="1" i="1" u="sng" dirty="0">
                <a:solidFill>
                  <a:srgbClr val="0000FF"/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O čem mluví muži. Pokračování</a:t>
            </a:r>
            <a:r>
              <a:rPr lang="cs-CZ" sz="1800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(О </a:t>
            </a:r>
            <a:r>
              <a:rPr lang="cs-CZ" sz="1800" i="1" dirty="0" err="1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чём</a:t>
            </a:r>
            <a:r>
              <a:rPr lang="cs-CZ" sz="1800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говорят</a:t>
            </a:r>
            <a:r>
              <a:rPr lang="cs-CZ" sz="1800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мужчины</a:t>
            </a:r>
            <a:r>
              <a:rPr lang="cs-CZ" sz="1800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800" i="1" dirty="0" err="1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Продолжение</a:t>
            </a:r>
            <a:r>
              <a:rPr lang="cs-CZ" sz="1800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2018) - </a:t>
            </a:r>
            <a:r>
              <a:rPr lang="cs-CZ" sz="1800" i="1" u="sng" dirty="0">
                <a:solidFill>
                  <a:srgbClr val="0000FF"/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http://kinobar.cc/13876-o-chem-govoryat-muzhchiny-prodolzhenie-1-v1.html</a:t>
            </a:r>
            <a:r>
              <a:rPr lang="cs-CZ" sz="1800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sz="1800" b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bez titulků</a:t>
            </a:r>
            <a:endParaRPr lang="cs-CZ" sz="1800" dirty="0">
              <a:effectLst/>
              <a:latin typeface="Cavolini" panose="0300050204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cs-CZ" sz="1800" b="1" i="1" u="sng" dirty="0" err="1">
                <a:solidFill>
                  <a:srgbClr val="0000FF"/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Gromkaja</a:t>
            </a:r>
            <a:r>
              <a:rPr lang="cs-CZ" sz="1800" b="1" i="1" u="sng" dirty="0">
                <a:solidFill>
                  <a:srgbClr val="0000FF"/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 </a:t>
            </a:r>
            <a:r>
              <a:rPr lang="cs-CZ" sz="1800" b="1" i="1" u="sng" dirty="0" err="1">
                <a:solidFill>
                  <a:srgbClr val="0000FF"/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Svjaz</a:t>
            </a:r>
            <a:r>
              <a:rPr lang="cs-CZ" sz="1800" b="1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1800" i="1" dirty="0" err="1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Громкая</a:t>
            </a:r>
            <a:r>
              <a:rPr lang="cs-CZ" sz="1800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связь</a:t>
            </a:r>
            <a:r>
              <a:rPr lang="cs-CZ" sz="1800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2019) - </a:t>
            </a:r>
            <a:r>
              <a:rPr lang="cs-CZ" sz="1800" i="1" u="sng" dirty="0">
                <a:solidFill>
                  <a:srgbClr val="0000FF"/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19"/>
              </a:rPr>
              <a:t>http://kinobar.cc/16502-gromkaya-svyaz-v2.html</a:t>
            </a:r>
            <a:r>
              <a:rPr lang="cs-CZ" sz="1800" b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bez titulků</a:t>
            </a:r>
            <a:endParaRPr lang="cs-CZ" sz="1800" dirty="0">
              <a:effectLst/>
              <a:latin typeface="Cavolini" panose="0300050204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cs-CZ" sz="1800" i="1" u="sng" dirty="0" err="1">
                <a:solidFill>
                  <a:srgbClr val="0000FF"/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20"/>
              </a:rPr>
              <a:t>Obratnaja</a:t>
            </a:r>
            <a:r>
              <a:rPr lang="cs-CZ" sz="1800" i="1" u="sng" dirty="0">
                <a:solidFill>
                  <a:srgbClr val="0000FF"/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20"/>
              </a:rPr>
              <a:t> </a:t>
            </a:r>
            <a:r>
              <a:rPr lang="cs-CZ" sz="1800" i="1" u="sng" dirty="0" err="1">
                <a:solidFill>
                  <a:srgbClr val="0000FF"/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20"/>
              </a:rPr>
              <a:t>Svjaz</a:t>
            </a:r>
            <a:r>
              <a:rPr lang="cs-CZ" sz="1800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1800" i="1" dirty="0" err="1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Обратная</a:t>
            </a:r>
            <a:r>
              <a:rPr lang="cs-CZ" sz="1800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связь</a:t>
            </a:r>
            <a:r>
              <a:rPr lang="cs-CZ" sz="1800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2020) - </a:t>
            </a:r>
            <a:r>
              <a:rPr lang="cs-CZ" sz="1800" i="1" u="sng" dirty="0">
                <a:solidFill>
                  <a:srgbClr val="0000FF"/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21"/>
              </a:rPr>
              <a:t>https://kinoflux.org/63589-obratnaja-svjaz-2020.html</a:t>
            </a:r>
            <a:r>
              <a:rPr lang="ru-RU" sz="1800" i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bez titulků</a:t>
            </a:r>
            <a:endParaRPr lang="cs-CZ" sz="1800" dirty="0">
              <a:effectLst/>
              <a:latin typeface="Cavolini" panose="0300050204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49949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4DF303-E0B6-4854-AA00-A91B9A699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 KVARTETO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3A3DB9-5ACA-4B53-85B1-D0F4899CA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cs-CZ" sz="1800" u="sng" dirty="0">
                <a:solidFill>
                  <a:srgbClr val="0000FF"/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https://www.youtube.com/watch?v=DndGwMg0HjY</a:t>
            </a:r>
            <a:r>
              <a:rPr lang="cs-CZ" sz="1800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https://www.youtube.com/watch?v=3WEi5Tnphzs</a:t>
            </a:r>
            <a:r>
              <a:rPr lang="cs-CZ" sz="1800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04883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0E93D9-45D7-4615-8B60-46BC14AB4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0875"/>
          </a:xfrm>
        </p:spPr>
        <p:txBody>
          <a:bodyPr>
            <a:normAutofit fontScale="90000"/>
          </a:bodyPr>
          <a:lstStyle/>
          <a:p>
            <a:r>
              <a:rPr lang="cs-CZ" dirty="0"/>
              <a:t>ZADÁNÍ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001204-BF55-4C22-9DD7-91F02C0C6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239520"/>
            <a:ext cx="11257280" cy="525335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10000"/>
              </a:lnSpc>
              <a:spcAft>
                <a:spcPts val="600"/>
              </a:spcAft>
              <a:buNone/>
            </a:pP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Charakterizovat libovolný film </a:t>
            </a:r>
            <a:r>
              <a:rPr lang="cs-CZ" sz="24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Kvarteta I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Doporučuji: </a:t>
            </a:r>
            <a:r>
              <a:rPr lang="cs-CZ" sz="24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r>
              <a:rPr lang="cs-CZ" sz="24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выборов</a:t>
            </a:r>
            <a:r>
              <a:rPr lang="cs-CZ" sz="24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(2007), О </a:t>
            </a:r>
            <a:r>
              <a:rPr lang="cs-CZ" sz="24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чём</a:t>
            </a:r>
            <a:r>
              <a:rPr lang="cs-CZ" sz="24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говорят</a:t>
            </a:r>
            <a:r>
              <a:rPr lang="cs-CZ" sz="24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мужчины</a:t>
            </a:r>
            <a:r>
              <a:rPr lang="cs-CZ" sz="24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(2010)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nebo </a:t>
            </a:r>
            <a:r>
              <a:rPr lang="cs-CZ" sz="24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Громкая</a:t>
            </a:r>
            <a:r>
              <a:rPr lang="cs-CZ" sz="24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связь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10000"/>
              </a:lnSpc>
              <a:spcAft>
                <a:spcPts val="600"/>
              </a:spcAft>
              <a:buNone/>
            </a:pP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Otázky:</a:t>
            </a:r>
          </a:p>
          <a:p>
            <a:pPr marL="0" indent="0" algn="just">
              <a:lnSpc>
                <a:spcPct val="110000"/>
              </a:lnSpc>
              <a:spcAft>
                <a:spcPts val="600"/>
              </a:spcAft>
              <a:buNone/>
            </a:pP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1) Charakteristika vybraného filmu</a:t>
            </a:r>
          </a:p>
          <a:p>
            <a:pPr marL="0" indent="0" algn="just">
              <a:lnSpc>
                <a:spcPct val="110000"/>
              </a:lnSpc>
              <a:spcAft>
                <a:spcPts val="600"/>
              </a:spcAft>
              <a:buNone/>
            </a:pP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2) Charakteristika hrdinů</a:t>
            </a:r>
          </a:p>
          <a:p>
            <a:pPr marL="0" indent="0" algn="just">
              <a:lnSpc>
                <a:spcPct val="110000"/>
              </a:lnSpc>
              <a:spcAft>
                <a:spcPts val="600"/>
              </a:spcAft>
              <a:buNone/>
            </a:pP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3) Poslání filmu</a:t>
            </a:r>
          </a:p>
          <a:p>
            <a:pPr marL="0" indent="0" algn="just">
              <a:lnSpc>
                <a:spcPct val="110000"/>
              </a:lnSpc>
              <a:spcAft>
                <a:spcPts val="600"/>
              </a:spcAft>
              <a:buNone/>
            </a:pP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3) Nejvtipnější scény (Jednu z nich se pokusit přeložit do češtiny)</a:t>
            </a:r>
          </a:p>
          <a:p>
            <a:pPr marL="0" indent="0" algn="just">
              <a:lnSpc>
                <a:spcPct val="110000"/>
              </a:lnSpc>
              <a:spcAft>
                <a:spcPts val="600"/>
              </a:spcAft>
              <a:buNone/>
            </a:pP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4) Osobní dojmy</a:t>
            </a:r>
          </a:p>
          <a:p>
            <a:pPr marL="0" indent="0" algn="just">
              <a:lnSpc>
                <a:spcPct val="110000"/>
              </a:lnSpc>
              <a:spcAft>
                <a:spcPts val="600"/>
              </a:spcAft>
              <a:buNone/>
            </a:pPr>
            <a:r>
              <a:rPr lang="cs-CZ" sz="2400" b="1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Odkazy jsou ve filmografii. </a:t>
            </a:r>
            <a:endParaRPr lang="cs-CZ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10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7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0" name="Bottom Right">
            <a:extLst>
              <a:ext uri="{FF2B5EF4-FFF2-40B4-BE49-F238E27FC236}">
                <a16:creationId xmlns:a16="http://schemas.microsoft.com/office/drawing/2014/main" id="{33609D13-CB83-4F4B-BB01-27F01BE4E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2BD156E-E42F-4CFB-89AD-312AEC753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42" name="Graphic 157">
              <a:extLst>
                <a:ext uri="{FF2B5EF4-FFF2-40B4-BE49-F238E27FC236}">
                  <a16:creationId xmlns:a16="http://schemas.microsoft.com/office/drawing/2014/main" id="{C8B96A24-322B-419A-847B-E8C600AA5B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27E1425-F9A6-4F2D-8335-CBA7062B91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7DF7F24-8721-4CD5-AE3B-C72BCE2882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A0C58FE3-4394-46E8-9039-2D69C594B8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02D8E899-B726-49F6-9C9F-59A3147011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242131D2-A82F-4603-9B6A-EA00FEB82B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4CCDA1D5-C84B-470D-A2E1-5E51E8A856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7BF2B54C-D2E2-4A3E-8DA8-E56D7375C9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2505F4D-B4C3-4EB9-9252-F7229CBD16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844B511A-263D-4C05-926E-A3047C2F6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0192" y="744909"/>
            <a:ext cx="5797883" cy="31554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LJUBOV POLIŠČUK (1949-2006)</a:t>
            </a:r>
          </a:p>
        </p:txBody>
      </p:sp>
      <p:pic>
        <p:nvPicPr>
          <p:cNvPr id="5" name="Zástupný obsah 4" descr="Obsah obrázku osoba, exteriér&#10;&#10;Popis byl vytvořen automaticky">
            <a:extLst>
              <a:ext uri="{FF2B5EF4-FFF2-40B4-BE49-F238E27FC236}">
                <a16:creationId xmlns:a16="http://schemas.microsoft.com/office/drawing/2014/main" id="{8E37947E-CB62-44D8-A737-9D91DF24E3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15" y="533400"/>
            <a:ext cx="4112850" cy="5716862"/>
          </a:xfrm>
          <a:prstGeom prst="rect">
            <a:avLst/>
          </a:prstGeom>
        </p:spPr>
      </p:pic>
      <p:grpSp>
        <p:nvGrpSpPr>
          <p:cNvPr id="52" name="Top left">
            <a:extLst>
              <a:ext uri="{FF2B5EF4-FFF2-40B4-BE49-F238E27FC236}">
                <a16:creationId xmlns:a16="http://schemas.microsoft.com/office/drawing/2014/main" id="{FF47B612-7B2E-4A09-9B53-40BDE4350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599A3C89-9112-4DA1-8BB8-8DE0F7A70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0847D53-C868-4FD8-A29C-4C44BCBA9B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11266F6-080B-489F-9B02-B5C4DE4EB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A0BBAD6-8B87-4B31-89B8-E2C854FF39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D79712E-3AD5-4656-A6A0-54C4087A01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1635E33-4458-4D3F-A1C4-264AC5221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432BB39-F871-43E7-A232-C65BFFA911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AE45D09-4993-4718-82A0-BA2217EB2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62" name="Cross">
            <a:extLst>
              <a:ext uri="{FF2B5EF4-FFF2-40B4-BE49-F238E27FC236}">
                <a16:creationId xmlns:a16="http://schemas.microsoft.com/office/drawing/2014/main" id="{3BC5998F-E162-4A33-9E87-01942908A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5264" y="149792"/>
            <a:ext cx="118872" cy="118872"/>
            <a:chOff x="1175347" y="3733800"/>
            <a:chExt cx="118872" cy="118872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259320D-EB3E-4C80-8E86-8A18306B24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07AF5EE-95F6-4B57-B8DD-5051D2EB9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50372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7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0" name="Bottom Right">
            <a:extLst>
              <a:ext uri="{FF2B5EF4-FFF2-40B4-BE49-F238E27FC236}">
                <a16:creationId xmlns:a16="http://schemas.microsoft.com/office/drawing/2014/main" id="{33609D13-CB83-4F4B-BB01-27F01BE4E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2BD156E-E42F-4CFB-89AD-312AEC753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42" name="Graphic 157">
              <a:extLst>
                <a:ext uri="{FF2B5EF4-FFF2-40B4-BE49-F238E27FC236}">
                  <a16:creationId xmlns:a16="http://schemas.microsoft.com/office/drawing/2014/main" id="{C8B96A24-322B-419A-847B-E8C600AA5B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27E1425-F9A6-4F2D-8335-CBA7062B91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7DF7F24-8721-4CD5-AE3B-C72BCE2882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A0C58FE3-4394-46E8-9039-2D69C594B8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02D8E899-B726-49F6-9C9F-59A3147011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242131D2-A82F-4603-9B6A-EA00FEB82B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4CCDA1D5-C84B-470D-A2E1-5E51E8A856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7BF2B54C-D2E2-4A3E-8DA8-E56D7375C9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2505F4D-B4C3-4EB9-9252-F7229CBD16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744BD1C3-8BAB-4EE2-98F7-A727EF8C7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0192" y="744909"/>
            <a:ext cx="5797883" cy="31554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TATJANA DOGILEVA (1957)</a:t>
            </a:r>
          </a:p>
        </p:txBody>
      </p:sp>
      <p:pic>
        <p:nvPicPr>
          <p:cNvPr id="5" name="Zástupný obsah 4" descr="Obsah obrázku osoba, žena&#10;&#10;Popis byl vytvořen automaticky">
            <a:extLst>
              <a:ext uri="{FF2B5EF4-FFF2-40B4-BE49-F238E27FC236}">
                <a16:creationId xmlns:a16="http://schemas.microsoft.com/office/drawing/2014/main" id="{B0B9C5E5-6E7B-49EC-8B3D-EF75285D4D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00" y="533400"/>
            <a:ext cx="4724679" cy="5716862"/>
          </a:xfrm>
          <a:prstGeom prst="rect">
            <a:avLst/>
          </a:prstGeom>
        </p:spPr>
      </p:pic>
      <p:grpSp>
        <p:nvGrpSpPr>
          <p:cNvPr id="52" name="Top left">
            <a:extLst>
              <a:ext uri="{FF2B5EF4-FFF2-40B4-BE49-F238E27FC236}">
                <a16:creationId xmlns:a16="http://schemas.microsoft.com/office/drawing/2014/main" id="{FF47B612-7B2E-4A09-9B53-40BDE4350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599A3C89-9112-4DA1-8BB8-8DE0F7A70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0847D53-C868-4FD8-A29C-4C44BCBA9B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11266F6-080B-489F-9B02-B5C4DE4EB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A0BBAD6-8B87-4B31-89B8-E2C854FF39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D79712E-3AD5-4656-A6A0-54C4087A01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1635E33-4458-4D3F-A1C4-264AC5221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432BB39-F871-43E7-A232-C65BFFA911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AE45D09-4993-4718-82A0-BA2217EB2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62" name="Cross">
            <a:extLst>
              <a:ext uri="{FF2B5EF4-FFF2-40B4-BE49-F238E27FC236}">
                <a16:creationId xmlns:a16="http://schemas.microsoft.com/office/drawing/2014/main" id="{3BC5998F-E162-4A33-9E87-01942908A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5264" y="149792"/>
            <a:ext cx="118872" cy="118872"/>
            <a:chOff x="1175347" y="3733800"/>
            <a:chExt cx="118872" cy="118872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259320D-EB3E-4C80-8E86-8A18306B24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07AF5EE-95F6-4B57-B8DD-5051D2EB9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61517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7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0" name="Bottom Right">
            <a:extLst>
              <a:ext uri="{FF2B5EF4-FFF2-40B4-BE49-F238E27FC236}">
                <a16:creationId xmlns:a16="http://schemas.microsoft.com/office/drawing/2014/main" id="{33609D13-CB83-4F4B-BB01-27F01BE4E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2BD156E-E42F-4CFB-89AD-312AEC753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42" name="Graphic 157">
              <a:extLst>
                <a:ext uri="{FF2B5EF4-FFF2-40B4-BE49-F238E27FC236}">
                  <a16:creationId xmlns:a16="http://schemas.microsoft.com/office/drawing/2014/main" id="{C8B96A24-322B-419A-847B-E8C600AA5B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27E1425-F9A6-4F2D-8335-CBA7062B91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7DF7F24-8721-4CD5-AE3B-C72BCE2882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A0C58FE3-4394-46E8-9039-2D69C594B8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02D8E899-B726-49F6-9C9F-59A3147011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242131D2-A82F-4603-9B6A-EA00FEB82B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4CCDA1D5-C84B-470D-A2E1-5E51E8A856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7BF2B54C-D2E2-4A3E-8DA8-E56D7375C9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2505F4D-B4C3-4EB9-9252-F7229CBD16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0AAD8B0F-F638-4B9C-AE2A-60A858F1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0192" y="744909"/>
            <a:ext cx="5797883" cy="31554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ALEXANDR ŠIRVINDT</a:t>
            </a:r>
            <a:r>
              <a:rPr lang="cs-CZ" sz="54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(1934)</a:t>
            </a:r>
            <a:endParaRPr lang="en-US" sz="54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Zástupný obsah 4" descr="Obsah obrázku osoba, muž, telefon, mobilní telefon&#10;&#10;Popis byl vytvořen automaticky">
            <a:extLst>
              <a:ext uri="{FF2B5EF4-FFF2-40B4-BE49-F238E27FC236}">
                <a16:creationId xmlns:a16="http://schemas.microsoft.com/office/drawing/2014/main" id="{2B0AA13E-84C2-4509-BCF4-2AE3C126B2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01191"/>
            <a:ext cx="4781280" cy="4781280"/>
          </a:xfrm>
          <a:prstGeom prst="rect">
            <a:avLst/>
          </a:prstGeom>
        </p:spPr>
      </p:pic>
      <p:grpSp>
        <p:nvGrpSpPr>
          <p:cNvPr id="52" name="Top left">
            <a:extLst>
              <a:ext uri="{FF2B5EF4-FFF2-40B4-BE49-F238E27FC236}">
                <a16:creationId xmlns:a16="http://schemas.microsoft.com/office/drawing/2014/main" id="{FF47B612-7B2E-4A09-9B53-40BDE4350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599A3C89-9112-4DA1-8BB8-8DE0F7A70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0847D53-C868-4FD8-A29C-4C44BCBA9B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11266F6-080B-489F-9B02-B5C4DE4EB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A0BBAD6-8B87-4B31-89B8-E2C854FF39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D79712E-3AD5-4656-A6A0-54C4087A01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1635E33-4458-4D3F-A1C4-264AC5221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432BB39-F871-43E7-A232-C65BFFA911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AE45D09-4993-4718-82A0-BA2217EB2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62" name="Cross">
            <a:extLst>
              <a:ext uri="{FF2B5EF4-FFF2-40B4-BE49-F238E27FC236}">
                <a16:creationId xmlns:a16="http://schemas.microsoft.com/office/drawing/2014/main" id="{3BC5998F-E162-4A33-9E87-01942908A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5264" y="149792"/>
            <a:ext cx="118872" cy="118872"/>
            <a:chOff x="1175347" y="3733800"/>
            <a:chExt cx="118872" cy="118872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259320D-EB3E-4C80-8E86-8A18306B24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07AF5EE-95F6-4B57-B8DD-5051D2EB9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18780399"/>
      </p:ext>
    </p:extLst>
  </p:cSld>
  <p:clrMapOvr>
    <a:masterClrMapping/>
  </p:clrMapOvr>
</p:sld>
</file>

<file path=ppt/theme/theme1.xml><?xml version="1.0" encoding="utf-8"?>
<a:theme xmlns:a="http://schemas.openxmlformats.org/drawingml/2006/main" name="ExploreVTI">
  <a:themeElements>
    <a:clrScheme name="AnalogousFromLightSeedRightStep">
      <a:dk1>
        <a:srgbClr val="000000"/>
      </a:dk1>
      <a:lt1>
        <a:srgbClr val="FFFFFF"/>
      </a:lt1>
      <a:dk2>
        <a:srgbClr val="412624"/>
      </a:dk2>
      <a:lt2>
        <a:srgbClr val="E2E8E8"/>
      </a:lt2>
      <a:accent1>
        <a:srgbClr val="C69996"/>
      </a:accent1>
      <a:accent2>
        <a:srgbClr val="BA9B7F"/>
      </a:accent2>
      <a:accent3>
        <a:srgbClr val="A9A580"/>
      </a:accent3>
      <a:accent4>
        <a:srgbClr val="99AA74"/>
      </a:accent4>
      <a:accent5>
        <a:srgbClr val="8DAC82"/>
      </a:accent5>
      <a:accent6>
        <a:srgbClr val="78AF80"/>
      </a:accent6>
      <a:hlink>
        <a:srgbClr val="578D91"/>
      </a:hlink>
      <a:folHlink>
        <a:srgbClr val="7F7F7F"/>
      </a:folHlink>
    </a:clrScheme>
    <a:fontScheme name="Custom 23">
      <a:majorFont>
        <a:latin typeface="Sagona Boo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1335</Words>
  <Application>Microsoft Office PowerPoint</Application>
  <PresentationFormat>Širokoúhlá obrazovka</PresentationFormat>
  <Paragraphs>178</Paragraphs>
  <Slides>69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69</vt:i4>
      </vt:variant>
    </vt:vector>
  </HeadingPairs>
  <TitlesOfParts>
    <vt:vector size="77" baseType="lpstr">
      <vt:lpstr>Arial</vt:lpstr>
      <vt:lpstr>Avenir Next LT Pro</vt:lpstr>
      <vt:lpstr>AvenirNext LT Pro Medium</vt:lpstr>
      <vt:lpstr>Calibri</vt:lpstr>
      <vt:lpstr>Cavolini</vt:lpstr>
      <vt:lpstr>Sagona Book</vt:lpstr>
      <vt:lpstr>Segoe UI Semilight</vt:lpstr>
      <vt:lpstr>ExploreVTI</vt:lpstr>
      <vt:lpstr>Moderní ruská kinematografie</vt:lpstr>
      <vt:lpstr>90. léta</vt:lpstr>
      <vt:lpstr>Anatolij Ejramdžan (1937-2014)</vt:lpstr>
      <vt:lpstr>Prezentace aplikace PowerPoint</vt:lpstr>
      <vt:lpstr>LARISA UDOVIČENKO (1955)</vt:lpstr>
      <vt:lpstr>TATJANA VASILJEVA (1947)</vt:lpstr>
      <vt:lpstr>LJUBOV POLIŠČUK (1949-2006)</vt:lpstr>
      <vt:lpstr>TATJANA DOGILEVA (1957)</vt:lpstr>
      <vt:lpstr>ALEXANDR ŠIRVINDT (1934)</vt:lpstr>
      <vt:lpstr>BORIS ŠČERBAKOV (1949)</vt:lpstr>
      <vt:lpstr>MICHAIL DĚRŽAVIN (1936-2018)</vt:lpstr>
      <vt:lpstr>IRINA MURAVJOVA (1949)</vt:lpstr>
      <vt:lpstr>ALEXANDR PANKRATOV-ČORNYJ (1949)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2000 léta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PAVEL LUNGIN (1949)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4dílný film o P. Lunginovi</vt:lpstr>
      <vt:lpstr>Ostrov (2006)</vt:lpstr>
      <vt:lpstr>UŽITEČNÉ ODKAZY</vt:lpstr>
      <vt:lpstr>OTÁZKY</vt:lpstr>
      <vt:lpstr>DAMA PIK (2016)</vt:lpstr>
      <vt:lpstr>UŽITEČNÉ ODKAZY</vt:lpstr>
      <vt:lpstr>OTÁZKY</vt:lpstr>
      <vt:lpstr>Valerij Todorovskij (1962)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ŠVIHÁCI (2008)</vt:lpstr>
      <vt:lpstr>UŽITEČNÉ ODKAZY</vt:lpstr>
      <vt:lpstr>OTÁZKY</vt:lpstr>
      <vt:lpstr>Prezentace aplikace PowerPoint</vt:lpstr>
      <vt:lpstr>ROSTISLAV CHAIT (1971)</vt:lpstr>
      <vt:lpstr>LEONID (ALEXEJ) BARAC</vt:lpstr>
      <vt:lpstr>KAMIL LARIN (1966)</vt:lpstr>
      <vt:lpstr>ALEXANDR DĚMIDOV (1970)</vt:lpstr>
      <vt:lpstr>FILMOGRAFIE</vt:lpstr>
      <vt:lpstr>O KVARTETO</vt:lpstr>
      <vt:lpstr>ZADÁNÍ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Moderní ruská kinematografie</dc:title>
  <dc:creator>Světlana Michálková</dc:creator>
  <cp:lastModifiedBy>Světlana Michálková</cp:lastModifiedBy>
  <cp:revision>139</cp:revision>
  <dcterms:created xsi:type="dcterms:W3CDTF">2021-03-07T15:48:40Z</dcterms:created>
  <dcterms:modified xsi:type="dcterms:W3CDTF">2021-03-08T17:08:12Z</dcterms:modified>
</cp:coreProperties>
</file>