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72" r:id="rId3"/>
    <p:sldId id="274" r:id="rId4"/>
    <p:sldId id="276" r:id="rId5"/>
    <p:sldId id="258" r:id="rId6"/>
    <p:sldId id="260" r:id="rId7"/>
    <p:sldId id="259" r:id="rId8"/>
    <p:sldId id="275" r:id="rId9"/>
    <p:sldId id="273" r:id="rId10"/>
    <p:sldId id="262" r:id="rId11"/>
    <p:sldId id="261" r:id="rId12"/>
    <p:sldId id="263" r:id="rId13"/>
    <p:sldId id="267" r:id="rId14"/>
    <p:sldId id="270" r:id="rId15"/>
    <p:sldId id="271" r:id="rId16"/>
    <p:sldId id="268" r:id="rId17"/>
    <p:sldId id="264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2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GALDERAK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604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err="1" smtClean="0"/>
              <a:t>Nolakoa</a:t>
            </a:r>
            <a:r>
              <a:rPr lang="es-ES" dirty="0" smtClean="0"/>
              <a:t> da </a:t>
            </a:r>
            <a:r>
              <a:rPr lang="es-ES" dirty="0" err="1" smtClean="0"/>
              <a:t>zure</a:t>
            </a:r>
            <a:r>
              <a:rPr lang="es-ES" dirty="0" smtClean="0"/>
              <a:t> AITA?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444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smtClean="0"/>
              <a:t>NON BIZI DIRA ZURE LAGUNAK?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532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smtClean="0"/>
              <a:t>Ni </a:t>
            </a:r>
            <a:r>
              <a:rPr lang="es-ES" dirty="0" err="1" smtClean="0"/>
              <a:t>irakaslea</a:t>
            </a:r>
            <a:r>
              <a:rPr lang="es-ES" dirty="0" smtClean="0"/>
              <a:t> </a:t>
            </a:r>
            <a:r>
              <a:rPr lang="es-ES" dirty="0" err="1" smtClean="0"/>
              <a:t>naiz</a:t>
            </a:r>
            <a:r>
              <a:rPr lang="es-ES" dirty="0" smtClean="0"/>
              <a:t>. </a:t>
            </a:r>
            <a:r>
              <a:rPr lang="es-ES" dirty="0" err="1" smtClean="0"/>
              <a:t>Zu</a:t>
            </a:r>
            <a:r>
              <a:rPr lang="es-ES" dirty="0" smtClean="0"/>
              <a:t> </a:t>
            </a:r>
            <a:r>
              <a:rPr lang="es-ES" dirty="0" err="1" smtClean="0"/>
              <a:t>Zer</a:t>
            </a:r>
            <a:r>
              <a:rPr lang="es-ES" dirty="0" smtClean="0"/>
              <a:t> zara?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426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err="1" smtClean="0"/>
              <a:t>Zure</a:t>
            </a:r>
            <a:r>
              <a:rPr lang="es-ES" dirty="0" smtClean="0"/>
              <a:t> aita </a:t>
            </a:r>
            <a:r>
              <a:rPr lang="es-ES" dirty="0" err="1" smtClean="0"/>
              <a:t>lorezaina</a:t>
            </a:r>
            <a:r>
              <a:rPr lang="es-ES" dirty="0" smtClean="0"/>
              <a:t> da?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040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err="1" smtClean="0"/>
              <a:t>Nongoa</a:t>
            </a:r>
            <a:r>
              <a:rPr lang="es-ES" dirty="0" smtClean="0"/>
              <a:t> da </a:t>
            </a:r>
            <a:r>
              <a:rPr lang="es-ES" dirty="0" err="1" smtClean="0"/>
              <a:t>zure</a:t>
            </a:r>
            <a:r>
              <a:rPr lang="es-ES" dirty="0" smtClean="0"/>
              <a:t> ama?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69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smtClean="0"/>
              <a:t>ESLOVAKIAKOA ZARA?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358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smtClean="0"/>
              <a:t>Ni </a:t>
            </a:r>
            <a:r>
              <a:rPr lang="es-ES" dirty="0" err="1" smtClean="0"/>
              <a:t>irakaslea</a:t>
            </a:r>
            <a:r>
              <a:rPr lang="es-ES" dirty="0" smtClean="0"/>
              <a:t> </a:t>
            </a:r>
            <a:r>
              <a:rPr lang="es-ES" dirty="0" err="1" smtClean="0"/>
              <a:t>naiz</a:t>
            </a:r>
            <a:r>
              <a:rPr lang="es-ES" dirty="0" smtClean="0"/>
              <a:t>. </a:t>
            </a:r>
            <a:r>
              <a:rPr lang="es-ES" dirty="0" err="1" smtClean="0"/>
              <a:t>Zu</a:t>
            </a:r>
            <a:r>
              <a:rPr lang="es-ES" dirty="0" smtClean="0"/>
              <a:t> </a:t>
            </a:r>
            <a:r>
              <a:rPr lang="es-ES" dirty="0" err="1" smtClean="0"/>
              <a:t>Zer</a:t>
            </a:r>
            <a:r>
              <a:rPr lang="es-ES" dirty="0" smtClean="0"/>
              <a:t> zara?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49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smtClean="0"/>
              <a:t>Euskara </a:t>
            </a:r>
            <a:r>
              <a:rPr lang="es-ES" dirty="0" err="1" smtClean="0"/>
              <a:t>gustatzen</a:t>
            </a:r>
            <a:r>
              <a:rPr lang="es-ES" dirty="0" smtClean="0"/>
              <a:t> </a:t>
            </a:r>
            <a:r>
              <a:rPr lang="es-ES" dirty="0" err="1" smtClean="0"/>
              <a:t>zaizu</a:t>
            </a:r>
            <a:r>
              <a:rPr lang="es-ES" dirty="0" smtClean="0"/>
              <a:t>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960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err="1" smtClean="0"/>
              <a:t>Txekiako</a:t>
            </a:r>
            <a:r>
              <a:rPr lang="es-ES" dirty="0" smtClean="0"/>
              <a:t> </a:t>
            </a:r>
            <a:r>
              <a:rPr lang="es-ES" dirty="0" err="1" smtClean="0"/>
              <a:t>zerbeza</a:t>
            </a:r>
            <a:r>
              <a:rPr lang="es-ES" dirty="0" smtClean="0"/>
              <a:t> </a:t>
            </a:r>
            <a:r>
              <a:rPr lang="es-ES" dirty="0" err="1" smtClean="0"/>
              <a:t>gustatzen</a:t>
            </a:r>
            <a:r>
              <a:rPr lang="es-ES" dirty="0" smtClean="0"/>
              <a:t> </a:t>
            </a:r>
            <a:r>
              <a:rPr lang="es-ES" dirty="0" err="1" smtClean="0"/>
              <a:t>zaizu</a:t>
            </a:r>
            <a:r>
              <a:rPr lang="es-ES" dirty="0" smtClean="0"/>
              <a:t>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5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err="1" smtClean="0"/>
              <a:t>ZeR</a:t>
            </a:r>
            <a:r>
              <a:rPr lang="es-ES" dirty="0" smtClean="0"/>
              <a:t> MODUZ ZAUDE?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036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err="1" smtClean="0"/>
              <a:t>Zenbat</a:t>
            </a:r>
            <a:r>
              <a:rPr lang="es-ES" dirty="0" smtClean="0"/>
              <a:t> </a:t>
            </a:r>
            <a:r>
              <a:rPr lang="es-ES" dirty="0" err="1" smtClean="0"/>
              <a:t>urte</a:t>
            </a:r>
            <a:r>
              <a:rPr lang="es-ES" dirty="0" smtClean="0"/>
              <a:t> </a:t>
            </a:r>
            <a:r>
              <a:rPr lang="es-ES" dirty="0" err="1" smtClean="0"/>
              <a:t>dituzu</a:t>
            </a:r>
            <a:r>
              <a:rPr lang="es-ES" dirty="0" smtClean="0"/>
              <a:t>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67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err="1" smtClean="0"/>
              <a:t>Brnon</a:t>
            </a:r>
            <a:r>
              <a:rPr lang="es-ES" dirty="0" smtClean="0"/>
              <a:t> </a:t>
            </a:r>
            <a:r>
              <a:rPr lang="es-ES" dirty="0" err="1" smtClean="0"/>
              <a:t>bizi</a:t>
            </a:r>
            <a:r>
              <a:rPr lang="es-ES" dirty="0" smtClean="0"/>
              <a:t> zara?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62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smtClean="0"/>
              <a:t>ZER MODUZ DAUDE ZURE AITON-AMONAK?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80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smtClean="0"/>
              <a:t>ZENBAT ANAI-ARREBA DITUZU?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209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smtClean="0"/>
              <a:t>ILE LUZEA DUZU?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39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smtClean="0"/>
              <a:t>BEGI URDINAK DITUZU?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136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4715" y="2430287"/>
            <a:ext cx="8991600" cy="1645920"/>
          </a:xfrm>
        </p:spPr>
        <p:txBody>
          <a:bodyPr/>
          <a:lstStyle/>
          <a:p>
            <a:r>
              <a:rPr lang="es-ES" dirty="0" err="1" smtClean="0"/>
              <a:t>Zenbat</a:t>
            </a:r>
            <a:r>
              <a:rPr lang="es-ES" dirty="0" smtClean="0"/>
              <a:t> </a:t>
            </a:r>
            <a:r>
              <a:rPr lang="es-ES" dirty="0" err="1" smtClean="0"/>
              <a:t>urte</a:t>
            </a:r>
            <a:r>
              <a:rPr lang="es-ES" dirty="0" smtClean="0"/>
              <a:t> </a:t>
            </a:r>
            <a:r>
              <a:rPr lang="es-ES" dirty="0" err="1" smtClean="0"/>
              <a:t>dituzu</a:t>
            </a:r>
            <a:r>
              <a:rPr lang="es-ES" dirty="0" smtClean="0"/>
              <a:t>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88024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0</TotalTime>
  <Words>84</Words>
  <Application>Microsoft Office PowerPoint</Application>
  <PresentationFormat>Widescreen</PresentationFormat>
  <Paragraphs>18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Parcel</vt:lpstr>
      <vt:lpstr>GALDERAK</vt:lpstr>
      <vt:lpstr>ZeR MODUZ ZAUDE?</vt:lpstr>
      <vt:lpstr>Zenbat urte dituzu?</vt:lpstr>
      <vt:lpstr>Brnon bizi zara?</vt:lpstr>
      <vt:lpstr>ZER MODUZ DAUDE ZURE AITON-AMONAK?</vt:lpstr>
      <vt:lpstr>ZENBAT ANAI-ARREBA DITUZU?</vt:lpstr>
      <vt:lpstr>ILE LUZEA DUZU?</vt:lpstr>
      <vt:lpstr>BEGI URDINAK DITUZU?</vt:lpstr>
      <vt:lpstr>Zenbat urte dituzu?</vt:lpstr>
      <vt:lpstr>Nolakoa da zure AITA?</vt:lpstr>
      <vt:lpstr>NON BIZI DIRA ZURE LAGUNAK?</vt:lpstr>
      <vt:lpstr>Ni irakaslea naiz. Zu Zer zara?</vt:lpstr>
      <vt:lpstr>Zure aita lorezaina da?</vt:lpstr>
      <vt:lpstr>Nongoa da zure ama?</vt:lpstr>
      <vt:lpstr>ESLOVAKIAKOA ZARA?</vt:lpstr>
      <vt:lpstr>Ni irakaslea naiz. Zu Zer zara?</vt:lpstr>
      <vt:lpstr>Euskara gustatzen zaizu?</vt:lpstr>
      <vt:lpstr>Txekiako zerbeza gustatzen zaizu?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GALDERAK</dc:title>
  <dc:creator>Denis Almandoz Irigoyen</dc:creator>
  <cp:lastModifiedBy>Denis Almandoz Irigoyen</cp:lastModifiedBy>
  <cp:revision>3</cp:revision>
  <dcterms:created xsi:type="dcterms:W3CDTF">2021-05-19T09:32:41Z</dcterms:created>
  <dcterms:modified xsi:type="dcterms:W3CDTF">2021-05-19T09:59:32Z</dcterms:modified>
</cp:coreProperties>
</file>