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0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6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5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4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29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4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0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2813-71B8-4277-8B6E-78B7EBDC8359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0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postari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362994"/>
            <a:ext cx="2419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argazkilari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10544"/>
            <a:ext cx="6191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abokatu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189511" cy="39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ingeniari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5365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lorezain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38" y="1600200"/>
            <a:ext cx="43449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idazkari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282031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</a:t>
            </a:r>
            <a:r>
              <a:rPr lang="es-ES_tradnl" dirty="0" smtClean="0"/>
              <a:t>ediku/sendagile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psikologo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948781"/>
            <a:ext cx="4286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kazetari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620169"/>
            <a:ext cx="2476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udaltzain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erizain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42" y="1600200"/>
            <a:ext cx="42329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zerbitzari</a:t>
            </a:r>
            <a:endParaRPr lang="cs-CZ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46176" cy="38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s-ES_tradnl" dirty="0" err="1" smtClean="0"/>
              <a:t>suhiltzaile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</a:t>
            </a:r>
            <a:r>
              <a:rPr lang="es-ES_tradnl" dirty="0" err="1" smtClean="0"/>
              <a:t>le-apaintzaile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58181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musikari</a:t>
            </a:r>
            <a:endParaRPr lang="cs-CZ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53431"/>
            <a:ext cx="28003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diseinatzaile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948656"/>
            <a:ext cx="34385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sukaldari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29" y="1600200"/>
            <a:ext cx="30303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iturgin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34444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postari</vt:lpstr>
      <vt:lpstr>erizain</vt:lpstr>
      <vt:lpstr>zerbitzari</vt:lpstr>
      <vt:lpstr>suhiltzaile</vt:lpstr>
      <vt:lpstr>ile-apaintzaile</vt:lpstr>
      <vt:lpstr>musikari</vt:lpstr>
      <vt:lpstr>diseinatzaile</vt:lpstr>
      <vt:lpstr>sukaldari</vt:lpstr>
      <vt:lpstr>iturgin</vt:lpstr>
      <vt:lpstr>argazkilari</vt:lpstr>
      <vt:lpstr>abokatu</vt:lpstr>
      <vt:lpstr>ingeniari</vt:lpstr>
      <vt:lpstr>lorezain</vt:lpstr>
      <vt:lpstr>idazkari</vt:lpstr>
      <vt:lpstr>mediku/sendagile</vt:lpstr>
      <vt:lpstr>psikologo</vt:lpstr>
      <vt:lpstr>kazetari</vt:lpstr>
      <vt:lpstr>udaltzain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Garazi Urkiola Gamarra</dc:creator>
  <cp:lastModifiedBy>Denis Almandoz Irigoyen</cp:lastModifiedBy>
  <cp:revision>6</cp:revision>
  <dcterms:created xsi:type="dcterms:W3CDTF">2015-09-22T09:07:42Z</dcterms:created>
  <dcterms:modified xsi:type="dcterms:W3CDTF">2021-03-24T12:25:24Z</dcterms:modified>
</cp:coreProperties>
</file>