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6" r:id="rId4"/>
    <p:sldId id="260" r:id="rId5"/>
    <p:sldId id="261" r:id="rId6"/>
    <p:sldId id="264" r:id="rId7"/>
    <p:sldId id="263" r:id="rId8"/>
    <p:sldId id="25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5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06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4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4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9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62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27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3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8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35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3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56CB-83F5-4A91-B41F-80632030AD93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2497-084E-4389-A80E-F0AAA9404B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Resultado de imagen de lenn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945" y="731520"/>
            <a:ext cx="585216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00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418" y="365125"/>
            <a:ext cx="5992837" cy="581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7360" y="4568947"/>
            <a:ext cx="9144000" cy="2387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Resultado de imagen de cara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627" y="478985"/>
            <a:ext cx="7160309" cy="466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5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7434" y="731520"/>
            <a:ext cx="471267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57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60" y="787792"/>
            <a:ext cx="4909626" cy="479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2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960582"/>
            <a:ext cx="4433455" cy="538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9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8110" y="492369"/>
            <a:ext cx="5542671" cy="604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7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Resultado de imagen de cara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91" y="675249"/>
            <a:ext cx="6879101" cy="486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8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Almandoz Irigoyen</dc:creator>
  <cp:lastModifiedBy>Denis Almandoz Irigoyen</cp:lastModifiedBy>
  <cp:revision>4</cp:revision>
  <dcterms:created xsi:type="dcterms:W3CDTF">2019-12-02T16:01:24Z</dcterms:created>
  <dcterms:modified xsi:type="dcterms:W3CDTF">2019-12-02T16:20:51Z</dcterms:modified>
</cp:coreProperties>
</file>