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2" r:id="rId3"/>
    <p:sldId id="256" r:id="rId4"/>
    <p:sldId id="260" r:id="rId5"/>
    <p:sldId id="261" r:id="rId6"/>
    <p:sldId id="264" r:id="rId7"/>
    <p:sldId id="263" r:id="rId8"/>
    <p:sldId id="257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316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C56CB-83F5-4A91-B41F-80632030AD93}" type="datetimeFigureOut">
              <a:rPr lang="cs-CZ" smtClean="0"/>
              <a:t>02.12.2019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E2497-084E-4389-A80E-F0AAA9404B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1857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C56CB-83F5-4A91-B41F-80632030AD93}" type="datetimeFigureOut">
              <a:rPr lang="cs-CZ" smtClean="0"/>
              <a:t>02.12.2019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E2497-084E-4389-A80E-F0AAA9404B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9061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C56CB-83F5-4A91-B41F-80632030AD93}" type="datetimeFigureOut">
              <a:rPr lang="cs-CZ" smtClean="0"/>
              <a:t>02.12.2019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E2497-084E-4389-A80E-F0AAA9404B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442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C56CB-83F5-4A91-B41F-80632030AD93}" type="datetimeFigureOut">
              <a:rPr lang="cs-CZ" smtClean="0"/>
              <a:t>02.12.2019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E2497-084E-4389-A80E-F0AAA9404B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646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C56CB-83F5-4A91-B41F-80632030AD93}" type="datetimeFigureOut">
              <a:rPr lang="cs-CZ" smtClean="0"/>
              <a:t>02.12.2019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E2497-084E-4389-A80E-F0AAA9404B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1295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C56CB-83F5-4A91-B41F-80632030AD93}" type="datetimeFigureOut">
              <a:rPr lang="cs-CZ" smtClean="0"/>
              <a:t>02.12.2019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E2497-084E-4389-A80E-F0AAA9404B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3628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C56CB-83F5-4A91-B41F-80632030AD93}" type="datetimeFigureOut">
              <a:rPr lang="cs-CZ" smtClean="0"/>
              <a:t>02.12.2019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E2497-084E-4389-A80E-F0AAA9404B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7272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C56CB-83F5-4A91-B41F-80632030AD93}" type="datetimeFigureOut">
              <a:rPr lang="cs-CZ" smtClean="0"/>
              <a:t>02.12.2019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E2497-084E-4389-A80E-F0AAA9404B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2370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C56CB-83F5-4A91-B41F-80632030AD93}" type="datetimeFigureOut">
              <a:rPr lang="cs-CZ" smtClean="0"/>
              <a:t>02.12.2019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E2497-084E-4389-A80E-F0AAA9404B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8289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C56CB-83F5-4A91-B41F-80632030AD93}" type="datetimeFigureOut">
              <a:rPr lang="cs-CZ" smtClean="0"/>
              <a:t>02.12.2019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E2497-084E-4389-A80E-F0AAA9404B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8351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C56CB-83F5-4A91-B41F-80632030AD93}" type="datetimeFigureOut">
              <a:rPr lang="cs-CZ" smtClean="0"/>
              <a:t>02.12.2019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E2497-084E-4389-A80E-F0AAA9404B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638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C56CB-83F5-4A91-B41F-80632030AD93}" type="datetimeFigureOut">
              <a:rPr lang="cs-CZ" smtClean="0"/>
              <a:t>02.12.2019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FE2497-084E-4389-A80E-F0AAA9404B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653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074" name="Picture 2" descr="Resultado de imagen de lennon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7945" y="731520"/>
            <a:ext cx="5852160" cy="548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1004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6418" y="365125"/>
            <a:ext cx="5992837" cy="5811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6969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47360" y="4568947"/>
            <a:ext cx="9144000" cy="238760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6" name="Picture 2" descr="Resultado de imagen de caras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8627" y="478985"/>
            <a:ext cx="7160309" cy="4669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7658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07434" y="731520"/>
            <a:ext cx="4712677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9576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8960" y="787792"/>
            <a:ext cx="4909626" cy="4797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2623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62400" y="960582"/>
            <a:ext cx="4433455" cy="5384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3943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48110" y="492369"/>
            <a:ext cx="5542671" cy="6049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04750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0" name="Picture 2" descr="Resultado de imagen de caras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6591" y="675249"/>
            <a:ext cx="6879101" cy="4868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7889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Denis Almandoz Irigoyen</dc:creator>
  <cp:lastModifiedBy>Denis Almandoz Irigoyen</cp:lastModifiedBy>
  <cp:revision>4</cp:revision>
  <dcterms:created xsi:type="dcterms:W3CDTF">2019-12-02T16:01:24Z</dcterms:created>
  <dcterms:modified xsi:type="dcterms:W3CDTF">2019-12-02T16:20:51Z</dcterms:modified>
</cp:coreProperties>
</file>