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6" r:id="rId4"/>
    <p:sldId id="271" r:id="rId5"/>
    <p:sldId id="270" r:id="rId6"/>
    <p:sldId id="257" r:id="rId7"/>
    <p:sldId id="275" r:id="rId8"/>
    <p:sldId id="265" r:id="rId9"/>
    <p:sldId id="272" r:id="rId10"/>
    <p:sldId id="274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41" autoAdjust="0"/>
    <p:restoredTop sz="94660"/>
  </p:normalViewPr>
  <p:slideViewPr>
    <p:cSldViewPr snapToGrid="0">
      <p:cViewPr varScale="1">
        <p:scale>
          <a:sx n="74" d="100"/>
          <a:sy n="74" d="100"/>
        </p:scale>
        <p:origin x="16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C40E-DAD3-4B04-98B4-342BD08BC2FF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CEFB-05CF-4F0F-B465-21A8220F8E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30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C40E-DAD3-4B04-98B4-342BD08BC2FF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CEFB-05CF-4F0F-B465-21A8220F8E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333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C40E-DAD3-4B04-98B4-342BD08BC2FF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CEFB-05CF-4F0F-B465-21A8220F8E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46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C40E-DAD3-4B04-98B4-342BD08BC2FF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CEFB-05CF-4F0F-B465-21A8220F8E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8709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C40E-DAD3-4B04-98B4-342BD08BC2FF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CEFB-05CF-4F0F-B465-21A8220F8E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0301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C40E-DAD3-4B04-98B4-342BD08BC2FF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CEFB-05CF-4F0F-B465-21A8220F8E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768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C40E-DAD3-4B04-98B4-342BD08BC2FF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CEFB-05CF-4F0F-B465-21A8220F8E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820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C40E-DAD3-4B04-98B4-342BD08BC2FF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CEFB-05CF-4F0F-B465-21A8220F8E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19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C40E-DAD3-4B04-98B4-342BD08BC2FF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CEFB-05CF-4F0F-B465-21A8220F8E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662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C40E-DAD3-4B04-98B4-342BD08BC2FF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CEFB-05CF-4F0F-B465-21A8220F8E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158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C40E-DAD3-4B04-98B4-342BD08BC2FF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CEFB-05CF-4F0F-B465-21A8220F8E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245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C40E-DAD3-4B04-98B4-342BD08BC2FF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CCEFB-05CF-4F0F-B465-21A8220F8E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5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056" y="365125"/>
            <a:ext cx="7425744" cy="1325563"/>
          </a:xfrm>
        </p:spPr>
        <p:txBody>
          <a:bodyPr>
            <a:normAutofit/>
          </a:bodyPr>
          <a:lstStyle/>
          <a:p>
            <a:r>
              <a:rPr lang="es-ES_tradnl" sz="60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LAGUNDU </a:t>
            </a:r>
            <a:endParaRPr lang="cs-CZ" sz="6000" dirty="0">
              <a:solidFill>
                <a:srgbClr val="0000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104" y="1825625"/>
            <a:ext cx="626256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1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</a:t>
            </a:r>
            <a:r>
              <a:rPr lang="en-US" sz="6000" dirty="0" smtClean="0">
                <a:solidFill>
                  <a:srgbClr val="0000FF"/>
                </a:solidFill>
              </a:rPr>
              <a:t>BIDAIATU</a:t>
            </a:r>
            <a:endParaRPr lang="cs-CZ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8290" y="7767677"/>
            <a:ext cx="2619375" cy="930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563" y="2421228"/>
            <a:ext cx="6143223" cy="257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6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5944" y="365125"/>
            <a:ext cx="6137856" cy="1325563"/>
          </a:xfrm>
        </p:spPr>
        <p:txBody>
          <a:bodyPr>
            <a:normAutofit/>
          </a:bodyPr>
          <a:lstStyle/>
          <a:p>
            <a:r>
              <a:rPr lang="es-ES_tradnl" sz="60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MUSUKATU</a:t>
            </a:r>
            <a:endParaRPr lang="cs-CZ" sz="6000" dirty="0">
              <a:solidFill>
                <a:srgbClr val="0000FF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5233" y="1877141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9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00FF"/>
                </a:solidFill>
              </a:rPr>
              <a:t>                       </a:t>
            </a:r>
            <a:r>
              <a:rPr lang="es-ES_tradnl" sz="60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IDATZI</a:t>
            </a:r>
            <a:endParaRPr lang="cs-CZ" sz="6000" dirty="0">
              <a:solidFill>
                <a:srgbClr val="0000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3504" y="1983347"/>
            <a:ext cx="7006107" cy="383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9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</a:t>
            </a:r>
            <a:r>
              <a:rPr lang="es-ES_tradnl" sz="60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IRAKURRI</a:t>
            </a:r>
            <a:endParaRPr lang="cs-CZ" sz="6000" dirty="0">
              <a:solidFill>
                <a:srgbClr val="0000FF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5323" y="1970468"/>
            <a:ext cx="5383369" cy="430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6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00FF"/>
                </a:solidFill>
              </a:rPr>
              <a:t>                      </a:t>
            </a:r>
            <a:r>
              <a:rPr lang="es-ES_tradnl" sz="60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ENTZUN</a:t>
            </a:r>
            <a:endParaRPr lang="cs-CZ" sz="6000" dirty="0">
              <a:solidFill>
                <a:srgbClr val="0000FF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5975" y="1468193"/>
            <a:ext cx="3255895" cy="3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2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00FF"/>
                </a:solidFill>
              </a:rPr>
              <a:t>                        EMAN</a:t>
            </a:r>
            <a:endParaRPr lang="cs-CZ" sz="6000" dirty="0">
              <a:solidFill>
                <a:srgbClr val="0000FF"/>
              </a:solidFill>
            </a:endParaRPr>
          </a:p>
        </p:txBody>
      </p:sp>
      <p:pic>
        <p:nvPicPr>
          <p:cNvPr id="3076" name="Picture 4" descr="Why babies will give food to others even when they're hung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532" y="2189408"/>
            <a:ext cx="7225048" cy="427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4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</a:t>
            </a:r>
            <a:r>
              <a:rPr lang="en-US" sz="6000" dirty="0" smtClean="0">
                <a:solidFill>
                  <a:srgbClr val="0000FF"/>
                </a:solidFill>
              </a:rPr>
              <a:t>GARBITU</a:t>
            </a:r>
            <a:endParaRPr lang="cs-CZ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8290" y="7767677"/>
            <a:ext cx="2619375" cy="930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265" y="2112137"/>
            <a:ext cx="6233374" cy="316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2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00FF"/>
                </a:solidFill>
              </a:rPr>
              <a:t>                        IGERI EGIN</a:t>
            </a:r>
            <a:endParaRPr lang="cs-CZ" sz="6000" dirty="0">
              <a:solidFill>
                <a:srgbClr val="0000FF"/>
              </a:solidFill>
            </a:endParaRPr>
          </a:p>
        </p:txBody>
      </p:sp>
      <p:pic>
        <p:nvPicPr>
          <p:cNvPr id="6146" name="Picture 2" descr="Igeri egin - Pikto-argazkiak by Garbiñe Cand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659" y="1455313"/>
            <a:ext cx="5305067" cy="466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08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42" y="326488"/>
            <a:ext cx="10515600" cy="1325563"/>
          </a:xfrm>
        </p:spPr>
        <p:txBody>
          <a:bodyPr/>
          <a:lstStyle/>
          <a:p>
            <a:r>
              <a:rPr lang="en-US" dirty="0" smtClean="0"/>
              <a:t>                    </a:t>
            </a:r>
            <a:r>
              <a:rPr lang="en-US" sz="6000" dirty="0" smtClean="0">
                <a:solidFill>
                  <a:srgbClr val="0000FF"/>
                </a:solidFill>
              </a:rPr>
              <a:t>ETORRI</a:t>
            </a:r>
            <a:endParaRPr lang="cs-CZ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8290" y="7767677"/>
            <a:ext cx="2619375" cy="930179"/>
          </a:xfrm>
          <a:prstGeom prst="rect">
            <a:avLst/>
          </a:prstGeom>
        </p:spPr>
      </p:pic>
      <p:pic>
        <p:nvPicPr>
          <p:cNvPr id="2054" name="Picture 6" descr="Daily rutine :: vocabul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82" y="1918952"/>
            <a:ext cx="5318815" cy="429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52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Widescreen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LAGUNDU </vt:lpstr>
      <vt:lpstr>MUSUKATU</vt:lpstr>
      <vt:lpstr>                       IDATZI</vt:lpstr>
      <vt:lpstr>                          IRAKURRI</vt:lpstr>
      <vt:lpstr>                      ENTZUN</vt:lpstr>
      <vt:lpstr>                        EMAN</vt:lpstr>
      <vt:lpstr>                    GARBITU</vt:lpstr>
      <vt:lpstr>                        IGERI EGIN</vt:lpstr>
      <vt:lpstr>                    ETORRI</vt:lpstr>
      <vt:lpstr>                    BIDAIATU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 Almandoz Irigoyen</dc:creator>
  <cp:lastModifiedBy>Denis Almandoz Irigoyen</cp:lastModifiedBy>
  <cp:revision>13</cp:revision>
  <dcterms:created xsi:type="dcterms:W3CDTF">2020-03-10T10:21:59Z</dcterms:created>
  <dcterms:modified xsi:type="dcterms:W3CDTF">2021-03-23T14:33:43Z</dcterms:modified>
</cp:coreProperties>
</file>