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61" r:id="rId6"/>
    <p:sldId id="262" r:id="rId7"/>
    <p:sldId id="258" r:id="rId8"/>
    <p:sldId id="266" r:id="rId9"/>
    <p:sldId id="260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1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7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3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08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85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3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07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64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15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69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45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34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E92A7-62AD-43B2-9164-B293126D01FC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57A75-7927-4B00-A133-1E5812BB1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93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I_ _ _ I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IKUSI</a:t>
            </a:r>
          </a:p>
          <a:p>
            <a:r>
              <a:rPr lang="en-US" dirty="0" smtClean="0"/>
              <a:t>IKASI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_NTZ _ N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ENTZUN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82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HAR_ _ 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HARTU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312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EM_N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EMAN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6442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ET_ _ _ I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ETORRI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3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J_ _ N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95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J_N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94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ES _ N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48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E_ _ N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EGIN</a:t>
            </a:r>
          </a:p>
          <a:p>
            <a:r>
              <a:rPr lang="en-US" dirty="0" smtClean="0"/>
              <a:t>EKIN</a:t>
            </a:r>
          </a:p>
          <a:p>
            <a:r>
              <a:rPr lang="en-US" dirty="0" smtClean="0"/>
              <a:t>EGON</a:t>
            </a:r>
          </a:p>
          <a:p>
            <a:r>
              <a:rPr lang="en-US" dirty="0" smtClean="0"/>
              <a:t>EDAN</a:t>
            </a:r>
          </a:p>
          <a:p>
            <a:r>
              <a:rPr lang="en-US" dirty="0" smtClean="0"/>
              <a:t>EZIN</a:t>
            </a:r>
          </a:p>
          <a:p>
            <a:r>
              <a:rPr lang="en-US" dirty="0" smtClean="0"/>
              <a:t>ESAN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3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LAGUN_ _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LAGUNDU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48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 I_ _ _ I</vt:lpstr>
      <vt:lpstr> HAR_ _ </vt:lpstr>
      <vt:lpstr> EM_N</vt:lpstr>
      <vt:lpstr> ET_ _ _ I</vt:lpstr>
      <vt:lpstr> J_ _ N</vt:lpstr>
      <vt:lpstr> J_N</vt:lpstr>
      <vt:lpstr> ES _ N</vt:lpstr>
      <vt:lpstr> E_ _ N</vt:lpstr>
      <vt:lpstr> LAGUN_ _</vt:lpstr>
      <vt:lpstr> _NTZ _ N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I_ _ _ I</dc:title>
  <dc:creator>Denis Almandoz Irigoyen</dc:creator>
  <cp:lastModifiedBy>Denis Almandoz Irigoyen</cp:lastModifiedBy>
  <cp:revision>6</cp:revision>
  <dcterms:created xsi:type="dcterms:W3CDTF">2021-04-22T16:52:23Z</dcterms:created>
  <dcterms:modified xsi:type="dcterms:W3CDTF">2021-04-23T06:59:17Z</dcterms:modified>
</cp:coreProperties>
</file>