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 smtClean="0"/>
              <a:t>Egin klik elementu nagusiaren azpititulu-estiloa editatzeko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12313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3920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12178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23252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1012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0668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945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01306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42219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06988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8923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7BF95-355E-41C8-893B-F233270969EF}" type="datetimeFigureOut">
              <a:rPr lang="eu-ES" smtClean="0"/>
              <a:t>2021/4/19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A129-259F-4EAE-8FAB-E4DE9008100C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19882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Bizenta Mogel Elguezagal</a:t>
            </a:r>
            <a:b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u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(Azkoitia, 1782-Bilbao 1854)</a:t>
            </a:r>
            <a:endParaRPr lang="eu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ianasagasti.blogs.com/.a/6a00d8341bf85353ef0240a4f59382200d-p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36" y="1825625"/>
            <a:ext cx="34993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aukizuzen biribildua 5"/>
          <p:cNvSpPr/>
          <p:nvPr/>
        </p:nvSpPr>
        <p:spPr>
          <a:xfrm>
            <a:off x="1231900" y="1955800"/>
            <a:ext cx="5499100" cy="4221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u-ES" dirty="0" err="1" smtClean="0"/>
              <a:t>Primera</a:t>
            </a:r>
            <a:r>
              <a:rPr lang="eu-ES" dirty="0" smtClean="0"/>
              <a:t> </a:t>
            </a:r>
            <a:r>
              <a:rPr lang="eu-ES" dirty="0" err="1" smtClean="0"/>
              <a:t>mujer</a:t>
            </a:r>
            <a:r>
              <a:rPr lang="eu-ES" dirty="0" smtClean="0"/>
              <a:t> </a:t>
            </a:r>
            <a:r>
              <a:rPr lang="eu-ES" dirty="0" err="1" smtClean="0"/>
              <a:t>escritora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</a:t>
            </a:r>
            <a:r>
              <a:rPr lang="eu-ES" dirty="0" err="1" smtClean="0"/>
              <a:t>lengua</a:t>
            </a:r>
            <a:r>
              <a:rPr lang="eu-ES" dirty="0" smtClean="0"/>
              <a:t> </a:t>
            </a:r>
            <a:r>
              <a:rPr lang="eu-ES" dirty="0" err="1" smtClean="0"/>
              <a:t>vasca</a:t>
            </a:r>
            <a:endParaRPr lang="eu-ES" dirty="0" smtClean="0"/>
          </a:p>
          <a:p>
            <a:pPr algn="ctr"/>
            <a:endParaRPr lang="eu-ES" dirty="0"/>
          </a:p>
          <a:p>
            <a:pPr algn="ctr"/>
            <a:endParaRPr lang="eu-ES" dirty="0" smtClean="0"/>
          </a:p>
          <a:p>
            <a:pPr algn="ctr"/>
            <a:r>
              <a:rPr lang="es-ES" dirty="0"/>
              <a:t>En aquella época no estaba bien visto que las mujeres escribieran y algunas utilizaban seudónimos </a:t>
            </a:r>
            <a:r>
              <a:rPr lang="es-ES" dirty="0" smtClean="0"/>
              <a:t>masculinos.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/>
              <a:t>Fernán Caballero (</a:t>
            </a:r>
            <a:r>
              <a:rPr lang="es-ES" dirty="0" err="1"/>
              <a:t>Cecilar</a:t>
            </a:r>
            <a:r>
              <a:rPr lang="es-ES" dirty="0"/>
              <a:t> Bohr de Faber</a:t>
            </a:r>
            <a:r>
              <a:rPr lang="es-ES" dirty="0" smtClean="0"/>
              <a:t>).Quizás, más </a:t>
            </a:r>
            <a:r>
              <a:rPr lang="es-ES" dirty="0"/>
              <a:t>conocido sea el de Mary Shelley, autora de </a:t>
            </a:r>
            <a:r>
              <a:rPr lang="es-ES" i="1" dirty="0"/>
              <a:t>"Frankenstein"</a:t>
            </a:r>
            <a:r>
              <a:rPr lang="es-ES" dirty="0"/>
              <a:t>, novela que muchos desconocen que la escribió una mujer.</a:t>
            </a:r>
            <a:endParaRPr lang="eu-ES" dirty="0" smtClean="0"/>
          </a:p>
        </p:txBody>
      </p:sp>
    </p:spTree>
    <p:extLst>
      <p:ext uri="{BB962C8B-B14F-4D97-AF65-F5344CB8AC3E}">
        <p14:creationId xmlns:p14="http://schemas.microsoft.com/office/powerpoint/2010/main" val="55244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u-ES" dirty="0" err="1" smtClean="0"/>
              <a:t>Nació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Azkoitia </a:t>
            </a:r>
            <a:r>
              <a:rPr lang="eu-ES" dirty="0" err="1" smtClean="0"/>
              <a:t>porque</a:t>
            </a:r>
            <a:r>
              <a:rPr lang="eu-ES" dirty="0" smtClean="0"/>
              <a:t> su </a:t>
            </a:r>
            <a:r>
              <a:rPr lang="eu-ES" dirty="0" err="1" smtClean="0"/>
              <a:t>padre</a:t>
            </a:r>
            <a:r>
              <a:rPr lang="eu-ES" dirty="0" smtClean="0"/>
              <a:t> </a:t>
            </a:r>
            <a:r>
              <a:rPr lang="eu-ES" dirty="0" err="1" smtClean="0"/>
              <a:t>ejercía</a:t>
            </a:r>
            <a:r>
              <a:rPr lang="eu-ES" dirty="0" smtClean="0"/>
              <a:t> de </a:t>
            </a:r>
            <a:r>
              <a:rPr lang="eu-ES" dirty="0" err="1" smtClean="0"/>
              <a:t>médico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ese </a:t>
            </a:r>
            <a:r>
              <a:rPr lang="eu-ES" dirty="0" err="1" smtClean="0"/>
              <a:t>pueblo</a:t>
            </a:r>
            <a:endParaRPr lang="eu-ES" dirty="0" smtClean="0"/>
          </a:p>
          <a:p>
            <a:r>
              <a:rPr lang="eu-ES" dirty="0" err="1" smtClean="0"/>
              <a:t>Muy</a:t>
            </a:r>
            <a:r>
              <a:rPr lang="eu-ES" dirty="0" smtClean="0"/>
              <a:t> </a:t>
            </a:r>
            <a:r>
              <a:rPr lang="eu-ES" dirty="0" err="1" smtClean="0"/>
              <a:t>joven</a:t>
            </a:r>
            <a:r>
              <a:rPr lang="eu-ES" dirty="0" smtClean="0"/>
              <a:t> </a:t>
            </a:r>
            <a:r>
              <a:rPr lang="eu-ES" dirty="0" err="1" smtClean="0"/>
              <a:t>quedó</a:t>
            </a:r>
            <a:r>
              <a:rPr lang="eu-ES" dirty="0" smtClean="0"/>
              <a:t> </a:t>
            </a:r>
            <a:r>
              <a:rPr lang="eu-ES" dirty="0" err="1" smtClean="0"/>
              <a:t>huérfana</a:t>
            </a:r>
            <a:r>
              <a:rPr lang="eu-ES" dirty="0" smtClean="0"/>
              <a:t>, y </a:t>
            </a:r>
            <a:r>
              <a:rPr lang="eu-ES" dirty="0" err="1" smtClean="0"/>
              <a:t>fue</a:t>
            </a:r>
            <a:r>
              <a:rPr lang="eu-ES" dirty="0" smtClean="0"/>
              <a:t> </a:t>
            </a:r>
            <a:r>
              <a:rPr lang="eu-ES" dirty="0" err="1" smtClean="0"/>
              <a:t>acogida</a:t>
            </a:r>
            <a:r>
              <a:rPr lang="eu-ES" dirty="0" smtClean="0"/>
              <a:t> </a:t>
            </a:r>
            <a:r>
              <a:rPr lang="eu-ES" dirty="0" err="1" smtClean="0"/>
              <a:t>por</a:t>
            </a:r>
            <a:r>
              <a:rPr lang="eu-ES" dirty="0" smtClean="0"/>
              <a:t> su </a:t>
            </a:r>
            <a:r>
              <a:rPr lang="eu-ES" dirty="0" err="1" smtClean="0"/>
              <a:t>tío</a:t>
            </a:r>
            <a:r>
              <a:rPr lang="eu-ES" dirty="0" smtClean="0"/>
              <a:t> Juan Antonio Mogel</a:t>
            </a:r>
          </a:p>
          <a:p>
            <a:r>
              <a:rPr lang="eu-ES" dirty="0" smtClean="0"/>
              <a:t>Su </a:t>
            </a:r>
            <a:r>
              <a:rPr lang="eu-ES" dirty="0" err="1" smtClean="0"/>
              <a:t>tío</a:t>
            </a:r>
            <a:r>
              <a:rPr lang="eu-ES" dirty="0" smtClean="0"/>
              <a:t> </a:t>
            </a:r>
            <a:r>
              <a:rPr lang="eu-ES" dirty="0" err="1" smtClean="0"/>
              <a:t>fue</a:t>
            </a:r>
            <a:r>
              <a:rPr lang="eu-ES" dirty="0" smtClean="0"/>
              <a:t> </a:t>
            </a:r>
            <a:r>
              <a:rPr lang="eu-ES" dirty="0" err="1" smtClean="0"/>
              <a:t>uno</a:t>
            </a:r>
            <a:r>
              <a:rPr lang="eu-ES" dirty="0" smtClean="0"/>
              <a:t> de </a:t>
            </a:r>
            <a:r>
              <a:rPr lang="eu-ES" dirty="0" err="1" smtClean="0"/>
              <a:t>los</a:t>
            </a:r>
            <a:r>
              <a:rPr lang="eu-ES" dirty="0" smtClean="0"/>
              <a:t> </a:t>
            </a:r>
            <a:r>
              <a:rPr lang="eu-ES" dirty="0" err="1" smtClean="0"/>
              <a:t>escritores</a:t>
            </a:r>
            <a:r>
              <a:rPr lang="eu-ES" dirty="0" smtClean="0"/>
              <a:t> </a:t>
            </a:r>
            <a:r>
              <a:rPr lang="eu-ES" dirty="0" err="1" smtClean="0"/>
              <a:t>vascos</a:t>
            </a:r>
            <a:r>
              <a:rPr lang="eu-ES" dirty="0" smtClean="0"/>
              <a:t> </a:t>
            </a:r>
            <a:r>
              <a:rPr lang="eu-ES" dirty="0" err="1" smtClean="0"/>
              <a:t>más</a:t>
            </a:r>
            <a:r>
              <a:rPr lang="eu-ES" dirty="0" smtClean="0"/>
              <a:t> </a:t>
            </a:r>
            <a:r>
              <a:rPr lang="eu-ES" dirty="0" err="1" smtClean="0"/>
              <a:t>importantes</a:t>
            </a:r>
            <a:r>
              <a:rPr lang="eu-ES" dirty="0" smtClean="0"/>
              <a:t> del s. XIX y XX, </a:t>
            </a:r>
            <a:r>
              <a:rPr lang="eu-ES" dirty="0" err="1" smtClean="0"/>
              <a:t>autor</a:t>
            </a:r>
            <a:r>
              <a:rPr lang="eu-ES" dirty="0" smtClean="0"/>
              <a:t> de </a:t>
            </a:r>
            <a:r>
              <a:rPr lang="eu-ES" b="1" dirty="0" smtClean="0"/>
              <a:t>Peru Abarka</a:t>
            </a:r>
          </a:p>
          <a:p>
            <a:r>
              <a:rPr lang="eu-ES" b="1" dirty="0" smtClean="0"/>
              <a:t>Peru Abarka, </a:t>
            </a:r>
            <a:r>
              <a:rPr lang="eu-ES" dirty="0" smtClean="0"/>
              <a:t>es una </a:t>
            </a:r>
            <a:r>
              <a:rPr lang="eu-ES" dirty="0" err="1" smtClean="0"/>
              <a:t>narración</a:t>
            </a:r>
            <a:r>
              <a:rPr lang="eu-ES" dirty="0" smtClean="0"/>
              <a:t> </a:t>
            </a:r>
            <a:r>
              <a:rPr lang="eu-ES" dirty="0" err="1" smtClean="0"/>
              <a:t>dialogada</a:t>
            </a:r>
            <a:r>
              <a:rPr lang="eu-ES" dirty="0" smtClean="0"/>
              <a:t> </a:t>
            </a:r>
            <a:r>
              <a:rPr lang="eu-ES" dirty="0" err="1" smtClean="0"/>
              <a:t>escrita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1802, </a:t>
            </a:r>
            <a:r>
              <a:rPr lang="eu-ES" dirty="0" err="1" smtClean="0"/>
              <a:t>considerada</a:t>
            </a:r>
            <a:r>
              <a:rPr lang="eu-ES" dirty="0" smtClean="0"/>
              <a:t> </a:t>
            </a:r>
            <a:r>
              <a:rPr lang="eu-ES" dirty="0" err="1" smtClean="0"/>
              <a:t>como</a:t>
            </a:r>
            <a:r>
              <a:rPr lang="eu-ES" dirty="0" smtClean="0"/>
              <a:t> la 1ª </a:t>
            </a:r>
            <a:r>
              <a:rPr lang="eu-ES" dirty="0" err="1" smtClean="0"/>
              <a:t>novela</a:t>
            </a:r>
            <a:r>
              <a:rPr lang="eu-ES" dirty="0" smtClean="0"/>
              <a:t> </a:t>
            </a:r>
            <a:r>
              <a:rPr lang="eu-ES" dirty="0" err="1" smtClean="0"/>
              <a:t>escrita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</a:t>
            </a:r>
            <a:r>
              <a:rPr lang="eu-ES" dirty="0" err="1" smtClean="0"/>
              <a:t>lengua</a:t>
            </a:r>
            <a:r>
              <a:rPr lang="eu-ES" dirty="0" smtClean="0"/>
              <a:t> </a:t>
            </a:r>
            <a:r>
              <a:rPr lang="eu-ES" dirty="0" err="1" smtClean="0"/>
              <a:t>vasca</a:t>
            </a:r>
            <a:endParaRPr lang="eu-ES" dirty="0" smtClean="0"/>
          </a:p>
          <a:p>
            <a:r>
              <a:rPr lang="eu-ES" dirty="0" smtClean="0"/>
              <a:t>El </a:t>
            </a:r>
            <a:r>
              <a:rPr lang="eu-ES" dirty="0" err="1" smtClean="0"/>
              <a:t>tío</a:t>
            </a:r>
            <a:r>
              <a:rPr lang="eu-ES" dirty="0" smtClean="0"/>
              <a:t> </a:t>
            </a:r>
            <a:r>
              <a:rPr lang="eu-ES" dirty="0" err="1" smtClean="0"/>
              <a:t>sacerdote</a:t>
            </a:r>
            <a:r>
              <a:rPr lang="eu-ES" dirty="0" smtClean="0"/>
              <a:t> </a:t>
            </a:r>
            <a:r>
              <a:rPr lang="eu-ES" dirty="0" err="1" smtClean="0"/>
              <a:t>cuidó</a:t>
            </a:r>
            <a:r>
              <a:rPr lang="eu-ES" dirty="0" smtClean="0"/>
              <a:t> de la </a:t>
            </a:r>
            <a:r>
              <a:rPr lang="eu-ES" dirty="0" err="1" smtClean="0"/>
              <a:t>educación</a:t>
            </a:r>
            <a:r>
              <a:rPr lang="eu-ES" dirty="0" smtClean="0"/>
              <a:t> de </a:t>
            </a:r>
            <a:r>
              <a:rPr lang="eu-ES" b="1" dirty="0" smtClean="0"/>
              <a:t>Bizenta </a:t>
            </a:r>
            <a:r>
              <a:rPr lang="eu-ES" b="1" dirty="0" smtClean="0"/>
              <a:t>Mogel</a:t>
            </a:r>
            <a:r>
              <a:rPr lang="eu-ES" dirty="0" smtClean="0"/>
              <a:t>, le </a:t>
            </a:r>
            <a:r>
              <a:rPr lang="eu-ES" dirty="0" err="1" smtClean="0"/>
              <a:t>enseñó</a:t>
            </a:r>
            <a:r>
              <a:rPr lang="eu-ES" dirty="0" smtClean="0"/>
              <a:t> </a:t>
            </a:r>
            <a:r>
              <a:rPr lang="eu-ES" dirty="0" err="1" smtClean="0"/>
              <a:t>cultura</a:t>
            </a:r>
            <a:r>
              <a:rPr lang="eu-ES" dirty="0" smtClean="0"/>
              <a:t> </a:t>
            </a:r>
            <a:r>
              <a:rPr lang="eu-ES" dirty="0" err="1" smtClean="0"/>
              <a:t>clásica</a:t>
            </a:r>
            <a:r>
              <a:rPr lang="eu-ES" dirty="0" smtClean="0"/>
              <a:t>, </a:t>
            </a:r>
            <a:r>
              <a:rPr lang="eu-ES" dirty="0" err="1" smtClean="0"/>
              <a:t>también</a:t>
            </a:r>
            <a:r>
              <a:rPr lang="eu-ES" dirty="0" smtClean="0"/>
              <a:t> </a:t>
            </a:r>
            <a:r>
              <a:rPr lang="eu-ES" dirty="0" err="1" smtClean="0"/>
              <a:t>latín</a:t>
            </a:r>
            <a:r>
              <a:rPr lang="eu-ES" dirty="0" smtClean="0"/>
              <a:t>, </a:t>
            </a:r>
            <a:r>
              <a:rPr lang="eu-ES" dirty="0" err="1" smtClean="0"/>
              <a:t>francés</a:t>
            </a:r>
            <a:r>
              <a:rPr lang="eu-ES" dirty="0" smtClean="0"/>
              <a:t> y euskara, </a:t>
            </a:r>
            <a:r>
              <a:rPr lang="eu-ES" dirty="0" err="1" smtClean="0"/>
              <a:t>además</a:t>
            </a:r>
            <a:r>
              <a:rPr lang="eu-ES" dirty="0" smtClean="0"/>
              <a:t> de </a:t>
            </a:r>
            <a:r>
              <a:rPr lang="eu-ES" dirty="0" err="1" smtClean="0"/>
              <a:t>trabajó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</a:t>
            </a:r>
            <a:r>
              <a:rPr lang="eu-ES" dirty="0" err="1" smtClean="0"/>
              <a:t>las</a:t>
            </a:r>
            <a:r>
              <a:rPr lang="eu-ES" dirty="0" smtClean="0"/>
              <a:t> </a:t>
            </a:r>
            <a:r>
              <a:rPr lang="eu-ES" dirty="0" err="1" smtClean="0"/>
              <a:t>disciplinas</a:t>
            </a:r>
            <a:r>
              <a:rPr lang="eu-ES" dirty="0" smtClean="0"/>
              <a:t> </a:t>
            </a:r>
            <a:r>
              <a:rPr lang="eu-ES" dirty="0" err="1" smtClean="0"/>
              <a:t>científicas</a:t>
            </a:r>
            <a:r>
              <a:rPr lang="eu-ES" dirty="0" smtClean="0"/>
              <a:t> </a:t>
            </a:r>
            <a:r>
              <a:rPr lang="eu-ES" dirty="0" err="1" smtClean="0"/>
              <a:t>como</a:t>
            </a:r>
            <a:r>
              <a:rPr lang="eu-ES" dirty="0" smtClean="0"/>
              <a:t> </a:t>
            </a:r>
            <a:r>
              <a:rPr lang="eu-ES" dirty="0" err="1" smtClean="0"/>
              <a:t>matemáticas</a:t>
            </a:r>
            <a:r>
              <a:rPr lang="eu-ES" dirty="0" smtClean="0"/>
              <a:t> y </a:t>
            </a:r>
            <a:r>
              <a:rPr lang="eu-ES" dirty="0" err="1" smtClean="0"/>
              <a:t>ciencias</a:t>
            </a:r>
            <a:r>
              <a:rPr lang="eu-ES" dirty="0" smtClean="0"/>
              <a:t> </a:t>
            </a:r>
            <a:r>
              <a:rPr lang="eu-ES" dirty="0" err="1" smtClean="0"/>
              <a:t>aplicadas</a:t>
            </a:r>
            <a:endParaRPr lang="eu-ES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Bizenta Mogel Elguezagal</a:t>
            </a:r>
            <a:b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u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(Azkoitia, 1782-Bilbao 1854)</a:t>
            </a:r>
            <a:endParaRPr lang="eu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22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err="1" smtClean="0"/>
              <a:t>En</a:t>
            </a:r>
            <a:r>
              <a:rPr lang="eu-ES" dirty="0" smtClean="0"/>
              <a:t> 1804 </a:t>
            </a:r>
            <a:r>
              <a:rPr lang="eu-ES" dirty="0" err="1" smtClean="0"/>
              <a:t>publicó</a:t>
            </a:r>
            <a:r>
              <a:rPr lang="eu-ES" dirty="0" smtClean="0"/>
              <a:t> la obra </a:t>
            </a:r>
            <a:r>
              <a:rPr lang="eu-ES" i="1" dirty="0" err="1"/>
              <a:t>I</a:t>
            </a:r>
            <a:r>
              <a:rPr lang="eu-ES" i="1" dirty="0" err="1" smtClean="0"/>
              <a:t>pui</a:t>
            </a:r>
            <a:r>
              <a:rPr lang="eu-ES" i="1" dirty="0" smtClean="0"/>
              <a:t> </a:t>
            </a:r>
            <a:r>
              <a:rPr lang="eu-ES" i="1" dirty="0" err="1" smtClean="0"/>
              <a:t>onac</a:t>
            </a:r>
            <a:r>
              <a:rPr lang="eu-ES" i="1" dirty="0" smtClean="0"/>
              <a:t>, </a:t>
            </a:r>
            <a:r>
              <a:rPr lang="eu-ES" dirty="0" smtClean="0"/>
              <a:t>una </a:t>
            </a:r>
            <a:r>
              <a:rPr lang="eu-ES" dirty="0" err="1" smtClean="0"/>
              <a:t>colección</a:t>
            </a:r>
            <a:r>
              <a:rPr lang="eu-ES" dirty="0" smtClean="0"/>
              <a:t> de 50 </a:t>
            </a:r>
            <a:r>
              <a:rPr lang="eu-ES" dirty="0" err="1" smtClean="0"/>
              <a:t>fábulas</a:t>
            </a:r>
            <a:r>
              <a:rPr lang="eu-ES" dirty="0" smtClean="0"/>
              <a:t> de Esopo </a:t>
            </a:r>
            <a:r>
              <a:rPr lang="eu-ES" dirty="0" err="1" smtClean="0"/>
              <a:t>traducidas</a:t>
            </a:r>
            <a:r>
              <a:rPr lang="eu-ES" dirty="0" smtClean="0"/>
              <a:t> y 8 </a:t>
            </a:r>
            <a:r>
              <a:rPr lang="eu-ES" dirty="0" err="1" smtClean="0"/>
              <a:t>fábulas</a:t>
            </a:r>
            <a:r>
              <a:rPr lang="eu-ES" dirty="0" smtClean="0"/>
              <a:t> de su </a:t>
            </a:r>
            <a:r>
              <a:rPr lang="eu-ES" dirty="0" err="1" smtClean="0"/>
              <a:t>tío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</a:t>
            </a:r>
            <a:r>
              <a:rPr lang="eu-ES" dirty="0" err="1" smtClean="0"/>
              <a:t>verso</a:t>
            </a:r>
            <a:endParaRPr lang="eu-ES" dirty="0" smtClean="0"/>
          </a:p>
          <a:p>
            <a:r>
              <a:rPr lang="eu-ES" dirty="0" smtClean="0"/>
              <a:t>Es </a:t>
            </a:r>
            <a:r>
              <a:rPr lang="eu-ES" dirty="0" smtClean="0"/>
              <a:t>la </a:t>
            </a:r>
            <a:r>
              <a:rPr lang="eu-ES" dirty="0" err="1" smtClean="0"/>
              <a:t>primera</a:t>
            </a:r>
            <a:r>
              <a:rPr lang="eu-ES" dirty="0" smtClean="0"/>
              <a:t> </a:t>
            </a:r>
            <a:r>
              <a:rPr lang="eu-ES" dirty="0" err="1" smtClean="0"/>
              <a:t>mujer</a:t>
            </a:r>
            <a:r>
              <a:rPr lang="eu-ES" dirty="0" smtClean="0"/>
              <a:t> </a:t>
            </a:r>
            <a:r>
              <a:rPr lang="eu-ES" dirty="0" err="1" smtClean="0"/>
              <a:t>que</a:t>
            </a:r>
            <a:r>
              <a:rPr lang="eu-ES" dirty="0" smtClean="0"/>
              <a:t> </a:t>
            </a:r>
            <a:r>
              <a:rPr lang="eu-ES" dirty="0" err="1" smtClean="0"/>
              <a:t>publica</a:t>
            </a:r>
            <a:r>
              <a:rPr lang="eu-ES" dirty="0" smtClean="0"/>
              <a:t> una obra </a:t>
            </a:r>
            <a:r>
              <a:rPr lang="eu-ES" dirty="0" err="1" smtClean="0"/>
              <a:t>completa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</a:t>
            </a:r>
            <a:r>
              <a:rPr lang="eu-ES" dirty="0" err="1" smtClean="0"/>
              <a:t>lengua</a:t>
            </a:r>
            <a:r>
              <a:rPr lang="eu-ES" dirty="0" smtClean="0"/>
              <a:t> Vasca</a:t>
            </a:r>
          </a:p>
          <a:p>
            <a:r>
              <a:rPr lang="eu-ES" dirty="0" smtClean="0"/>
              <a:t>Se trata de la </a:t>
            </a:r>
            <a:r>
              <a:rPr lang="eu-ES" dirty="0" err="1" smtClean="0"/>
              <a:t>primera</a:t>
            </a:r>
            <a:r>
              <a:rPr lang="eu-ES" dirty="0" smtClean="0"/>
              <a:t> obra </a:t>
            </a:r>
            <a:r>
              <a:rPr lang="eu-ES" dirty="0" err="1" smtClean="0"/>
              <a:t>dedicada</a:t>
            </a:r>
            <a:r>
              <a:rPr lang="eu-ES" dirty="0" smtClean="0"/>
              <a:t> a </a:t>
            </a:r>
            <a:r>
              <a:rPr lang="eu-ES" dirty="0" err="1" smtClean="0"/>
              <a:t>un</a:t>
            </a:r>
            <a:r>
              <a:rPr lang="eu-ES" dirty="0" smtClean="0"/>
              <a:t> </a:t>
            </a:r>
            <a:r>
              <a:rPr lang="eu-ES" dirty="0" err="1" smtClean="0"/>
              <a:t>público</a:t>
            </a:r>
            <a:r>
              <a:rPr lang="eu-ES" dirty="0" smtClean="0"/>
              <a:t> infantil</a:t>
            </a:r>
          </a:p>
          <a:p>
            <a:r>
              <a:rPr lang="eu-ES" dirty="0" smtClean="0"/>
              <a:t>El libro </a:t>
            </a:r>
            <a:r>
              <a:rPr lang="eu-ES" dirty="0" err="1" smtClean="0"/>
              <a:t>tuvo</a:t>
            </a:r>
            <a:r>
              <a:rPr lang="eu-ES" dirty="0" smtClean="0"/>
              <a:t> </a:t>
            </a:r>
            <a:r>
              <a:rPr lang="eu-ES" dirty="0" err="1" smtClean="0"/>
              <a:t>muy</a:t>
            </a:r>
            <a:r>
              <a:rPr lang="eu-ES" dirty="0" smtClean="0"/>
              <a:t> </a:t>
            </a:r>
            <a:r>
              <a:rPr lang="eu-ES" dirty="0" err="1" smtClean="0"/>
              <a:t>buena</a:t>
            </a:r>
            <a:r>
              <a:rPr lang="eu-ES" dirty="0" smtClean="0"/>
              <a:t> </a:t>
            </a:r>
            <a:r>
              <a:rPr lang="eu-ES" dirty="0" err="1" smtClean="0"/>
              <a:t>aceptación</a:t>
            </a:r>
            <a:r>
              <a:rPr lang="eu-ES" dirty="0" smtClean="0"/>
              <a:t> y </a:t>
            </a:r>
            <a:r>
              <a:rPr lang="eu-ES" dirty="0" err="1" smtClean="0"/>
              <a:t>fue</a:t>
            </a:r>
            <a:r>
              <a:rPr lang="eu-ES" dirty="0" smtClean="0"/>
              <a:t> </a:t>
            </a:r>
            <a:r>
              <a:rPr lang="eu-ES" dirty="0" err="1" smtClean="0"/>
              <a:t>reeditado</a:t>
            </a:r>
            <a:r>
              <a:rPr lang="eu-ES" dirty="0" smtClean="0"/>
              <a:t> </a:t>
            </a:r>
            <a:r>
              <a:rPr lang="eu-ES" dirty="0" err="1" smtClean="0"/>
              <a:t>varias</a:t>
            </a:r>
            <a:r>
              <a:rPr lang="eu-ES" dirty="0" smtClean="0"/>
              <a:t> </a:t>
            </a:r>
            <a:r>
              <a:rPr lang="eu-ES" dirty="0" err="1" smtClean="0"/>
              <a:t>veces</a:t>
            </a:r>
            <a:endParaRPr lang="eu-ES" dirty="0" smtClean="0"/>
          </a:p>
          <a:p>
            <a:endParaRPr lang="eu-ES" dirty="0"/>
          </a:p>
          <a:p>
            <a:endParaRPr lang="eu-ES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Bizenta Mogel Elguezagal</a:t>
            </a:r>
            <a:b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u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(Azkoitia, 1782-Bilbao 1854)</a:t>
            </a:r>
            <a:endParaRPr lang="eu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76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ulua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Bizenta Mogel Elguezagal</a:t>
            </a:r>
            <a:b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u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(Azkoitia, 1782-Bilbao 1854)</a:t>
            </a:r>
            <a:endParaRPr lang="eu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dukiaren leku-marka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err="1" smtClean="0"/>
              <a:t>En</a:t>
            </a:r>
            <a:r>
              <a:rPr lang="eu-ES" dirty="0" smtClean="0"/>
              <a:t> 1819 y 1832 Bizenta Mogel </a:t>
            </a:r>
            <a:r>
              <a:rPr lang="eu-ES" dirty="0" err="1" smtClean="0"/>
              <a:t>escribe</a:t>
            </a:r>
            <a:r>
              <a:rPr lang="eu-ES" dirty="0" smtClean="0"/>
              <a:t> y </a:t>
            </a:r>
            <a:r>
              <a:rPr lang="eu-ES" dirty="0" err="1" smtClean="0"/>
              <a:t>publica</a:t>
            </a:r>
            <a:r>
              <a:rPr lang="eu-ES" dirty="0" smtClean="0"/>
              <a:t> </a:t>
            </a:r>
            <a:r>
              <a:rPr lang="eu-ES" i="1" dirty="0" smtClean="0"/>
              <a:t>Gabon Kantak (</a:t>
            </a:r>
            <a:r>
              <a:rPr lang="eu-ES" i="1" dirty="0" err="1" smtClean="0"/>
              <a:t>Canciones</a:t>
            </a:r>
            <a:r>
              <a:rPr lang="eu-ES" i="1" dirty="0" smtClean="0"/>
              <a:t> de </a:t>
            </a:r>
            <a:r>
              <a:rPr lang="eu-ES" i="1" dirty="0" err="1" smtClean="0"/>
              <a:t>Navidad</a:t>
            </a:r>
            <a:r>
              <a:rPr lang="eu-ES" i="1" dirty="0" smtClean="0"/>
              <a:t>, </a:t>
            </a:r>
            <a:r>
              <a:rPr lang="eu-ES" i="1" dirty="0" err="1" smtClean="0"/>
              <a:t>Villancicos</a:t>
            </a:r>
            <a:r>
              <a:rPr lang="eu-ES" i="1" dirty="0" smtClean="0"/>
              <a:t>)</a:t>
            </a:r>
          </a:p>
          <a:p>
            <a:r>
              <a:rPr lang="eu-ES" dirty="0" smtClean="0"/>
              <a:t>Se </a:t>
            </a:r>
            <a:r>
              <a:rPr lang="eu-ES" dirty="0" err="1" smtClean="0"/>
              <a:t>cantaban</a:t>
            </a:r>
            <a:r>
              <a:rPr lang="eu-ES" dirty="0" smtClean="0"/>
              <a:t> </a:t>
            </a:r>
            <a:r>
              <a:rPr lang="eu-ES" dirty="0" err="1" smtClean="0"/>
              <a:t>en</a:t>
            </a:r>
            <a:r>
              <a:rPr lang="eu-ES" dirty="0" smtClean="0"/>
              <a:t> la </a:t>
            </a:r>
            <a:r>
              <a:rPr lang="eu-ES" dirty="0" err="1" smtClean="0"/>
              <a:t>Iglesia</a:t>
            </a:r>
            <a:r>
              <a:rPr lang="eu-ES" dirty="0" smtClean="0"/>
              <a:t> de Santiago y </a:t>
            </a:r>
            <a:r>
              <a:rPr lang="eu-ES" dirty="0" err="1" smtClean="0"/>
              <a:t>en</a:t>
            </a:r>
            <a:r>
              <a:rPr lang="eu-ES" dirty="0" smtClean="0"/>
              <a:t> </a:t>
            </a:r>
            <a:r>
              <a:rPr lang="eu-ES" dirty="0" err="1" smtClean="0"/>
              <a:t>el</a:t>
            </a:r>
            <a:r>
              <a:rPr lang="eu-ES" dirty="0" smtClean="0"/>
              <a:t> </a:t>
            </a:r>
            <a:r>
              <a:rPr lang="eu-ES" dirty="0" err="1" smtClean="0"/>
              <a:t>convento</a:t>
            </a:r>
            <a:r>
              <a:rPr lang="eu-ES" dirty="0" smtClean="0"/>
              <a:t> de San Francisco de </a:t>
            </a:r>
            <a:r>
              <a:rPr lang="eu-ES" dirty="0" err="1" smtClean="0"/>
              <a:t>Bilbao</a:t>
            </a:r>
            <a:endParaRPr lang="eu-ES" dirty="0" smtClean="0"/>
          </a:p>
          <a:p>
            <a:r>
              <a:rPr lang="eu-ES" dirty="0" err="1" smtClean="0"/>
              <a:t>Algunas</a:t>
            </a:r>
            <a:r>
              <a:rPr lang="eu-ES" dirty="0" smtClean="0"/>
              <a:t> de </a:t>
            </a:r>
            <a:r>
              <a:rPr lang="eu-ES" dirty="0" err="1" smtClean="0"/>
              <a:t>esas</a:t>
            </a:r>
            <a:r>
              <a:rPr lang="eu-ES" dirty="0" smtClean="0"/>
              <a:t> </a:t>
            </a:r>
            <a:r>
              <a:rPr lang="eu-ES" dirty="0" err="1" smtClean="0"/>
              <a:t>canciones</a:t>
            </a:r>
            <a:r>
              <a:rPr lang="eu-ES" dirty="0" smtClean="0"/>
              <a:t> </a:t>
            </a:r>
            <a:r>
              <a:rPr lang="eu-ES" dirty="0" err="1" smtClean="0"/>
              <a:t>fueron</a:t>
            </a:r>
            <a:r>
              <a:rPr lang="eu-ES" dirty="0" smtClean="0"/>
              <a:t> </a:t>
            </a:r>
            <a:r>
              <a:rPr lang="eu-ES" dirty="0" err="1" smtClean="0"/>
              <a:t>firmadas</a:t>
            </a:r>
            <a:r>
              <a:rPr lang="eu-ES" dirty="0" smtClean="0"/>
              <a:t> </a:t>
            </a:r>
            <a:r>
              <a:rPr lang="eu-ES" dirty="0" err="1" smtClean="0"/>
              <a:t>como</a:t>
            </a:r>
            <a:r>
              <a:rPr lang="eu-ES" dirty="0" smtClean="0"/>
              <a:t> </a:t>
            </a:r>
            <a:r>
              <a:rPr lang="eu-ES" i="1" dirty="0" smtClean="0"/>
              <a:t>“</a:t>
            </a:r>
            <a:r>
              <a:rPr lang="eu-ES" i="1" dirty="0" err="1" smtClean="0"/>
              <a:t>emacume</a:t>
            </a:r>
            <a:r>
              <a:rPr lang="eu-ES" i="1" dirty="0" smtClean="0"/>
              <a:t> batek </a:t>
            </a:r>
            <a:r>
              <a:rPr lang="eu-ES" i="1" dirty="0" err="1" smtClean="0"/>
              <a:t>ateriac</a:t>
            </a:r>
            <a:r>
              <a:rPr lang="eu-ES" i="1" dirty="0" smtClean="0"/>
              <a:t>, </a:t>
            </a:r>
            <a:r>
              <a:rPr lang="eu-ES" i="1" dirty="0" err="1" smtClean="0"/>
              <a:t>1819.urtian</a:t>
            </a:r>
            <a:r>
              <a:rPr lang="eu-ES" i="1" dirty="0" smtClean="0"/>
              <a:t> Abandoko </a:t>
            </a:r>
            <a:r>
              <a:rPr lang="eu-ES" i="1" dirty="0" err="1" smtClean="0"/>
              <a:t>elexatian</a:t>
            </a:r>
            <a:r>
              <a:rPr lang="eu-ES" i="1" dirty="0" smtClean="0"/>
              <a:t>”/ “</a:t>
            </a:r>
            <a:r>
              <a:rPr lang="eu-ES" i="1" dirty="0" err="1" smtClean="0"/>
              <a:t>publicadas</a:t>
            </a:r>
            <a:r>
              <a:rPr lang="eu-ES" i="1" dirty="0" smtClean="0"/>
              <a:t> </a:t>
            </a:r>
            <a:r>
              <a:rPr lang="eu-ES" i="1" dirty="0" err="1" smtClean="0"/>
              <a:t>por</a:t>
            </a:r>
            <a:r>
              <a:rPr lang="eu-ES" i="1" dirty="0" smtClean="0"/>
              <a:t> una </a:t>
            </a:r>
            <a:r>
              <a:rPr lang="eu-ES" i="1" dirty="0" err="1" smtClean="0"/>
              <a:t>mujer</a:t>
            </a:r>
            <a:r>
              <a:rPr lang="eu-ES" i="1" dirty="0" smtClean="0"/>
              <a:t> </a:t>
            </a:r>
            <a:r>
              <a:rPr lang="eu-ES" i="1" dirty="0" err="1" smtClean="0"/>
              <a:t>en</a:t>
            </a:r>
            <a:r>
              <a:rPr lang="eu-ES" i="1" dirty="0" smtClean="0"/>
              <a:t> 1819 </a:t>
            </a:r>
            <a:r>
              <a:rPr lang="eu-ES" i="1" dirty="0" err="1" smtClean="0"/>
              <a:t>en</a:t>
            </a:r>
            <a:r>
              <a:rPr lang="eu-ES" i="1" dirty="0" smtClean="0"/>
              <a:t> la </a:t>
            </a:r>
            <a:r>
              <a:rPr lang="eu-ES" i="1" dirty="0" err="1" smtClean="0"/>
              <a:t>anteiglesia</a:t>
            </a:r>
            <a:r>
              <a:rPr lang="eu-ES" i="1" dirty="0" smtClean="0"/>
              <a:t> de Abando”</a:t>
            </a:r>
          </a:p>
          <a:p>
            <a:r>
              <a:rPr lang="eu-ES" dirty="0" smtClean="0"/>
              <a:t>Su </a:t>
            </a:r>
            <a:r>
              <a:rPr lang="eu-ES" dirty="0" err="1" smtClean="0"/>
              <a:t>ideología</a:t>
            </a:r>
            <a:r>
              <a:rPr lang="eu-ES" dirty="0" smtClean="0"/>
              <a:t> era </a:t>
            </a:r>
            <a:r>
              <a:rPr lang="eu-ES" dirty="0" err="1" smtClean="0"/>
              <a:t>tradicionalista</a:t>
            </a:r>
            <a:r>
              <a:rPr lang="eu-ES" dirty="0" smtClean="0"/>
              <a:t> y </a:t>
            </a:r>
            <a:r>
              <a:rPr lang="eu-ES" dirty="0" err="1" smtClean="0"/>
              <a:t>carlista</a:t>
            </a:r>
            <a:r>
              <a:rPr lang="eu-ES" dirty="0" smtClean="0"/>
              <a:t>, </a:t>
            </a:r>
            <a:r>
              <a:rPr lang="eu-ES" dirty="0" err="1" smtClean="0"/>
              <a:t>prueba</a:t>
            </a:r>
            <a:r>
              <a:rPr lang="eu-ES" dirty="0" smtClean="0"/>
              <a:t> de </a:t>
            </a:r>
            <a:r>
              <a:rPr lang="eu-ES" dirty="0" err="1" smtClean="0"/>
              <a:t>ello</a:t>
            </a:r>
            <a:r>
              <a:rPr lang="eu-ES" dirty="0" smtClean="0"/>
              <a:t> la </a:t>
            </a:r>
            <a:r>
              <a:rPr lang="eu-ES" dirty="0" err="1" smtClean="0"/>
              <a:t>traducción</a:t>
            </a:r>
            <a:r>
              <a:rPr lang="eu-ES" dirty="0" smtClean="0"/>
              <a:t> del “</a:t>
            </a:r>
            <a:r>
              <a:rPr lang="eu-ES" i="1" dirty="0" err="1" smtClean="0"/>
              <a:t>escrito</a:t>
            </a:r>
            <a:r>
              <a:rPr lang="eu-ES" i="1" dirty="0" smtClean="0"/>
              <a:t> Pastor del Obispo de </a:t>
            </a:r>
            <a:r>
              <a:rPr lang="eu-ES" i="1" dirty="0" err="1" smtClean="0"/>
              <a:t>España</a:t>
            </a:r>
            <a:r>
              <a:rPr lang="eu-ES" i="1" dirty="0" smtClean="0"/>
              <a:t>” </a:t>
            </a:r>
            <a:r>
              <a:rPr lang="eu-ES" dirty="0" smtClean="0"/>
              <a:t>de Luis </a:t>
            </a:r>
            <a:r>
              <a:rPr lang="eu-ES" dirty="0" err="1" smtClean="0"/>
              <a:t>Borbón</a:t>
            </a:r>
            <a:r>
              <a:rPr lang="eu-ES" dirty="0" smtClean="0"/>
              <a:t>. </a:t>
            </a:r>
          </a:p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32561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ulua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Bizenta Mogel Elguezagal</a:t>
            </a:r>
            <a:b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u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(Azkoitia, 1782-Bilbao 1854)</a:t>
            </a:r>
            <a:endParaRPr lang="eu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Edukiaren leku-mark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u-ES" dirty="0" err="1" smtClean="0"/>
              <a:t>Fue</a:t>
            </a:r>
            <a:r>
              <a:rPr lang="eu-ES" dirty="0" smtClean="0"/>
              <a:t> </a:t>
            </a:r>
            <a:r>
              <a:rPr lang="eu-ES" dirty="0" err="1" smtClean="0"/>
              <a:t>traductora</a:t>
            </a:r>
            <a:r>
              <a:rPr lang="eu-ES" dirty="0" smtClean="0"/>
              <a:t> de la </a:t>
            </a:r>
            <a:r>
              <a:rPr lang="eu-ES" dirty="0" err="1" smtClean="0"/>
              <a:t>Diputación</a:t>
            </a:r>
            <a:r>
              <a:rPr lang="eu-ES" dirty="0" smtClean="0"/>
              <a:t> de Bizkaia</a:t>
            </a:r>
            <a:endParaRPr lang="eu-E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ulua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Bizenta Mogel Elguezagal</a:t>
            </a:r>
            <a:b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u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(Azkoitia, 1782-Bilbao 1854)</a:t>
            </a:r>
            <a:endParaRPr lang="eu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B. M. tradujo a la lengua vasca las Fábulas de Esopo</a:t>
            </a:r>
          </a:p>
          <a:p>
            <a:r>
              <a:rPr lang="es-ES_tradnl" dirty="0" smtClean="0"/>
              <a:t>Esopo es de la época anterior a Cristo</a:t>
            </a:r>
          </a:p>
          <a:p>
            <a:r>
              <a:rPr lang="es-ES_tradnl" dirty="0" smtClean="0"/>
              <a:t>No se sabe si es un personaje real o ficticio</a:t>
            </a:r>
          </a:p>
          <a:p>
            <a:r>
              <a:rPr lang="es-ES_tradnl" dirty="0" smtClean="0"/>
              <a:t>Fue el primero que recopiló fábulas en aquella época</a:t>
            </a:r>
          </a:p>
          <a:p>
            <a:r>
              <a:rPr lang="es-ES_tradnl" dirty="0" smtClean="0"/>
              <a:t>Cada autor cuenta sus fábulas con distintos retoques</a:t>
            </a:r>
          </a:p>
          <a:p>
            <a:r>
              <a:rPr lang="es-ES_tradnl" dirty="0" err="1" smtClean="0"/>
              <a:t>Bizenta</a:t>
            </a:r>
            <a:r>
              <a:rPr lang="es-ES_tradnl" dirty="0" smtClean="0"/>
              <a:t> </a:t>
            </a:r>
            <a:r>
              <a:rPr lang="es-ES_tradnl" dirty="0" err="1" smtClean="0"/>
              <a:t>Mogel</a:t>
            </a:r>
            <a:r>
              <a:rPr lang="es-ES_tradnl" dirty="0" smtClean="0"/>
              <a:t> le dio los suyos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1171" y="1825625"/>
            <a:ext cx="2243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1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ulua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Bizenta Mogel Elguezagal</a:t>
            </a:r>
            <a:br>
              <a:rPr lang="eu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u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(Azkoitia, 1782-Bilbao 1854)</a:t>
            </a:r>
            <a:endParaRPr lang="eu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 dice que fue un esclavo y que logro su libertad gracias a que le sacó de un apuro a </a:t>
            </a:r>
            <a:r>
              <a:rPr lang="es-ES_tradnl" smtClean="0"/>
              <a:t>su amo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1171" y="1825625"/>
            <a:ext cx="2243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gaia</vt:lpstr>
      <vt:lpstr>Bizenta Mogel Elguezagal  (Azkoitia, 1782-Bilbao 1854)</vt:lpstr>
      <vt:lpstr>Bizenta Mogel Elguezagal  (Azkoitia, 1782-Bilbao 1854)</vt:lpstr>
      <vt:lpstr>Bizenta Mogel Elguezagal  (Azkoitia, 1782-Bilbao 1854)</vt:lpstr>
      <vt:lpstr>Bizenta Mogel Elguezagal  (Azkoitia, 1782-Bilbao 1854)</vt:lpstr>
      <vt:lpstr>Bizenta Mogel Elguezagal  (Azkoitia, 1782-Bilbao 1854)</vt:lpstr>
      <vt:lpstr>Bizenta Mogel Elguezagal  (Azkoitia, 1782-Bilbao 1854)</vt:lpstr>
      <vt:lpstr>Bizenta Mogel Elguezagal  (Azkoitia, 1782-Bilbao 1854)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Bizenta Mogel Elguezagal  (Azkoitia, 1782-Bilbao 1854)</dc:title>
  <dc:creator>Irigoyen Almandoz, Lourdes</dc:creator>
  <cp:lastModifiedBy>Denis Almandoz Irigoyen</cp:lastModifiedBy>
  <cp:revision>14</cp:revision>
  <dcterms:created xsi:type="dcterms:W3CDTF">2021-04-14T07:55:08Z</dcterms:created>
  <dcterms:modified xsi:type="dcterms:W3CDTF">2021-04-19T15:30:27Z</dcterms:modified>
</cp:coreProperties>
</file>