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8821AD-61B5-4855-92E8-437B0D6A6F2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B1CD26B-B5F0-4D14-8A63-71010A595344}">
      <dgm:prSet/>
      <dgm:spPr/>
      <dgm:t>
        <a:bodyPr/>
        <a:lstStyle/>
        <a:p>
          <a:r>
            <a:rPr lang="es-ES"/>
            <a:t>Religión</a:t>
          </a:r>
          <a:endParaRPr lang="en-US"/>
        </a:p>
      </dgm:t>
    </dgm:pt>
    <dgm:pt modelId="{3EF9E70E-78D2-4595-BB8B-D6B4ECC94D89}" type="parTrans" cxnId="{3F28583D-A1B7-4B7B-A350-64A8EA52BE0D}">
      <dgm:prSet/>
      <dgm:spPr/>
      <dgm:t>
        <a:bodyPr/>
        <a:lstStyle/>
        <a:p>
          <a:endParaRPr lang="en-US"/>
        </a:p>
      </dgm:t>
    </dgm:pt>
    <dgm:pt modelId="{AC2384DC-D4C5-475C-A7A7-DDFE503DCEE8}" type="sibTrans" cxnId="{3F28583D-A1B7-4B7B-A350-64A8EA52BE0D}">
      <dgm:prSet/>
      <dgm:spPr/>
      <dgm:t>
        <a:bodyPr/>
        <a:lstStyle/>
        <a:p>
          <a:endParaRPr lang="en-US"/>
        </a:p>
      </dgm:t>
    </dgm:pt>
    <dgm:pt modelId="{712526DC-CBF4-4F08-94F7-8F36D2DB2828}">
      <dgm:prSet/>
      <dgm:spPr/>
      <dgm:t>
        <a:bodyPr/>
        <a:lstStyle/>
        <a:p>
          <a:r>
            <a:rPr lang="es-ES"/>
            <a:t>Estructura social de los territorios vascos</a:t>
          </a:r>
          <a:endParaRPr lang="en-US"/>
        </a:p>
      </dgm:t>
    </dgm:pt>
    <dgm:pt modelId="{B3E236BE-BD09-494C-B291-15A20F2AD9F9}" type="parTrans" cxnId="{1EAC34F1-EA15-4A39-BFEE-EC370BE8A08E}">
      <dgm:prSet/>
      <dgm:spPr/>
      <dgm:t>
        <a:bodyPr/>
        <a:lstStyle/>
        <a:p>
          <a:endParaRPr lang="en-US"/>
        </a:p>
      </dgm:t>
    </dgm:pt>
    <dgm:pt modelId="{31B9057E-9417-4BAA-ACB0-2B516BEB9417}" type="sibTrans" cxnId="{1EAC34F1-EA15-4A39-BFEE-EC370BE8A08E}">
      <dgm:prSet/>
      <dgm:spPr/>
      <dgm:t>
        <a:bodyPr/>
        <a:lstStyle/>
        <a:p>
          <a:endParaRPr lang="en-US"/>
        </a:p>
      </dgm:t>
    </dgm:pt>
    <dgm:pt modelId="{476657C6-E034-4C02-960C-77F9A8ABF528}">
      <dgm:prSet/>
      <dgm:spPr/>
      <dgm:t>
        <a:bodyPr/>
        <a:lstStyle/>
        <a:p>
          <a:r>
            <a:rPr lang="es-ES"/>
            <a:t>Crisis económicas</a:t>
          </a:r>
          <a:endParaRPr lang="en-US"/>
        </a:p>
      </dgm:t>
    </dgm:pt>
    <dgm:pt modelId="{FE304135-48FC-4BAC-B091-F8577E6CE041}" type="parTrans" cxnId="{29C0EB64-2DF9-42FD-AC35-5B8834CE344A}">
      <dgm:prSet/>
      <dgm:spPr/>
      <dgm:t>
        <a:bodyPr/>
        <a:lstStyle/>
        <a:p>
          <a:endParaRPr lang="en-US"/>
        </a:p>
      </dgm:t>
    </dgm:pt>
    <dgm:pt modelId="{9F2C642B-FB9D-48BB-BF46-B848F29F4249}" type="sibTrans" cxnId="{29C0EB64-2DF9-42FD-AC35-5B8834CE344A}">
      <dgm:prSet/>
      <dgm:spPr/>
      <dgm:t>
        <a:bodyPr/>
        <a:lstStyle/>
        <a:p>
          <a:endParaRPr lang="en-US"/>
        </a:p>
      </dgm:t>
    </dgm:pt>
    <dgm:pt modelId="{886489A8-4AF7-4F64-91A9-7CE6F84CF909}">
      <dgm:prSet/>
      <dgm:spPr/>
      <dgm:t>
        <a:bodyPr/>
        <a:lstStyle/>
        <a:p>
          <a:r>
            <a:rPr lang="es-ES"/>
            <a:t>Razones laborales</a:t>
          </a:r>
          <a:endParaRPr lang="en-US"/>
        </a:p>
      </dgm:t>
    </dgm:pt>
    <dgm:pt modelId="{1E5FCDCB-0469-4C52-A93E-C13B88AC29D2}" type="parTrans" cxnId="{FCAE677E-BC6A-4F1A-90D7-AF4BF34129A0}">
      <dgm:prSet/>
      <dgm:spPr/>
      <dgm:t>
        <a:bodyPr/>
        <a:lstStyle/>
        <a:p>
          <a:endParaRPr lang="en-US"/>
        </a:p>
      </dgm:t>
    </dgm:pt>
    <dgm:pt modelId="{8741B3E1-EB4C-4CA7-A1C8-7C12A7C0BEF9}" type="sibTrans" cxnId="{FCAE677E-BC6A-4F1A-90D7-AF4BF34129A0}">
      <dgm:prSet/>
      <dgm:spPr/>
      <dgm:t>
        <a:bodyPr/>
        <a:lstStyle/>
        <a:p>
          <a:endParaRPr lang="en-US"/>
        </a:p>
      </dgm:t>
    </dgm:pt>
    <dgm:pt modelId="{2C1D97BE-4321-4E70-A41B-1704888E58EB}">
      <dgm:prSet/>
      <dgm:spPr/>
      <dgm:t>
        <a:bodyPr/>
        <a:lstStyle/>
        <a:p>
          <a:r>
            <a:rPr lang="es-ES"/>
            <a:t>Guerras</a:t>
          </a:r>
          <a:endParaRPr lang="en-US"/>
        </a:p>
      </dgm:t>
    </dgm:pt>
    <dgm:pt modelId="{6ED250A3-D21E-4AFA-9834-31A45CA484FA}" type="parTrans" cxnId="{5136B946-7C54-4C05-83E7-894C2B1848D5}">
      <dgm:prSet/>
      <dgm:spPr/>
      <dgm:t>
        <a:bodyPr/>
        <a:lstStyle/>
        <a:p>
          <a:endParaRPr lang="en-US"/>
        </a:p>
      </dgm:t>
    </dgm:pt>
    <dgm:pt modelId="{33C5B563-8D3E-4ED0-B397-FFA15A56D6C6}" type="sibTrans" cxnId="{5136B946-7C54-4C05-83E7-894C2B1848D5}">
      <dgm:prSet/>
      <dgm:spPr/>
      <dgm:t>
        <a:bodyPr/>
        <a:lstStyle/>
        <a:p>
          <a:endParaRPr lang="en-US"/>
        </a:p>
      </dgm:t>
    </dgm:pt>
    <dgm:pt modelId="{0BC7BBB1-B477-4C32-A52D-F732263055EB}">
      <dgm:prSet/>
      <dgm:spPr/>
      <dgm:t>
        <a:bodyPr/>
        <a:lstStyle/>
        <a:p>
          <a:r>
            <a:rPr lang="es-ES"/>
            <a:t>Razones políticos</a:t>
          </a:r>
          <a:endParaRPr lang="en-US"/>
        </a:p>
      </dgm:t>
    </dgm:pt>
    <dgm:pt modelId="{A57D28D8-E88B-424D-BD44-2FF49E210A4C}" type="parTrans" cxnId="{FC54E6D9-020B-47F2-8CD8-B3AB12C8B2D0}">
      <dgm:prSet/>
      <dgm:spPr/>
      <dgm:t>
        <a:bodyPr/>
        <a:lstStyle/>
        <a:p>
          <a:endParaRPr lang="en-US"/>
        </a:p>
      </dgm:t>
    </dgm:pt>
    <dgm:pt modelId="{B3FC43BC-C307-4B33-BCE7-1FB5D788DBA6}" type="sibTrans" cxnId="{FC54E6D9-020B-47F2-8CD8-B3AB12C8B2D0}">
      <dgm:prSet/>
      <dgm:spPr/>
      <dgm:t>
        <a:bodyPr/>
        <a:lstStyle/>
        <a:p>
          <a:endParaRPr lang="en-US"/>
        </a:p>
      </dgm:t>
    </dgm:pt>
    <dgm:pt modelId="{EB979892-692C-4639-B34C-FDA273001A2F}" type="pres">
      <dgm:prSet presAssocID="{FF8821AD-61B5-4855-92E8-437B0D6A6F2E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C7FBE6-6602-499E-B03A-B2D8A34B2111}" type="pres">
      <dgm:prSet presAssocID="{3B1CD26B-B5F0-4D14-8A63-71010A595344}" presName="compNode" presStyleCnt="0"/>
      <dgm:spPr/>
    </dgm:pt>
    <dgm:pt modelId="{26667062-796F-44FC-AA70-FC839B5CC769}" type="pres">
      <dgm:prSet presAssocID="{3B1CD26B-B5F0-4D14-8A63-71010A595344}" presName="bgRect" presStyleLbl="bgShp" presStyleIdx="0" presStyleCnt="6"/>
      <dgm:spPr/>
    </dgm:pt>
    <dgm:pt modelId="{13A2633B-2ECC-407B-B11B-EBECF3209094}" type="pres">
      <dgm:prSet presAssocID="{3B1CD26B-B5F0-4D14-8A63-71010A595344}" presName="iconRect" presStyleLbl="node1" presStyleIdx="0" presStyleCnt="6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andle"/>
        </a:ext>
      </dgm:extLst>
    </dgm:pt>
    <dgm:pt modelId="{A984C686-17FF-4C2A-8A25-BCB2DDD70594}" type="pres">
      <dgm:prSet presAssocID="{3B1CD26B-B5F0-4D14-8A63-71010A595344}" presName="spaceRect" presStyleCnt="0"/>
      <dgm:spPr/>
    </dgm:pt>
    <dgm:pt modelId="{A6DD3F3D-F8C5-407E-9F4E-722689837BA7}" type="pres">
      <dgm:prSet presAssocID="{3B1CD26B-B5F0-4D14-8A63-71010A595344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2FE8EDD-68A0-4605-A4AC-5F79A0F922F2}" type="pres">
      <dgm:prSet presAssocID="{AC2384DC-D4C5-475C-A7A7-DDFE503DCEE8}" presName="sibTrans" presStyleCnt="0"/>
      <dgm:spPr/>
    </dgm:pt>
    <dgm:pt modelId="{A9E4CD78-05B2-4CE3-AA73-E44D3CD501CD}" type="pres">
      <dgm:prSet presAssocID="{712526DC-CBF4-4F08-94F7-8F36D2DB2828}" presName="compNode" presStyleCnt="0"/>
      <dgm:spPr/>
    </dgm:pt>
    <dgm:pt modelId="{34DDF616-D78D-4CE6-9F48-4070E58C652D}" type="pres">
      <dgm:prSet presAssocID="{712526DC-CBF4-4F08-94F7-8F36D2DB2828}" presName="bgRect" presStyleLbl="bgShp" presStyleIdx="1" presStyleCnt="6"/>
      <dgm:spPr/>
    </dgm:pt>
    <dgm:pt modelId="{46C75566-F08E-4DA7-A969-80717C610A8B}" type="pres">
      <dgm:prSet presAssocID="{712526DC-CBF4-4F08-94F7-8F36D2DB2828}" presName="iconRect" presStyleLbl="node1" presStyleIdx="1" presStyleCnt="6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415806F6-EB40-4816-AEBF-0207A58449FC}" type="pres">
      <dgm:prSet presAssocID="{712526DC-CBF4-4F08-94F7-8F36D2DB2828}" presName="spaceRect" presStyleCnt="0"/>
      <dgm:spPr/>
    </dgm:pt>
    <dgm:pt modelId="{69CA1151-5B1F-497A-B638-D5E90FE97333}" type="pres">
      <dgm:prSet presAssocID="{712526DC-CBF4-4F08-94F7-8F36D2DB2828}" presName="parTx" presStyleLbl="revTx" presStyleIdx="1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09DB861-9D4D-4597-B863-9981D1642B36}" type="pres">
      <dgm:prSet presAssocID="{31B9057E-9417-4BAA-ACB0-2B516BEB9417}" presName="sibTrans" presStyleCnt="0"/>
      <dgm:spPr/>
    </dgm:pt>
    <dgm:pt modelId="{1FD318EB-CCA9-4FC9-A5F6-D27526F0DE96}" type="pres">
      <dgm:prSet presAssocID="{476657C6-E034-4C02-960C-77F9A8ABF528}" presName="compNode" presStyleCnt="0"/>
      <dgm:spPr/>
    </dgm:pt>
    <dgm:pt modelId="{CCC31C19-84DF-4F7E-BA65-16E3A543EAB9}" type="pres">
      <dgm:prSet presAssocID="{476657C6-E034-4C02-960C-77F9A8ABF528}" presName="bgRect" presStyleLbl="bgShp" presStyleIdx="2" presStyleCnt="6"/>
      <dgm:spPr/>
    </dgm:pt>
    <dgm:pt modelId="{F0875ED6-04FD-4DF2-8E3C-510539AE25AA}" type="pres">
      <dgm:prSet presAssocID="{476657C6-E034-4C02-960C-77F9A8ABF528}" presName="iconRect" presStyleLbl="node1" presStyleIdx="2" presStyleCnt="6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4D729B2B-8D47-41E1-BA4D-51E7052B2A41}" type="pres">
      <dgm:prSet presAssocID="{476657C6-E034-4C02-960C-77F9A8ABF528}" presName="spaceRect" presStyleCnt="0"/>
      <dgm:spPr/>
    </dgm:pt>
    <dgm:pt modelId="{DFF146A9-B173-4FA5-93C4-417B58030D1A}" type="pres">
      <dgm:prSet presAssocID="{476657C6-E034-4C02-960C-77F9A8ABF528}" presName="parTx" presStyleLbl="revTx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D1686D6-9683-4A26-8505-5125A92DB6E2}" type="pres">
      <dgm:prSet presAssocID="{9F2C642B-FB9D-48BB-BF46-B848F29F4249}" presName="sibTrans" presStyleCnt="0"/>
      <dgm:spPr/>
    </dgm:pt>
    <dgm:pt modelId="{C2F9025F-6FD2-4F7D-8C37-87901C1E4CBF}" type="pres">
      <dgm:prSet presAssocID="{886489A8-4AF7-4F64-91A9-7CE6F84CF909}" presName="compNode" presStyleCnt="0"/>
      <dgm:spPr/>
    </dgm:pt>
    <dgm:pt modelId="{142F8F9D-85F1-44AA-81CE-1AA1E78429DB}" type="pres">
      <dgm:prSet presAssocID="{886489A8-4AF7-4F64-91A9-7CE6F84CF909}" presName="bgRect" presStyleLbl="bgShp" presStyleIdx="3" presStyleCnt="6"/>
      <dgm:spPr/>
    </dgm:pt>
    <dgm:pt modelId="{CCDE0A26-FA46-4B54-B4F5-2E85C2CE145A}" type="pres">
      <dgm:prSet presAssocID="{886489A8-4AF7-4F64-91A9-7CE6F84CF909}" presName="iconRect" presStyleLbl="node1" presStyleIdx="3" presStyleCnt="6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3E411BA4-4E2D-4B00-9A47-7842E15ACD82}" type="pres">
      <dgm:prSet presAssocID="{886489A8-4AF7-4F64-91A9-7CE6F84CF909}" presName="spaceRect" presStyleCnt="0"/>
      <dgm:spPr/>
    </dgm:pt>
    <dgm:pt modelId="{2E2CCF80-89D7-4A23-839A-F8D68A9AD4A6}" type="pres">
      <dgm:prSet presAssocID="{886489A8-4AF7-4F64-91A9-7CE6F84CF909}" presName="parTx" presStyleLbl="revTx" presStyleIdx="3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95A8E86-6C44-4B44-B06A-A0F930175C1D}" type="pres">
      <dgm:prSet presAssocID="{8741B3E1-EB4C-4CA7-A1C8-7C12A7C0BEF9}" presName="sibTrans" presStyleCnt="0"/>
      <dgm:spPr/>
    </dgm:pt>
    <dgm:pt modelId="{93644BFB-2724-478B-9DEE-870357F2DBCE}" type="pres">
      <dgm:prSet presAssocID="{2C1D97BE-4321-4E70-A41B-1704888E58EB}" presName="compNode" presStyleCnt="0"/>
      <dgm:spPr/>
    </dgm:pt>
    <dgm:pt modelId="{3FD328BB-8FBD-4590-BE76-03F77B19A0AA}" type="pres">
      <dgm:prSet presAssocID="{2C1D97BE-4321-4E70-A41B-1704888E58EB}" presName="bgRect" presStyleLbl="bgShp" presStyleIdx="4" presStyleCnt="6"/>
      <dgm:spPr/>
    </dgm:pt>
    <dgm:pt modelId="{AC350A00-DBD2-44B6-BC3E-48E2C6916A13}" type="pres">
      <dgm:prSet presAssocID="{2C1D97BE-4321-4E70-A41B-1704888E58EB}" presName="iconRect" presStyleLbl="node1" presStyleIdx="4" presStyleCnt="6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Africa"/>
        </a:ext>
      </dgm:extLst>
    </dgm:pt>
    <dgm:pt modelId="{2045EF7F-796F-42BF-9D44-5FD66B60CC4B}" type="pres">
      <dgm:prSet presAssocID="{2C1D97BE-4321-4E70-A41B-1704888E58EB}" presName="spaceRect" presStyleCnt="0"/>
      <dgm:spPr/>
    </dgm:pt>
    <dgm:pt modelId="{AC0D21BB-C43A-4822-B8CC-B334DD1C371D}" type="pres">
      <dgm:prSet presAssocID="{2C1D97BE-4321-4E70-A41B-1704888E58EB}" presName="parTx" presStyleLbl="revTx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771548B-952B-495A-97A3-E7811B06D28A}" type="pres">
      <dgm:prSet presAssocID="{33C5B563-8D3E-4ED0-B397-FFA15A56D6C6}" presName="sibTrans" presStyleCnt="0"/>
      <dgm:spPr/>
    </dgm:pt>
    <dgm:pt modelId="{99656C83-1F78-4857-B6F6-313439F7374A}" type="pres">
      <dgm:prSet presAssocID="{0BC7BBB1-B477-4C32-A52D-F732263055EB}" presName="compNode" presStyleCnt="0"/>
      <dgm:spPr/>
    </dgm:pt>
    <dgm:pt modelId="{489BD27A-B89F-4534-A9A1-50A6F9D4A9A9}" type="pres">
      <dgm:prSet presAssocID="{0BC7BBB1-B477-4C32-A52D-F732263055EB}" presName="bgRect" presStyleLbl="bgShp" presStyleIdx="5" presStyleCnt="6"/>
      <dgm:spPr/>
    </dgm:pt>
    <dgm:pt modelId="{239B8BDE-212C-4594-A5F4-5FD9A87ABE4B}" type="pres">
      <dgm:prSet presAssocID="{0BC7BBB1-B477-4C32-A52D-F732263055EB}" presName="iconRect" presStyleLbl="node1" presStyleIdx="5" presStyleCnt="6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Help"/>
        </a:ext>
      </dgm:extLst>
    </dgm:pt>
    <dgm:pt modelId="{22CD2F2E-3BF8-4A91-85A8-FE8E1D991383}" type="pres">
      <dgm:prSet presAssocID="{0BC7BBB1-B477-4C32-A52D-F732263055EB}" presName="spaceRect" presStyleCnt="0"/>
      <dgm:spPr/>
    </dgm:pt>
    <dgm:pt modelId="{49DAEB71-F462-4BF2-AF8B-600C2B5DC8EC}" type="pres">
      <dgm:prSet presAssocID="{0BC7BBB1-B477-4C32-A52D-F732263055EB}" presName="parTx" presStyleLbl="revTx" presStyleIdx="5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E2EBA996-A90F-4448-B88E-79A1ECD613BC}" type="presOf" srcId="{0BC7BBB1-B477-4C32-A52D-F732263055EB}" destId="{49DAEB71-F462-4BF2-AF8B-600C2B5DC8EC}" srcOrd="0" destOrd="0" presId="urn:microsoft.com/office/officeart/2018/2/layout/IconVerticalSolidList"/>
    <dgm:cxn modelId="{3580A8FE-2319-4E36-B9DC-5BF17337C099}" type="presOf" srcId="{3B1CD26B-B5F0-4D14-8A63-71010A595344}" destId="{A6DD3F3D-F8C5-407E-9F4E-722689837BA7}" srcOrd="0" destOrd="0" presId="urn:microsoft.com/office/officeart/2018/2/layout/IconVerticalSolidList"/>
    <dgm:cxn modelId="{0D64F1F7-5910-402E-B2AD-DA4F54AB9CEE}" type="presOf" srcId="{2C1D97BE-4321-4E70-A41B-1704888E58EB}" destId="{AC0D21BB-C43A-4822-B8CC-B334DD1C371D}" srcOrd="0" destOrd="0" presId="urn:microsoft.com/office/officeart/2018/2/layout/IconVerticalSolidList"/>
    <dgm:cxn modelId="{3F28583D-A1B7-4B7B-A350-64A8EA52BE0D}" srcId="{FF8821AD-61B5-4855-92E8-437B0D6A6F2E}" destId="{3B1CD26B-B5F0-4D14-8A63-71010A595344}" srcOrd="0" destOrd="0" parTransId="{3EF9E70E-78D2-4595-BB8B-D6B4ECC94D89}" sibTransId="{AC2384DC-D4C5-475C-A7A7-DDFE503DCEE8}"/>
    <dgm:cxn modelId="{29C0EB64-2DF9-42FD-AC35-5B8834CE344A}" srcId="{FF8821AD-61B5-4855-92E8-437B0D6A6F2E}" destId="{476657C6-E034-4C02-960C-77F9A8ABF528}" srcOrd="2" destOrd="0" parTransId="{FE304135-48FC-4BAC-B091-F8577E6CE041}" sibTransId="{9F2C642B-FB9D-48BB-BF46-B848F29F4249}"/>
    <dgm:cxn modelId="{FCAE677E-BC6A-4F1A-90D7-AF4BF34129A0}" srcId="{FF8821AD-61B5-4855-92E8-437B0D6A6F2E}" destId="{886489A8-4AF7-4F64-91A9-7CE6F84CF909}" srcOrd="3" destOrd="0" parTransId="{1E5FCDCB-0469-4C52-A93E-C13B88AC29D2}" sibTransId="{8741B3E1-EB4C-4CA7-A1C8-7C12A7C0BEF9}"/>
    <dgm:cxn modelId="{ADD6AEBE-96A5-485A-AAED-363ADB46EF26}" type="presOf" srcId="{712526DC-CBF4-4F08-94F7-8F36D2DB2828}" destId="{69CA1151-5B1F-497A-B638-D5E90FE97333}" srcOrd="0" destOrd="0" presId="urn:microsoft.com/office/officeart/2018/2/layout/IconVerticalSolidList"/>
    <dgm:cxn modelId="{8AD6E9B4-7BBE-4086-985D-571C329AF619}" type="presOf" srcId="{886489A8-4AF7-4F64-91A9-7CE6F84CF909}" destId="{2E2CCF80-89D7-4A23-839A-F8D68A9AD4A6}" srcOrd="0" destOrd="0" presId="urn:microsoft.com/office/officeart/2018/2/layout/IconVerticalSolidList"/>
    <dgm:cxn modelId="{5136B946-7C54-4C05-83E7-894C2B1848D5}" srcId="{FF8821AD-61B5-4855-92E8-437B0D6A6F2E}" destId="{2C1D97BE-4321-4E70-A41B-1704888E58EB}" srcOrd="4" destOrd="0" parTransId="{6ED250A3-D21E-4AFA-9834-31A45CA484FA}" sibTransId="{33C5B563-8D3E-4ED0-B397-FFA15A56D6C6}"/>
    <dgm:cxn modelId="{D0E2A289-92B9-4EB6-8CCE-2785A519AA01}" type="presOf" srcId="{FF8821AD-61B5-4855-92E8-437B0D6A6F2E}" destId="{EB979892-692C-4639-B34C-FDA273001A2F}" srcOrd="0" destOrd="0" presId="urn:microsoft.com/office/officeart/2018/2/layout/IconVerticalSolidList"/>
    <dgm:cxn modelId="{86490621-B4D9-4CDD-AE5D-BEB44F5E1B11}" type="presOf" srcId="{476657C6-E034-4C02-960C-77F9A8ABF528}" destId="{DFF146A9-B173-4FA5-93C4-417B58030D1A}" srcOrd="0" destOrd="0" presId="urn:microsoft.com/office/officeart/2018/2/layout/IconVerticalSolidList"/>
    <dgm:cxn modelId="{1EAC34F1-EA15-4A39-BFEE-EC370BE8A08E}" srcId="{FF8821AD-61B5-4855-92E8-437B0D6A6F2E}" destId="{712526DC-CBF4-4F08-94F7-8F36D2DB2828}" srcOrd="1" destOrd="0" parTransId="{B3E236BE-BD09-494C-B291-15A20F2AD9F9}" sibTransId="{31B9057E-9417-4BAA-ACB0-2B516BEB9417}"/>
    <dgm:cxn modelId="{FC54E6D9-020B-47F2-8CD8-B3AB12C8B2D0}" srcId="{FF8821AD-61B5-4855-92E8-437B0D6A6F2E}" destId="{0BC7BBB1-B477-4C32-A52D-F732263055EB}" srcOrd="5" destOrd="0" parTransId="{A57D28D8-E88B-424D-BD44-2FF49E210A4C}" sibTransId="{B3FC43BC-C307-4B33-BCE7-1FB5D788DBA6}"/>
    <dgm:cxn modelId="{D0427F39-2652-4DCC-A25B-D6E55343A1E6}" type="presParOf" srcId="{EB979892-692C-4639-B34C-FDA273001A2F}" destId="{45C7FBE6-6602-499E-B03A-B2D8A34B2111}" srcOrd="0" destOrd="0" presId="urn:microsoft.com/office/officeart/2018/2/layout/IconVerticalSolidList"/>
    <dgm:cxn modelId="{632F26B6-057E-43ED-BC3D-EB33EBD2C344}" type="presParOf" srcId="{45C7FBE6-6602-499E-B03A-B2D8A34B2111}" destId="{26667062-796F-44FC-AA70-FC839B5CC769}" srcOrd="0" destOrd="0" presId="urn:microsoft.com/office/officeart/2018/2/layout/IconVerticalSolidList"/>
    <dgm:cxn modelId="{8089F869-0A65-426F-8BC4-621530C832F0}" type="presParOf" srcId="{45C7FBE6-6602-499E-B03A-B2D8A34B2111}" destId="{13A2633B-2ECC-407B-B11B-EBECF3209094}" srcOrd="1" destOrd="0" presId="urn:microsoft.com/office/officeart/2018/2/layout/IconVerticalSolidList"/>
    <dgm:cxn modelId="{531967AC-5340-4C0A-BBC3-A58155FCF89B}" type="presParOf" srcId="{45C7FBE6-6602-499E-B03A-B2D8A34B2111}" destId="{A984C686-17FF-4C2A-8A25-BCB2DDD70594}" srcOrd="2" destOrd="0" presId="urn:microsoft.com/office/officeart/2018/2/layout/IconVerticalSolidList"/>
    <dgm:cxn modelId="{17894F76-40B3-4736-941C-B5F0546CAE5A}" type="presParOf" srcId="{45C7FBE6-6602-499E-B03A-B2D8A34B2111}" destId="{A6DD3F3D-F8C5-407E-9F4E-722689837BA7}" srcOrd="3" destOrd="0" presId="urn:microsoft.com/office/officeart/2018/2/layout/IconVerticalSolidList"/>
    <dgm:cxn modelId="{A745576D-2CC4-4838-A007-BFEB70B44150}" type="presParOf" srcId="{EB979892-692C-4639-B34C-FDA273001A2F}" destId="{12FE8EDD-68A0-4605-A4AC-5F79A0F922F2}" srcOrd="1" destOrd="0" presId="urn:microsoft.com/office/officeart/2018/2/layout/IconVerticalSolidList"/>
    <dgm:cxn modelId="{DF92E9A9-592C-415F-A283-8B5E9801087E}" type="presParOf" srcId="{EB979892-692C-4639-B34C-FDA273001A2F}" destId="{A9E4CD78-05B2-4CE3-AA73-E44D3CD501CD}" srcOrd="2" destOrd="0" presId="urn:microsoft.com/office/officeart/2018/2/layout/IconVerticalSolidList"/>
    <dgm:cxn modelId="{4E7BD0B4-1E50-45D6-8BEB-7A7100F691F8}" type="presParOf" srcId="{A9E4CD78-05B2-4CE3-AA73-E44D3CD501CD}" destId="{34DDF616-D78D-4CE6-9F48-4070E58C652D}" srcOrd="0" destOrd="0" presId="urn:microsoft.com/office/officeart/2018/2/layout/IconVerticalSolidList"/>
    <dgm:cxn modelId="{F2A03C41-E1D7-450F-9516-7AABF43742DF}" type="presParOf" srcId="{A9E4CD78-05B2-4CE3-AA73-E44D3CD501CD}" destId="{46C75566-F08E-4DA7-A969-80717C610A8B}" srcOrd="1" destOrd="0" presId="urn:microsoft.com/office/officeart/2018/2/layout/IconVerticalSolidList"/>
    <dgm:cxn modelId="{1ACCFC66-CB9C-40D6-85CB-9B8656F49E7E}" type="presParOf" srcId="{A9E4CD78-05B2-4CE3-AA73-E44D3CD501CD}" destId="{415806F6-EB40-4816-AEBF-0207A58449FC}" srcOrd="2" destOrd="0" presId="urn:microsoft.com/office/officeart/2018/2/layout/IconVerticalSolidList"/>
    <dgm:cxn modelId="{3CEDBE34-05E8-4F16-A14A-C2E7B8631F28}" type="presParOf" srcId="{A9E4CD78-05B2-4CE3-AA73-E44D3CD501CD}" destId="{69CA1151-5B1F-497A-B638-D5E90FE97333}" srcOrd="3" destOrd="0" presId="urn:microsoft.com/office/officeart/2018/2/layout/IconVerticalSolidList"/>
    <dgm:cxn modelId="{047C2F06-892D-414D-879F-CD234E0FCE81}" type="presParOf" srcId="{EB979892-692C-4639-B34C-FDA273001A2F}" destId="{009DB861-9D4D-4597-B863-9981D1642B36}" srcOrd="3" destOrd="0" presId="urn:microsoft.com/office/officeart/2018/2/layout/IconVerticalSolidList"/>
    <dgm:cxn modelId="{4CBAC1DA-B719-44BD-AE46-F5CEC6C1EA18}" type="presParOf" srcId="{EB979892-692C-4639-B34C-FDA273001A2F}" destId="{1FD318EB-CCA9-4FC9-A5F6-D27526F0DE96}" srcOrd="4" destOrd="0" presId="urn:microsoft.com/office/officeart/2018/2/layout/IconVerticalSolidList"/>
    <dgm:cxn modelId="{6539627F-1945-4C43-A0E5-2DC5EE91552D}" type="presParOf" srcId="{1FD318EB-CCA9-4FC9-A5F6-D27526F0DE96}" destId="{CCC31C19-84DF-4F7E-BA65-16E3A543EAB9}" srcOrd="0" destOrd="0" presId="urn:microsoft.com/office/officeart/2018/2/layout/IconVerticalSolidList"/>
    <dgm:cxn modelId="{8D8A9EB6-C36B-4864-8831-58B6931B39B9}" type="presParOf" srcId="{1FD318EB-CCA9-4FC9-A5F6-D27526F0DE96}" destId="{F0875ED6-04FD-4DF2-8E3C-510539AE25AA}" srcOrd="1" destOrd="0" presId="urn:microsoft.com/office/officeart/2018/2/layout/IconVerticalSolidList"/>
    <dgm:cxn modelId="{690FBD3D-DDB6-4B97-A080-90F9F7CDA921}" type="presParOf" srcId="{1FD318EB-CCA9-4FC9-A5F6-D27526F0DE96}" destId="{4D729B2B-8D47-41E1-BA4D-51E7052B2A41}" srcOrd="2" destOrd="0" presId="urn:microsoft.com/office/officeart/2018/2/layout/IconVerticalSolidList"/>
    <dgm:cxn modelId="{0D8F78AB-BF38-495B-95BF-81C08D228D9E}" type="presParOf" srcId="{1FD318EB-CCA9-4FC9-A5F6-D27526F0DE96}" destId="{DFF146A9-B173-4FA5-93C4-417B58030D1A}" srcOrd="3" destOrd="0" presId="urn:microsoft.com/office/officeart/2018/2/layout/IconVerticalSolidList"/>
    <dgm:cxn modelId="{95E81F4C-E32F-4067-8645-A5104C5D7098}" type="presParOf" srcId="{EB979892-692C-4639-B34C-FDA273001A2F}" destId="{7D1686D6-9683-4A26-8505-5125A92DB6E2}" srcOrd="5" destOrd="0" presId="urn:microsoft.com/office/officeart/2018/2/layout/IconVerticalSolidList"/>
    <dgm:cxn modelId="{A8F64E16-0512-4F71-84E1-E1466F210391}" type="presParOf" srcId="{EB979892-692C-4639-B34C-FDA273001A2F}" destId="{C2F9025F-6FD2-4F7D-8C37-87901C1E4CBF}" srcOrd="6" destOrd="0" presId="urn:microsoft.com/office/officeart/2018/2/layout/IconVerticalSolidList"/>
    <dgm:cxn modelId="{952CACA2-EFDA-40A9-9FB5-4DBC5F12DC9E}" type="presParOf" srcId="{C2F9025F-6FD2-4F7D-8C37-87901C1E4CBF}" destId="{142F8F9D-85F1-44AA-81CE-1AA1E78429DB}" srcOrd="0" destOrd="0" presId="urn:microsoft.com/office/officeart/2018/2/layout/IconVerticalSolidList"/>
    <dgm:cxn modelId="{153243EF-B560-4A56-AC7D-C5D1A8CB8FE2}" type="presParOf" srcId="{C2F9025F-6FD2-4F7D-8C37-87901C1E4CBF}" destId="{CCDE0A26-FA46-4B54-B4F5-2E85C2CE145A}" srcOrd="1" destOrd="0" presId="urn:microsoft.com/office/officeart/2018/2/layout/IconVerticalSolidList"/>
    <dgm:cxn modelId="{2EABC9CD-E09D-4DA5-BD89-D74465EFBA29}" type="presParOf" srcId="{C2F9025F-6FD2-4F7D-8C37-87901C1E4CBF}" destId="{3E411BA4-4E2D-4B00-9A47-7842E15ACD82}" srcOrd="2" destOrd="0" presId="urn:microsoft.com/office/officeart/2018/2/layout/IconVerticalSolidList"/>
    <dgm:cxn modelId="{49DF4BC1-66B4-483C-9829-CCC0B128EE75}" type="presParOf" srcId="{C2F9025F-6FD2-4F7D-8C37-87901C1E4CBF}" destId="{2E2CCF80-89D7-4A23-839A-F8D68A9AD4A6}" srcOrd="3" destOrd="0" presId="urn:microsoft.com/office/officeart/2018/2/layout/IconVerticalSolidList"/>
    <dgm:cxn modelId="{608CAABA-6A4D-46D0-B9E1-009442FFD1D1}" type="presParOf" srcId="{EB979892-692C-4639-B34C-FDA273001A2F}" destId="{795A8E86-6C44-4B44-B06A-A0F930175C1D}" srcOrd="7" destOrd="0" presId="urn:microsoft.com/office/officeart/2018/2/layout/IconVerticalSolidList"/>
    <dgm:cxn modelId="{749AA1E7-E691-4C2B-ADA1-29473249CD2B}" type="presParOf" srcId="{EB979892-692C-4639-B34C-FDA273001A2F}" destId="{93644BFB-2724-478B-9DEE-870357F2DBCE}" srcOrd="8" destOrd="0" presId="urn:microsoft.com/office/officeart/2018/2/layout/IconVerticalSolidList"/>
    <dgm:cxn modelId="{6F776861-75E5-4BBF-9C6E-21AB67ED914A}" type="presParOf" srcId="{93644BFB-2724-478B-9DEE-870357F2DBCE}" destId="{3FD328BB-8FBD-4590-BE76-03F77B19A0AA}" srcOrd="0" destOrd="0" presId="urn:microsoft.com/office/officeart/2018/2/layout/IconVerticalSolidList"/>
    <dgm:cxn modelId="{4D05451D-18B4-4120-8464-051FFE9A9D69}" type="presParOf" srcId="{93644BFB-2724-478B-9DEE-870357F2DBCE}" destId="{AC350A00-DBD2-44B6-BC3E-48E2C6916A13}" srcOrd="1" destOrd="0" presId="urn:microsoft.com/office/officeart/2018/2/layout/IconVerticalSolidList"/>
    <dgm:cxn modelId="{727718BD-199A-4520-8466-3CB246B192DB}" type="presParOf" srcId="{93644BFB-2724-478B-9DEE-870357F2DBCE}" destId="{2045EF7F-796F-42BF-9D44-5FD66B60CC4B}" srcOrd="2" destOrd="0" presId="urn:microsoft.com/office/officeart/2018/2/layout/IconVerticalSolidList"/>
    <dgm:cxn modelId="{D41AB172-114A-4E13-B490-85EEC9C506C6}" type="presParOf" srcId="{93644BFB-2724-478B-9DEE-870357F2DBCE}" destId="{AC0D21BB-C43A-4822-B8CC-B334DD1C371D}" srcOrd="3" destOrd="0" presId="urn:microsoft.com/office/officeart/2018/2/layout/IconVerticalSolidList"/>
    <dgm:cxn modelId="{20397B31-5EAF-4CF4-881E-4339E208423C}" type="presParOf" srcId="{EB979892-692C-4639-B34C-FDA273001A2F}" destId="{9771548B-952B-495A-97A3-E7811B06D28A}" srcOrd="9" destOrd="0" presId="urn:microsoft.com/office/officeart/2018/2/layout/IconVerticalSolidList"/>
    <dgm:cxn modelId="{148F82FD-434F-4466-8816-D58E424B8375}" type="presParOf" srcId="{EB979892-692C-4639-B34C-FDA273001A2F}" destId="{99656C83-1F78-4857-B6F6-313439F7374A}" srcOrd="10" destOrd="0" presId="urn:microsoft.com/office/officeart/2018/2/layout/IconVerticalSolidList"/>
    <dgm:cxn modelId="{9C5C924C-2627-400D-A510-26367F54B35A}" type="presParOf" srcId="{99656C83-1F78-4857-B6F6-313439F7374A}" destId="{489BD27A-B89F-4534-A9A1-50A6F9D4A9A9}" srcOrd="0" destOrd="0" presId="urn:microsoft.com/office/officeart/2018/2/layout/IconVerticalSolidList"/>
    <dgm:cxn modelId="{6E5AEA26-43E8-4E4B-A609-1CB4F1DDFAA3}" type="presParOf" srcId="{99656C83-1F78-4857-B6F6-313439F7374A}" destId="{239B8BDE-212C-4594-A5F4-5FD9A87ABE4B}" srcOrd="1" destOrd="0" presId="urn:microsoft.com/office/officeart/2018/2/layout/IconVerticalSolidList"/>
    <dgm:cxn modelId="{00AF119D-B4A1-47B0-A386-F1949E94FAE8}" type="presParOf" srcId="{99656C83-1F78-4857-B6F6-313439F7374A}" destId="{22CD2F2E-3BF8-4A91-85A8-FE8E1D991383}" srcOrd="2" destOrd="0" presId="urn:microsoft.com/office/officeart/2018/2/layout/IconVerticalSolidList"/>
    <dgm:cxn modelId="{73A2C8EA-7FEA-4C54-B086-D4BC96599E1A}" type="presParOf" srcId="{99656C83-1F78-4857-B6F6-313439F7374A}" destId="{49DAEB71-F462-4BF2-AF8B-600C2B5DC8E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67062-796F-44FC-AA70-FC839B5CC769}">
      <dsp:nvSpPr>
        <dsp:cNvPr id="0" name=""/>
        <dsp:cNvSpPr/>
      </dsp:nvSpPr>
      <dsp:spPr>
        <a:xfrm>
          <a:off x="0" y="1445"/>
          <a:ext cx="6451943" cy="61586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2633B-2ECC-407B-B11B-EBECF3209094}">
      <dsp:nvSpPr>
        <dsp:cNvPr id="0" name=""/>
        <dsp:cNvSpPr/>
      </dsp:nvSpPr>
      <dsp:spPr>
        <a:xfrm>
          <a:off x="186298" y="140014"/>
          <a:ext cx="338723" cy="338723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D3F3D-F8C5-407E-9F4E-722689837BA7}">
      <dsp:nvSpPr>
        <dsp:cNvPr id="0" name=""/>
        <dsp:cNvSpPr/>
      </dsp:nvSpPr>
      <dsp:spPr>
        <a:xfrm>
          <a:off x="711320" y="1445"/>
          <a:ext cx="5740622" cy="615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179" tIns="65179" rIns="65179" bIns="65179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/>
            <a:t>Religión</a:t>
          </a:r>
          <a:endParaRPr lang="en-US" sz="1900" kern="1200"/>
        </a:p>
      </dsp:txBody>
      <dsp:txXfrm>
        <a:off x="711320" y="1445"/>
        <a:ext cx="5740622" cy="615861"/>
      </dsp:txXfrm>
    </dsp:sp>
    <dsp:sp modelId="{34DDF616-D78D-4CE6-9F48-4070E58C652D}">
      <dsp:nvSpPr>
        <dsp:cNvPr id="0" name=""/>
        <dsp:cNvSpPr/>
      </dsp:nvSpPr>
      <dsp:spPr>
        <a:xfrm>
          <a:off x="0" y="771272"/>
          <a:ext cx="6451943" cy="61586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75566-F08E-4DA7-A969-80717C610A8B}">
      <dsp:nvSpPr>
        <dsp:cNvPr id="0" name=""/>
        <dsp:cNvSpPr/>
      </dsp:nvSpPr>
      <dsp:spPr>
        <a:xfrm>
          <a:off x="186298" y="909841"/>
          <a:ext cx="338723" cy="338723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CA1151-5B1F-497A-B638-D5E90FE97333}">
      <dsp:nvSpPr>
        <dsp:cNvPr id="0" name=""/>
        <dsp:cNvSpPr/>
      </dsp:nvSpPr>
      <dsp:spPr>
        <a:xfrm>
          <a:off x="711320" y="771272"/>
          <a:ext cx="5740622" cy="615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179" tIns="65179" rIns="65179" bIns="65179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/>
            <a:t>Estructura social de los territorios vascos</a:t>
          </a:r>
          <a:endParaRPr lang="en-US" sz="1900" kern="1200"/>
        </a:p>
      </dsp:txBody>
      <dsp:txXfrm>
        <a:off x="711320" y="771272"/>
        <a:ext cx="5740622" cy="615861"/>
      </dsp:txXfrm>
    </dsp:sp>
    <dsp:sp modelId="{CCC31C19-84DF-4F7E-BA65-16E3A543EAB9}">
      <dsp:nvSpPr>
        <dsp:cNvPr id="0" name=""/>
        <dsp:cNvSpPr/>
      </dsp:nvSpPr>
      <dsp:spPr>
        <a:xfrm>
          <a:off x="0" y="1541099"/>
          <a:ext cx="6451943" cy="61586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875ED6-04FD-4DF2-8E3C-510539AE25AA}">
      <dsp:nvSpPr>
        <dsp:cNvPr id="0" name=""/>
        <dsp:cNvSpPr/>
      </dsp:nvSpPr>
      <dsp:spPr>
        <a:xfrm>
          <a:off x="186298" y="1679668"/>
          <a:ext cx="338723" cy="338723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F146A9-B173-4FA5-93C4-417B58030D1A}">
      <dsp:nvSpPr>
        <dsp:cNvPr id="0" name=""/>
        <dsp:cNvSpPr/>
      </dsp:nvSpPr>
      <dsp:spPr>
        <a:xfrm>
          <a:off x="711320" y="1541099"/>
          <a:ext cx="5740622" cy="615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179" tIns="65179" rIns="65179" bIns="65179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/>
            <a:t>Crisis económicas</a:t>
          </a:r>
          <a:endParaRPr lang="en-US" sz="1900" kern="1200"/>
        </a:p>
      </dsp:txBody>
      <dsp:txXfrm>
        <a:off x="711320" y="1541099"/>
        <a:ext cx="5740622" cy="615861"/>
      </dsp:txXfrm>
    </dsp:sp>
    <dsp:sp modelId="{142F8F9D-85F1-44AA-81CE-1AA1E78429DB}">
      <dsp:nvSpPr>
        <dsp:cNvPr id="0" name=""/>
        <dsp:cNvSpPr/>
      </dsp:nvSpPr>
      <dsp:spPr>
        <a:xfrm>
          <a:off x="0" y="2310926"/>
          <a:ext cx="6451943" cy="61586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DE0A26-FA46-4B54-B4F5-2E85C2CE145A}">
      <dsp:nvSpPr>
        <dsp:cNvPr id="0" name=""/>
        <dsp:cNvSpPr/>
      </dsp:nvSpPr>
      <dsp:spPr>
        <a:xfrm>
          <a:off x="186298" y="2449495"/>
          <a:ext cx="338723" cy="338723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2CCF80-89D7-4A23-839A-F8D68A9AD4A6}">
      <dsp:nvSpPr>
        <dsp:cNvPr id="0" name=""/>
        <dsp:cNvSpPr/>
      </dsp:nvSpPr>
      <dsp:spPr>
        <a:xfrm>
          <a:off x="711320" y="2310926"/>
          <a:ext cx="5740622" cy="615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179" tIns="65179" rIns="65179" bIns="65179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/>
            <a:t>Razones laborales</a:t>
          </a:r>
          <a:endParaRPr lang="en-US" sz="1900" kern="1200"/>
        </a:p>
      </dsp:txBody>
      <dsp:txXfrm>
        <a:off x="711320" y="2310926"/>
        <a:ext cx="5740622" cy="615861"/>
      </dsp:txXfrm>
    </dsp:sp>
    <dsp:sp modelId="{3FD328BB-8FBD-4590-BE76-03F77B19A0AA}">
      <dsp:nvSpPr>
        <dsp:cNvPr id="0" name=""/>
        <dsp:cNvSpPr/>
      </dsp:nvSpPr>
      <dsp:spPr>
        <a:xfrm>
          <a:off x="0" y="3080753"/>
          <a:ext cx="6451943" cy="61586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350A00-DBD2-44B6-BC3E-48E2C6916A13}">
      <dsp:nvSpPr>
        <dsp:cNvPr id="0" name=""/>
        <dsp:cNvSpPr/>
      </dsp:nvSpPr>
      <dsp:spPr>
        <a:xfrm>
          <a:off x="186298" y="3219322"/>
          <a:ext cx="338723" cy="338723"/>
        </a:xfrm>
        <a:prstGeom prst="rect">
          <a:avLst/>
        </a:prstGeom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0D21BB-C43A-4822-B8CC-B334DD1C371D}">
      <dsp:nvSpPr>
        <dsp:cNvPr id="0" name=""/>
        <dsp:cNvSpPr/>
      </dsp:nvSpPr>
      <dsp:spPr>
        <a:xfrm>
          <a:off x="711320" y="3080753"/>
          <a:ext cx="5740622" cy="615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179" tIns="65179" rIns="65179" bIns="65179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/>
            <a:t>Guerras</a:t>
          </a:r>
          <a:endParaRPr lang="en-US" sz="1900" kern="1200"/>
        </a:p>
      </dsp:txBody>
      <dsp:txXfrm>
        <a:off x="711320" y="3080753"/>
        <a:ext cx="5740622" cy="615861"/>
      </dsp:txXfrm>
    </dsp:sp>
    <dsp:sp modelId="{489BD27A-B89F-4534-A9A1-50A6F9D4A9A9}">
      <dsp:nvSpPr>
        <dsp:cNvPr id="0" name=""/>
        <dsp:cNvSpPr/>
      </dsp:nvSpPr>
      <dsp:spPr>
        <a:xfrm>
          <a:off x="0" y="3850580"/>
          <a:ext cx="6451943" cy="61586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9B8BDE-212C-4594-A5F4-5FD9A87ABE4B}">
      <dsp:nvSpPr>
        <dsp:cNvPr id="0" name=""/>
        <dsp:cNvSpPr/>
      </dsp:nvSpPr>
      <dsp:spPr>
        <a:xfrm>
          <a:off x="186298" y="3989148"/>
          <a:ext cx="338723" cy="338723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DAEB71-F462-4BF2-AF8B-600C2B5DC8EC}">
      <dsp:nvSpPr>
        <dsp:cNvPr id="0" name=""/>
        <dsp:cNvSpPr/>
      </dsp:nvSpPr>
      <dsp:spPr>
        <a:xfrm>
          <a:off x="711320" y="3850580"/>
          <a:ext cx="5740622" cy="615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179" tIns="65179" rIns="65179" bIns="65179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/>
            <a:t>Razones políticos</a:t>
          </a:r>
          <a:endParaRPr lang="en-US" sz="1900" kern="1200"/>
        </a:p>
      </dsp:txBody>
      <dsp:txXfrm>
        <a:off x="711320" y="3850580"/>
        <a:ext cx="5740622" cy="615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08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05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38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80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41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91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59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43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41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23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82FEF58-5C83-4E35-9C09-23FD9BC48CD1}" type="datetimeFigureOut">
              <a:rPr lang="cs-CZ" smtClean="0"/>
              <a:t>12.04.2021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B5C9F50-203D-4CA6-990B-B24F16605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89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es.wikipedia.org/wiki/Inmigraci%C3%B3n_vasca_en_Argentin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030" name="Straight Connector 74">
            <a:extLst>
              <a:ext uri="{FF2B5EF4-FFF2-40B4-BE49-F238E27FC236}">
                <a16:creationId xmlns:a16="http://schemas.microsoft.com/office/drawing/2014/main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60E763-7969-469E-8DEF-597CF4163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5138" y="857675"/>
            <a:ext cx="3113366" cy="3622844"/>
          </a:xfrm>
        </p:spPr>
        <p:txBody>
          <a:bodyPr>
            <a:normAutofit/>
          </a:bodyPr>
          <a:lstStyle/>
          <a:p>
            <a:r>
              <a:rPr lang="es-ES" sz="4600"/>
              <a:t>Diáspora vasca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C9378B-D684-455A-A900-D8EAD8A56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0328" y="4541697"/>
            <a:ext cx="3082986" cy="1543422"/>
          </a:xfrm>
        </p:spPr>
        <p:txBody>
          <a:bodyPr>
            <a:normAutofit/>
          </a:bodyPr>
          <a:lstStyle/>
          <a:p>
            <a:endParaRPr lang="cs-CZ" sz="2000"/>
          </a:p>
        </p:txBody>
      </p:sp>
      <p:pic>
        <p:nvPicPr>
          <p:cNvPr id="1026" name="Picture 2" descr="Výsledek obrázku pro diáspora vasca">
            <a:extLst>
              <a:ext uri="{FF2B5EF4-FFF2-40B4-BE49-F238E27FC236}">
                <a16:creationId xmlns:a16="http://schemas.microsoft.com/office/drawing/2014/main" id="{C80557CC-F5BD-4BD2-B87E-BBA094FF4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2064" y="1092758"/>
            <a:ext cx="6045576" cy="4670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630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A17B4-3F25-4D99-9B39-536613753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 </a:t>
            </a:r>
            <a:r>
              <a:rPr lang="cs-CZ" dirty="0" err="1"/>
              <a:t>actualidad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AECB2E-78C2-4679-ABF3-E66E4ADF2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/>
              <a:t>Los gobiernos de País Vasco y Navarra tienen buenas relaciones y soportan los centros de la diáspora</a:t>
            </a:r>
          </a:p>
          <a:p>
            <a:r>
              <a:rPr lang="es-ES" sz="2000" dirty="0"/>
              <a:t>Cada cuatro años se celebra el Congreso Mundial de Colectividades Vascas</a:t>
            </a:r>
          </a:p>
        </p:txBody>
      </p:sp>
      <p:pic>
        <p:nvPicPr>
          <p:cNvPr id="3074" name="Picture 2" descr="Výsledek obrázku pro diáspora vasca">
            <a:extLst>
              <a:ext uri="{FF2B5EF4-FFF2-40B4-BE49-F238E27FC236}">
                <a16:creationId xmlns:a16="http://schemas.microsoft.com/office/drawing/2014/main" id="{9BBF8621-22D7-4264-844A-16E410EAC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305" y="3429000"/>
            <a:ext cx="5279390" cy="2956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57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816B02-EA7D-43ED-87A9-939CB7303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960" y="871220"/>
            <a:ext cx="9872871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/>
              <a:t>= la dispersión de los vascos que, por varios motivos, dejaron su tierra para emigrar a otros lugares</a:t>
            </a:r>
          </a:p>
          <a:p>
            <a:r>
              <a:rPr lang="es-ES" sz="2800" dirty="0"/>
              <a:t>Muchos de ellos sienten un apego especial a su tierra, manteniendo vínculos con la región de origen y se definen como vascos</a:t>
            </a:r>
          </a:p>
          <a:p>
            <a:r>
              <a:rPr lang="es-ES" sz="2800" dirty="0"/>
              <a:t>La mayor población de origen vasco fuera de Europa se encuentra en la América Latina</a:t>
            </a:r>
          </a:p>
          <a:p>
            <a:r>
              <a:rPr lang="es-ES" sz="2800" dirty="0"/>
              <a:t>A veces llamada </a:t>
            </a:r>
            <a:r>
              <a:rPr lang="es-ES" sz="2800" i="1" dirty="0"/>
              <a:t>la octava provincia</a:t>
            </a:r>
          </a:p>
        </p:txBody>
      </p:sp>
      <p:pic>
        <p:nvPicPr>
          <p:cNvPr id="2050" name="Picture 2" descr="Výsledek obrázku pro país vasco bandera">
            <a:extLst>
              <a:ext uri="{FF2B5EF4-FFF2-40B4-BE49-F238E27FC236}">
                <a16:creationId xmlns:a16="http://schemas.microsoft.com/office/drawing/2014/main" id="{7076D1B5-2A7C-4A45-A1DA-0ED7B4A40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929" y="3685540"/>
            <a:ext cx="4612821" cy="25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99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17D79-B425-46AE-B1FD-339EB44DD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es-ES" sz="4800"/>
              <a:t>Causas de la emigración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18E34F9-4A4D-4DEB-8939-A69370A7D7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826875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1444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499EA-BB20-41CB-9598-1157A2D59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Historia de la diáspora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8F6B32-9728-4629-8D70-6A4EE68CC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Desde los principios de la </a:t>
            </a:r>
            <a:r>
              <a:rPr lang="es-ES" sz="2800" dirty="0" smtClean="0"/>
              <a:t>Reconquista (711-1492)</a:t>
            </a:r>
            <a:endParaRPr lang="es-ES" sz="2800" dirty="0"/>
          </a:p>
          <a:p>
            <a:r>
              <a:rPr lang="es-ES" sz="2800" dirty="0"/>
              <a:t>Participación en la aventura del </a:t>
            </a:r>
            <a:r>
              <a:rPr lang="es-ES" sz="2800" dirty="0" smtClean="0"/>
              <a:t>descubrimiento </a:t>
            </a:r>
            <a:r>
              <a:rPr lang="en-US" sz="2800" dirty="0" smtClean="0"/>
              <a:t>(</a:t>
            </a:r>
            <a:r>
              <a:rPr lang="es-ES" sz="2800" dirty="0" smtClean="0"/>
              <a:t>1522)</a:t>
            </a:r>
            <a:endParaRPr lang="es-ES" sz="2800" dirty="0"/>
          </a:p>
          <a:p>
            <a:r>
              <a:rPr lang="es-ES" sz="2800" dirty="0"/>
              <a:t>Unos siglos más tarde participaron en las guerras </a:t>
            </a:r>
            <a:r>
              <a:rPr lang="es-ES" sz="2800" dirty="0" smtClean="0"/>
              <a:t>de independencia americanas (1776)</a:t>
            </a:r>
            <a:endParaRPr lang="es-ES" sz="2800" dirty="0"/>
          </a:p>
          <a:p>
            <a:r>
              <a:rPr lang="es-ES" sz="2800" dirty="0"/>
              <a:t>Tras la independencia hispanoamericana, hubo una nueva oleada de emigración, con un ámbito más amplio</a:t>
            </a:r>
          </a:p>
          <a:p>
            <a:r>
              <a:rPr lang="es-ES" sz="2800" dirty="0"/>
              <a:t>Durante el siglo </a:t>
            </a:r>
            <a:r>
              <a:rPr lang="es-ES" sz="2800" dirty="0" smtClean="0"/>
              <a:t>XIX </a:t>
            </a:r>
            <a:r>
              <a:rPr lang="es-ES" sz="2800" dirty="0"/>
              <a:t>la emigración creció especialmente en el País Vasco francés, la mayoría de la gente eran desertores del ejército francés</a:t>
            </a:r>
          </a:p>
        </p:txBody>
      </p:sp>
    </p:spTree>
    <p:extLst>
      <p:ext uri="{BB962C8B-B14F-4D97-AF65-F5344CB8AC3E}">
        <p14:creationId xmlns:p14="http://schemas.microsoft.com/office/powerpoint/2010/main" val="131883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5EA79-6AB6-46EF-9CD8-367E95D88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FEBD66-84F2-4FCA-8BD3-2CDA9C9E6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Emigración masiva durante la Guerra Civil Española</a:t>
            </a:r>
          </a:p>
          <a:p>
            <a:r>
              <a:rPr lang="es-ES" sz="2800" dirty="0"/>
              <a:t>Mucha gente en contra de la sublevación militar de 1936, mucha gente tuve que abandonar España, incluso el Gobierno vasco</a:t>
            </a:r>
          </a:p>
          <a:p>
            <a:r>
              <a:rPr lang="es-ES" sz="2800" dirty="0"/>
              <a:t>Emigración forzada de ciudadanos que eran acosados por la violencia de persecución del grupo terrorista ETA</a:t>
            </a:r>
          </a:p>
        </p:txBody>
      </p:sp>
    </p:spTree>
    <p:extLst>
      <p:ext uri="{BB962C8B-B14F-4D97-AF65-F5344CB8AC3E}">
        <p14:creationId xmlns:p14="http://schemas.microsoft.com/office/powerpoint/2010/main" val="206764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91947-3DDC-466D-B3F5-EB20DDB4E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Diáspora</a:t>
            </a:r>
            <a:r>
              <a:rPr lang="cs-CZ" dirty="0"/>
              <a:t> </a:t>
            </a:r>
            <a:r>
              <a:rPr lang="cs-CZ" dirty="0" err="1"/>
              <a:t>vasca</a:t>
            </a:r>
            <a:r>
              <a:rPr lang="cs-CZ" dirty="0"/>
              <a:t> en </a:t>
            </a:r>
            <a:r>
              <a:rPr lang="cs-CZ" dirty="0" err="1"/>
              <a:t>distintos</a:t>
            </a:r>
            <a:r>
              <a:rPr lang="cs-CZ" dirty="0"/>
              <a:t> </a:t>
            </a:r>
            <a:r>
              <a:rPr lang="cs-CZ" dirty="0" err="1"/>
              <a:t>países</a:t>
            </a:r>
            <a:endParaRPr lang="cs-CZ" dirty="0"/>
          </a:p>
        </p:txBody>
      </p:sp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E694968F-AA84-4775-AEC9-6F44A6F7CA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948" y="1653138"/>
            <a:ext cx="9518103" cy="4715391"/>
          </a:xfrm>
        </p:spPr>
      </p:pic>
    </p:spTree>
    <p:extLst>
      <p:ext uri="{BB962C8B-B14F-4D97-AF65-F5344CB8AC3E}">
        <p14:creationId xmlns:p14="http://schemas.microsoft.com/office/powerpoint/2010/main" val="2839067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400BC-D8B5-43EB-AD11-700F54341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cs-CZ" sz="4000" dirty="0"/>
              <a:t>Argentina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17E601-E0BE-4CD8-B4F2-ED10ACD16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rmAutofit fontScale="92500" lnSpcReduction="10000"/>
          </a:bodyPr>
          <a:lstStyle/>
          <a:p>
            <a:r>
              <a:rPr lang="es-ES" sz="2000" dirty="0"/>
              <a:t>Por razones económicos o políticos</a:t>
            </a:r>
          </a:p>
          <a:p>
            <a:r>
              <a:rPr lang="es-ES" sz="2000" dirty="0"/>
              <a:t>10% de la población argentina tiene ancestros </a:t>
            </a:r>
            <a:r>
              <a:rPr lang="es-ES" sz="2000" dirty="0" smtClean="0"/>
              <a:t>vascos</a:t>
            </a:r>
          </a:p>
          <a:p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es.wikipedia.org/wiki/Inmigraci%C3%B3n_vasca_en_Argentina</a:t>
            </a:r>
            <a:endParaRPr lang="es-ES" sz="2000" dirty="0"/>
          </a:p>
          <a:p>
            <a:r>
              <a:rPr lang="es-ES" sz="2000" dirty="0"/>
              <a:t>76 centros relacionados con la cultura vasca</a:t>
            </a:r>
          </a:p>
          <a:p>
            <a:r>
              <a:rPr lang="es-ES" sz="2000" dirty="0"/>
              <a:t>Fiesta vasca, Semana cultural vasca de Argentina</a:t>
            </a:r>
          </a:p>
          <a:p>
            <a:r>
              <a:rPr lang="es-ES" sz="2000" dirty="0"/>
              <a:t>En la Universidad de la Plata se ofrecen programas de lectorado de euskera y cultura vasca</a:t>
            </a:r>
          </a:p>
        </p:txBody>
      </p:sp>
      <p:pic>
        <p:nvPicPr>
          <p:cNvPr id="5" name="Obrázek 4" descr="Obsah obrázku exteriér, osoba, budova, lidé&#10;&#10;Popis byl vytvořen automaticky">
            <a:extLst>
              <a:ext uri="{FF2B5EF4-FFF2-40B4-BE49-F238E27FC236}">
                <a16:creationId xmlns:a16="http://schemas.microsoft.com/office/drawing/2014/main" id="{27D588C3-85EB-431B-94AC-A0F08F424A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0" r="3870" b="1"/>
          <a:stretch/>
        </p:blipFill>
        <p:spPr>
          <a:xfrm>
            <a:off x="6636743" y="1238487"/>
            <a:ext cx="4741120" cy="449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37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74EA65-898C-48FF-9826-1A8357F85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cs-CZ" sz="4000" dirty="0" err="1"/>
              <a:t>Colombia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75F2E6-3831-4F42-A8DE-B19F17931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Autofit/>
          </a:bodyPr>
          <a:lstStyle/>
          <a:p>
            <a:r>
              <a:rPr lang="es-ES" sz="1600" dirty="0"/>
              <a:t>la región de Antioquia – el origen vasco de los habitantes puede explicar el buen d</a:t>
            </a:r>
            <a:r>
              <a:rPr lang="cs-CZ" sz="1600" dirty="0"/>
              <a:t>esa</a:t>
            </a:r>
            <a:r>
              <a:rPr lang="es-ES" sz="1600" dirty="0"/>
              <a:t>rollo industrial de este región</a:t>
            </a:r>
          </a:p>
          <a:p>
            <a:r>
              <a:rPr lang="es-ES" sz="1600" dirty="0"/>
              <a:t>Hoy en día el 40 % de los habitantes antioqueños son de origen vasco (2.800.000 personas)</a:t>
            </a:r>
          </a:p>
          <a:p>
            <a:r>
              <a:rPr lang="es-ES" sz="1600" dirty="0"/>
              <a:t>entre 1640 y 1859 18,9% de los residentes en Colombia tenían origen vasco</a:t>
            </a:r>
          </a:p>
          <a:p>
            <a:r>
              <a:rPr lang="es-ES" sz="1600" dirty="0"/>
              <a:t>El habla actual en Antioquia se pueden observar influencias del vasco</a:t>
            </a:r>
          </a:p>
          <a:p>
            <a:pPr marL="45720" indent="0">
              <a:buNone/>
            </a:pPr>
            <a:r>
              <a:rPr lang="es-ES" sz="1600" dirty="0"/>
              <a:t>'</a:t>
            </a:r>
            <a:r>
              <a:rPr lang="es-ES" sz="1600" dirty="0" err="1"/>
              <a:t>amá</a:t>
            </a:r>
            <a:r>
              <a:rPr lang="es-ES" sz="1600" dirty="0"/>
              <a:t>‘ = mamá      ‘</a:t>
            </a:r>
            <a:r>
              <a:rPr lang="es-ES" sz="1600" dirty="0" err="1"/>
              <a:t>coscorria</a:t>
            </a:r>
            <a:r>
              <a:rPr lang="es-ES" sz="1600" dirty="0"/>
              <a:t>’ = inservible, inepto   ‘canilla’ =grifo</a:t>
            </a:r>
          </a:p>
          <a:p>
            <a:r>
              <a:rPr lang="es-ES" sz="1600" dirty="0"/>
              <a:t>Influencia en la gastronomía – cerdo(morcillas, chorizo), legumbres</a:t>
            </a:r>
          </a:p>
        </p:txBody>
      </p:sp>
      <p:pic>
        <p:nvPicPr>
          <p:cNvPr id="5" name="Obrázek 4" descr="Obsah obrázku text, mapa&#10;&#10;Popis byl vytvořen automaticky">
            <a:extLst>
              <a:ext uri="{FF2B5EF4-FFF2-40B4-BE49-F238E27FC236}">
                <a16:creationId xmlns:a16="http://schemas.microsoft.com/office/drawing/2014/main" id="{C8807238-A638-46AF-B4E1-0EF577F168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8" r="17271" b="2"/>
          <a:stretch/>
        </p:blipFill>
        <p:spPr>
          <a:xfrm>
            <a:off x="6636743" y="1238487"/>
            <a:ext cx="4741120" cy="449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014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51341-A5FC-4037-8C2E-DAAE0465C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cs-CZ" sz="4000"/>
              <a:t>Estados Unidos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AE54AA-7D99-448D-BA5C-2527466E1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Una gran </a:t>
            </a:r>
            <a:r>
              <a:rPr lang="cs-CZ" sz="2400" dirty="0" err="1"/>
              <a:t>comunidad</a:t>
            </a:r>
            <a:r>
              <a:rPr lang="cs-CZ" sz="2400" dirty="0"/>
              <a:t> </a:t>
            </a:r>
            <a:r>
              <a:rPr lang="cs-CZ" sz="2400" dirty="0" err="1"/>
              <a:t>vasca</a:t>
            </a:r>
            <a:endParaRPr lang="cs-CZ" sz="2400" dirty="0"/>
          </a:p>
          <a:p>
            <a:r>
              <a:rPr lang="cs-CZ" sz="2400" dirty="0" err="1"/>
              <a:t>North</a:t>
            </a:r>
            <a:r>
              <a:rPr lang="cs-CZ" sz="2400" dirty="0"/>
              <a:t> </a:t>
            </a:r>
            <a:r>
              <a:rPr lang="cs-CZ" sz="2400" dirty="0" err="1"/>
              <a:t>American</a:t>
            </a:r>
            <a:r>
              <a:rPr lang="cs-CZ" sz="2400" dirty="0"/>
              <a:t> </a:t>
            </a:r>
            <a:r>
              <a:rPr lang="cs-CZ" sz="2400" dirty="0" err="1"/>
              <a:t>Basque</a:t>
            </a:r>
            <a:r>
              <a:rPr lang="cs-CZ" sz="2400" dirty="0"/>
              <a:t> </a:t>
            </a:r>
            <a:r>
              <a:rPr lang="cs-CZ" sz="2400" dirty="0" err="1"/>
              <a:t>Organizations</a:t>
            </a:r>
            <a:r>
              <a:rPr lang="cs-CZ" sz="2400" dirty="0"/>
              <a:t> (NABO) </a:t>
            </a:r>
            <a:r>
              <a:rPr lang="cs-CZ" sz="2400" dirty="0" err="1"/>
              <a:t>desde</a:t>
            </a:r>
            <a:r>
              <a:rPr lang="cs-CZ" sz="2400" dirty="0"/>
              <a:t> 1973</a:t>
            </a:r>
          </a:p>
          <a:p>
            <a:r>
              <a:rPr lang="cs-CZ" sz="2400" dirty="0" err="1"/>
              <a:t>National</a:t>
            </a:r>
            <a:r>
              <a:rPr lang="cs-CZ" sz="2400" dirty="0"/>
              <a:t> </a:t>
            </a:r>
            <a:r>
              <a:rPr lang="cs-CZ" sz="2400" dirty="0" err="1"/>
              <a:t>Basque</a:t>
            </a:r>
            <a:r>
              <a:rPr lang="cs-CZ" sz="2400" dirty="0"/>
              <a:t> </a:t>
            </a:r>
            <a:r>
              <a:rPr lang="cs-CZ" sz="2400" dirty="0" err="1"/>
              <a:t>Fetsival</a:t>
            </a:r>
            <a:r>
              <a:rPr lang="cs-CZ" sz="2400" dirty="0"/>
              <a:t> </a:t>
            </a:r>
            <a:r>
              <a:rPr lang="cs-CZ" sz="2400" dirty="0" err="1"/>
              <a:t>desde</a:t>
            </a:r>
            <a:r>
              <a:rPr lang="cs-CZ" sz="2400" dirty="0"/>
              <a:t> 1959</a:t>
            </a:r>
          </a:p>
          <a:p>
            <a:r>
              <a:rPr lang="cs-CZ" sz="2400" dirty="0"/>
              <a:t>36 </a:t>
            </a:r>
            <a:r>
              <a:rPr lang="cs-CZ" sz="2400" dirty="0" err="1"/>
              <a:t>centros</a:t>
            </a:r>
            <a:r>
              <a:rPr lang="cs-CZ" sz="2400" dirty="0"/>
              <a:t> </a:t>
            </a:r>
            <a:r>
              <a:rPr lang="cs-CZ" sz="2400" dirty="0" err="1"/>
              <a:t>relacionados</a:t>
            </a:r>
            <a:r>
              <a:rPr lang="cs-CZ" sz="2400" dirty="0"/>
              <a:t> noc la </a:t>
            </a:r>
            <a:r>
              <a:rPr lang="cs-CZ" sz="2400" dirty="0" err="1"/>
              <a:t>cultura</a:t>
            </a:r>
            <a:r>
              <a:rPr lang="cs-CZ" sz="2400" dirty="0"/>
              <a:t> </a:t>
            </a:r>
            <a:r>
              <a:rPr lang="cs-CZ" sz="2400" dirty="0" err="1"/>
              <a:t>vasca</a:t>
            </a:r>
            <a:endParaRPr lang="cs-CZ" sz="2400" dirty="0"/>
          </a:p>
          <a:p>
            <a:r>
              <a:rPr lang="cs-CZ" sz="2400" dirty="0"/>
              <a:t>20 000 </a:t>
            </a:r>
            <a:r>
              <a:rPr lang="cs-CZ" sz="2400" dirty="0" err="1"/>
              <a:t>vascos</a:t>
            </a:r>
            <a:r>
              <a:rPr lang="cs-CZ" sz="2400" dirty="0"/>
              <a:t> en la </a:t>
            </a:r>
            <a:r>
              <a:rPr lang="cs-CZ" sz="2400" dirty="0" err="1"/>
              <a:t>zona</a:t>
            </a:r>
            <a:r>
              <a:rPr lang="cs-CZ" sz="2400" dirty="0"/>
              <a:t> de </a:t>
            </a:r>
            <a:r>
              <a:rPr lang="cs-CZ" sz="2400" dirty="0" err="1"/>
              <a:t>Boise</a:t>
            </a:r>
            <a:r>
              <a:rPr lang="cs-CZ" sz="2400" dirty="0"/>
              <a:t>, la </a:t>
            </a:r>
            <a:r>
              <a:rPr lang="cs-CZ" sz="2400" dirty="0" err="1"/>
              <a:t>capital</a:t>
            </a:r>
            <a:r>
              <a:rPr lang="cs-CZ" sz="2400" dirty="0"/>
              <a:t> de Idaho - </a:t>
            </a:r>
            <a:r>
              <a:rPr lang="cs-CZ" sz="2400" i="1" dirty="0" err="1"/>
              <a:t>Basque</a:t>
            </a:r>
            <a:r>
              <a:rPr lang="cs-CZ" sz="2400" i="1" dirty="0"/>
              <a:t> Museum &amp; </a:t>
            </a:r>
            <a:r>
              <a:rPr lang="cs-CZ" sz="2400" i="1" dirty="0" err="1"/>
              <a:t>Cultural</a:t>
            </a:r>
            <a:r>
              <a:rPr lang="cs-CZ" sz="2400" i="1" dirty="0"/>
              <a:t> Center</a:t>
            </a:r>
            <a:endParaRPr lang="cs-CZ" sz="2400" dirty="0"/>
          </a:p>
          <a:p>
            <a:endParaRPr lang="cs-CZ" sz="1800" dirty="0"/>
          </a:p>
        </p:txBody>
      </p:sp>
      <p:pic>
        <p:nvPicPr>
          <p:cNvPr id="5" name="Obrázek 4" descr="Obsah obrázku exteriér, budova, velké, dům&#10;&#10;Popis byl vytvořen automaticky">
            <a:extLst>
              <a:ext uri="{FF2B5EF4-FFF2-40B4-BE49-F238E27FC236}">
                <a16:creationId xmlns:a16="http://schemas.microsoft.com/office/drawing/2014/main" id="{E6B4DEB0-7041-44C0-9376-6551AF8651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4" r="18001" b="-1"/>
          <a:stretch/>
        </p:blipFill>
        <p:spPr>
          <a:xfrm>
            <a:off x="6636743" y="1238487"/>
            <a:ext cx="4741120" cy="449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151094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Corbel</vt:lpstr>
      <vt:lpstr>Základ</vt:lpstr>
      <vt:lpstr>Diáspora vasca</vt:lpstr>
      <vt:lpstr>PowerPoint Presentation</vt:lpstr>
      <vt:lpstr>Causas de la emigración</vt:lpstr>
      <vt:lpstr>Historia de la diáspora</vt:lpstr>
      <vt:lpstr>PowerPoint Presentation</vt:lpstr>
      <vt:lpstr>Diáspora vasca en distintos países</vt:lpstr>
      <vt:lpstr>Argentina</vt:lpstr>
      <vt:lpstr>Colombia</vt:lpstr>
      <vt:lpstr>Estados Unidos</vt:lpstr>
      <vt:lpstr>La actualidad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Diáspora vasca</dc:title>
  <dc:creator>Martina Kohoutová</dc:creator>
  <cp:lastModifiedBy>Denis Almandoz Irigoyen</cp:lastModifiedBy>
  <cp:revision>7</cp:revision>
  <dcterms:created xsi:type="dcterms:W3CDTF">2019-12-11T13:47:54Z</dcterms:created>
  <dcterms:modified xsi:type="dcterms:W3CDTF">2021-04-12T15:38:43Z</dcterms:modified>
</cp:coreProperties>
</file>