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87F692-F6CC-4D13-A39E-C8B6EB4AFB46}" v="14" dt="2021-03-07T23:30:48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Rákociová" userId="98cb0b8fb9b50273" providerId="LiveId" clId="{8B87F692-F6CC-4D13-A39E-C8B6EB4AFB46}"/>
    <pc:docChg chg="undo custSel addSld delSld modSld">
      <pc:chgData name="Zuzana Rákociová" userId="98cb0b8fb9b50273" providerId="LiveId" clId="{8B87F692-F6CC-4D13-A39E-C8B6EB4AFB46}" dt="2021-03-07T23:31:22.319" v="914" actId="1076"/>
      <pc:docMkLst>
        <pc:docMk/>
      </pc:docMkLst>
      <pc:sldChg chg="addSp modSp mod setBg addAnim setClrOvrMap">
        <pc:chgData name="Zuzana Rákociová" userId="98cb0b8fb9b50273" providerId="LiveId" clId="{8B87F692-F6CC-4D13-A39E-C8B6EB4AFB46}" dt="2021-03-07T23:22:07.234" v="885" actId="2711"/>
        <pc:sldMkLst>
          <pc:docMk/>
          <pc:sldMk cId="173849908" sldId="256"/>
        </pc:sldMkLst>
        <pc:spChg chg="mod">
          <ac:chgData name="Zuzana Rákociová" userId="98cb0b8fb9b50273" providerId="LiveId" clId="{8B87F692-F6CC-4D13-A39E-C8B6EB4AFB46}" dt="2021-03-07T23:22:01.899" v="884" actId="2711"/>
          <ac:spMkLst>
            <pc:docMk/>
            <pc:sldMk cId="173849908" sldId="256"/>
            <ac:spMk id="2" creationId="{55B08C26-93AB-4FBF-B7C1-E845DFFC6544}"/>
          </ac:spMkLst>
        </pc:spChg>
        <pc:spChg chg="mod">
          <ac:chgData name="Zuzana Rákociová" userId="98cb0b8fb9b50273" providerId="LiveId" clId="{8B87F692-F6CC-4D13-A39E-C8B6EB4AFB46}" dt="2021-03-07T23:22:07.234" v="885" actId="2711"/>
          <ac:spMkLst>
            <pc:docMk/>
            <pc:sldMk cId="173849908" sldId="256"/>
            <ac:spMk id="3" creationId="{493D0BBE-8207-4C56-AC11-EFE30240B7BF}"/>
          </ac:spMkLst>
        </pc:spChg>
        <pc:spChg chg="add">
          <ac:chgData name="Zuzana Rákociová" userId="98cb0b8fb9b50273" providerId="LiveId" clId="{8B87F692-F6CC-4D13-A39E-C8B6EB4AFB46}" dt="2021-03-07T23:21:51.848" v="881" actId="26606"/>
          <ac:spMkLst>
            <pc:docMk/>
            <pc:sldMk cId="173849908" sldId="256"/>
            <ac:spMk id="10" creationId="{71B2258F-86CA-4D4D-8270-BC05FCDEBFB3}"/>
          </ac:spMkLst>
        </pc:spChg>
        <pc:picChg chg="add mod ord">
          <ac:chgData name="Zuzana Rákociová" userId="98cb0b8fb9b50273" providerId="LiveId" clId="{8B87F692-F6CC-4D13-A39E-C8B6EB4AFB46}" dt="2021-03-07T23:21:51.848" v="881" actId="26606"/>
          <ac:picMkLst>
            <pc:docMk/>
            <pc:sldMk cId="173849908" sldId="256"/>
            <ac:picMk id="5" creationId="{8509BF38-291B-450E-851B-316685564E76}"/>
          </ac:picMkLst>
        </pc:picChg>
      </pc:sldChg>
      <pc:sldChg chg="addSp modSp mod setBg setClrOvrMap">
        <pc:chgData name="Zuzana Rákociová" userId="98cb0b8fb9b50273" providerId="LiveId" clId="{8B87F692-F6CC-4D13-A39E-C8B6EB4AFB46}" dt="2021-03-07T23:23:22.609" v="892" actId="2711"/>
        <pc:sldMkLst>
          <pc:docMk/>
          <pc:sldMk cId="832069171" sldId="257"/>
        </pc:sldMkLst>
        <pc:spChg chg="mod">
          <ac:chgData name="Zuzana Rákociová" userId="98cb0b8fb9b50273" providerId="LiveId" clId="{8B87F692-F6CC-4D13-A39E-C8B6EB4AFB46}" dt="2021-03-07T23:23:22.609" v="892" actId="2711"/>
          <ac:spMkLst>
            <pc:docMk/>
            <pc:sldMk cId="832069171" sldId="257"/>
            <ac:spMk id="2" creationId="{CF9FE715-2E6A-4988-A54C-39E7A71794F7}"/>
          </ac:spMkLst>
        </pc:spChg>
        <pc:spChg chg="mod">
          <ac:chgData name="Zuzana Rákociová" userId="98cb0b8fb9b50273" providerId="LiveId" clId="{8B87F692-F6CC-4D13-A39E-C8B6EB4AFB46}" dt="2021-03-07T23:23:13.655" v="891" actId="5793"/>
          <ac:spMkLst>
            <pc:docMk/>
            <pc:sldMk cId="832069171" sldId="257"/>
            <ac:spMk id="3" creationId="{B44B3264-11CA-4436-9A43-ABEE0987F66C}"/>
          </ac:spMkLst>
        </pc:spChg>
        <pc:spChg chg="add">
          <ac:chgData name="Zuzana Rákociová" userId="98cb0b8fb9b50273" providerId="LiveId" clId="{8B87F692-F6CC-4D13-A39E-C8B6EB4AFB46}" dt="2021-03-07T23:23:08.681" v="889" actId="26606"/>
          <ac:spMkLst>
            <pc:docMk/>
            <pc:sldMk cId="832069171" sldId="257"/>
            <ac:spMk id="10" creationId="{9228552E-C8B1-4A80-8448-0787CE0FC704}"/>
          </ac:spMkLst>
        </pc:spChg>
        <pc:picChg chg="add mod ord">
          <ac:chgData name="Zuzana Rákociová" userId="98cb0b8fb9b50273" providerId="LiveId" clId="{8B87F692-F6CC-4D13-A39E-C8B6EB4AFB46}" dt="2021-03-07T23:23:08.681" v="889" actId="26606"/>
          <ac:picMkLst>
            <pc:docMk/>
            <pc:sldMk cId="832069171" sldId="257"/>
            <ac:picMk id="5" creationId="{DBAF9DD0-8774-4485-9ED8-B8A9883C2D0C}"/>
          </ac:picMkLst>
        </pc:picChg>
      </pc:sldChg>
      <pc:sldChg chg="modSp new del mod">
        <pc:chgData name="Zuzana Rákociová" userId="98cb0b8fb9b50273" providerId="LiveId" clId="{8B87F692-F6CC-4D13-A39E-C8B6EB4AFB46}" dt="2021-03-07T22:31:28.072" v="439" actId="2696"/>
        <pc:sldMkLst>
          <pc:docMk/>
          <pc:sldMk cId="512602601" sldId="259"/>
        </pc:sldMkLst>
        <pc:spChg chg="mod">
          <ac:chgData name="Zuzana Rákociová" userId="98cb0b8fb9b50273" providerId="LiveId" clId="{8B87F692-F6CC-4D13-A39E-C8B6EB4AFB46}" dt="2021-03-07T22:20:23.092" v="30" actId="20577"/>
          <ac:spMkLst>
            <pc:docMk/>
            <pc:sldMk cId="512602601" sldId="259"/>
            <ac:spMk id="3" creationId="{788E83F4-9A9F-4E68-9DC6-A7A7EF130E16}"/>
          </ac:spMkLst>
        </pc:spChg>
      </pc:sldChg>
      <pc:sldChg chg="addSp delSp modSp new mod">
        <pc:chgData name="Zuzana Rákociová" userId="98cb0b8fb9b50273" providerId="LiveId" clId="{8B87F692-F6CC-4D13-A39E-C8B6EB4AFB46}" dt="2021-03-07T23:24:24.197" v="899" actId="26606"/>
        <pc:sldMkLst>
          <pc:docMk/>
          <pc:sldMk cId="1794369960" sldId="260"/>
        </pc:sldMkLst>
        <pc:spChg chg="mod">
          <ac:chgData name="Zuzana Rákociová" userId="98cb0b8fb9b50273" providerId="LiveId" clId="{8B87F692-F6CC-4D13-A39E-C8B6EB4AFB46}" dt="2021-03-07T22:29:25.881" v="326" actId="2711"/>
          <ac:spMkLst>
            <pc:docMk/>
            <pc:sldMk cId="1794369960" sldId="260"/>
            <ac:spMk id="2" creationId="{A736FB37-A313-4B2D-B32F-A1F1C1CB39D0}"/>
          </ac:spMkLst>
        </pc:spChg>
        <pc:spChg chg="del mod">
          <ac:chgData name="Zuzana Rákociová" userId="98cb0b8fb9b50273" providerId="LiveId" clId="{8B87F692-F6CC-4D13-A39E-C8B6EB4AFB46}" dt="2021-03-07T22:20:58.773" v="34" actId="478"/>
          <ac:spMkLst>
            <pc:docMk/>
            <pc:sldMk cId="1794369960" sldId="260"/>
            <ac:spMk id="3" creationId="{C3B18048-D77F-4661-9663-C189CF9491C3}"/>
          </ac:spMkLst>
        </pc:spChg>
        <pc:spChg chg="add del mod">
          <ac:chgData name="Zuzana Rákociová" userId="98cb0b8fb9b50273" providerId="LiveId" clId="{8B87F692-F6CC-4D13-A39E-C8B6EB4AFB46}" dt="2021-03-07T23:24:24.197" v="899" actId="26606"/>
          <ac:spMkLst>
            <pc:docMk/>
            <pc:sldMk cId="1794369960" sldId="260"/>
            <ac:spMk id="4" creationId="{34BEE15A-0E2D-4A58-B3D2-973B0734209A}"/>
          </ac:spMkLst>
        </pc:spChg>
        <pc:spChg chg="del mod">
          <ac:chgData name="Zuzana Rákociová" userId="98cb0b8fb9b50273" providerId="LiveId" clId="{8B87F692-F6CC-4D13-A39E-C8B6EB4AFB46}" dt="2021-03-07T22:21:01.427" v="36" actId="478"/>
          <ac:spMkLst>
            <pc:docMk/>
            <pc:sldMk cId="1794369960" sldId="260"/>
            <ac:spMk id="5" creationId="{439D9994-5EE6-4E5C-B893-A3120F4A7494}"/>
          </ac:spMkLst>
        </pc:spChg>
        <pc:spChg chg="mod">
          <ac:chgData name="Zuzana Rákociová" userId="98cb0b8fb9b50273" providerId="LiveId" clId="{8B87F692-F6CC-4D13-A39E-C8B6EB4AFB46}" dt="2021-03-07T22:31:13.587" v="438" actId="2711"/>
          <ac:spMkLst>
            <pc:docMk/>
            <pc:sldMk cId="1794369960" sldId="260"/>
            <ac:spMk id="6" creationId="{ACCAB211-A187-477F-8BAE-18809200CEBC}"/>
          </ac:spMkLst>
        </pc:spChg>
        <pc:graphicFrameChg chg="add del">
          <ac:chgData name="Zuzana Rákociová" userId="98cb0b8fb9b50273" providerId="LiveId" clId="{8B87F692-F6CC-4D13-A39E-C8B6EB4AFB46}" dt="2021-03-07T23:24:24.197" v="899" actId="26606"/>
          <ac:graphicFrameMkLst>
            <pc:docMk/>
            <pc:sldMk cId="1794369960" sldId="260"/>
            <ac:graphicFrameMk id="9" creationId="{1F3FFB1A-A7BE-457A-B3F1-7A884C1C66BB}"/>
          </ac:graphicFrameMkLst>
        </pc:graphicFrameChg>
        <pc:picChg chg="add del mod">
          <ac:chgData name="Zuzana Rákociová" userId="98cb0b8fb9b50273" providerId="LiveId" clId="{8B87F692-F6CC-4D13-A39E-C8B6EB4AFB46}" dt="2021-03-07T23:24:05.972" v="897" actId="478"/>
          <ac:picMkLst>
            <pc:docMk/>
            <pc:sldMk cId="1794369960" sldId="260"/>
            <ac:picMk id="8" creationId="{F3779B13-C940-49F2-8319-43CA95619A1C}"/>
          </ac:picMkLst>
        </pc:picChg>
      </pc:sldChg>
      <pc:sldChg chg="new del">
        <pc:chgData name="Zuzana Rákociová" userId="98cb0b8fb9b50273" providerId="LiveId" clId="{8B87F692-F6CC-4D13-A39E-C8B6EB4AFB46}" dt="2021-03-07T22:37:06.049" v="475" actId="2696"/>
        <pc:sldMkLst>
          <pc:docMk/>
          <pc:sldMk cId="2295250832" sldId="261"/>
        </pc:sldMkLst>
      </pc:sldChg>
      <pc:sldChg chg="addSp delSp modSp new mod setBg setClrOvrMap">
        <pc:chgData name="Zuzana Rákociová" userId="98cb0b8fb9b50273" providerId="LiveId" clId="{8B87F692-F6CC-4D13-A39E-C8B6EB4AFB46}" dt="2021-03-07T23:29:48.092" v="908" actId="962"/>
        <pc:sldMkLst>
          <pc:docMk/>
          <pc:sldMk cId="561551761" sldId="262"/>
        </pc:sldMkLst>
        <pc:spChg chg="mod">
          <ac:chgData name="Zuzana Rákociová" userId="98cb0b8fb9b50273" providerId="LiveId" clId="{8B87F692-F6CC-4D13-A39E-C8B6EB4AFB46}" dt="2021-03-07T23:29:47.372" v="906" actId="26606"/>
          <ac:spMkLst>
            <pc:docMk/>
            <pc:sldMk cId="561551761" sldId="262"/>
            <ac:spMk id="2" creationId="{E9DC6458-046D-4E7A-A5C5-EFDF05A1A964}"/>
          </ac:spMkLst>
        </pc:spChg>
        <pc:spChg chg="mod">
          <ac:chgData name="Zuzana Rákociová" userId="98cb0b8fb9b50273" providerId="LiveId" clId="{8B87F692-F6CC-4D13-A39E-C8B6EB4AFB46}" dt="2021-03-07T23:29:47.372" v="906" actId="26606"/>
          <ac:spMkLst>
            <pc:docMk/>
            <pc:sldMk cId="561551761" sldId="262"/>
            <ac:spMk id="3" creationId="{FAAE1921-3D8A-459A-8C7D-A681C6F0CFB8}"/>
          </ac:spMkLst>
        </pc:spChg>
        <pc:spChg chg="add">
          <ac:chgData name="Zuzana Rákociová" userId="98cb0b8fb9b50273" providerId="LiveId" clId="{8B87F692-F6CC-4D13-A39E-C8B6EB4AFB46}" dt="2021-03-07T23:29:47.372" v="906" actId="26606"/>
          <ac:spMkLst>
            <pc:docMk/>
            <pc:sldMk cId="561551761" sldId="262"/>
            <ac:spMk id="12" creationId="{9228552E-C8B1-4A80-8448-0787CE0FC704}"/>
          </ac:spMkLst>
        </pc:spChg>
        <pc:picChg chg="add del mod">
          <ac:chgData name="Zuzana Rákociová" userId="98cb0b8fb9b50273" providerId="LiveId" clId="{8B87F692-F6CC-4D13-A39E-C8B6EB4AFB46}" dt="2021-03-07T23:26:02.118" v="904" actId="478"/>
          <ac:picMkLst>
            <pc:docMk/>
            <pc:sldMk cId="561551761" sldId="262"/>
            <ac:picMk id="5" creationId="{3A5AD35B-0CC5-4B99-A5EB-0F7B4852CDDF}"/>
          </ac:picMkLst>
        </pc:picChg>
        <pc:picChg chg="add mod ord">
          <ac:chgData name="Zuzana Rákociová" userId="98cb0b8fb9b50273" providerId="LiveId" clId="{8B87F692-F6CC-4D13-A39E-C8B6EB4AFB46}" dt="2021-03-07T23:29:48.092" v="908" actId="962"/>
          <ac:picMkLst>
            <pc:docMk/>
            <pc:sldMk cId="561551761" sldId="262"/>
            <ac:picMk id="7" creationId="{08333578-3A03-4287-8098-E7530C309DB5}"/>
          </ac:picMkLst>
        </pc:picChg>
      </pc:sldChg>
      <pc:sldChg chg="addSp modSp new mod">
        <pc:chgData name="Zuzana Rákociová" userId="98cb0b8fb9b50273" providerId="LiveId" clId="{8B87F692-F6CC-4D13-A39E-C8B6EB4AFB46}" dt="2021-03-07T22:53:08.058" v="690" actId="1076"/>
        <pc:sldMkLst>
          <pc:docMk/>
          <pc:sldMk cId="2326389016" sldId="263"/>
        </pc:sldMkLst>
        <pc:picChg chg="add mod">
          <ac:chgData name="Zuzana Rákociová" userId="98cb0b8fb9b50273" providerId="LiveId" clId="{8B87F692-F6CC-4D13-A39E-C8B6EB4AFB46}" dt="2021-03-07T22:53:08.058" v="690" actId="1076"/>
          <ac:picMkLst>
            <pc:docMk/>
            <pc:sldMk cId="2326389016" sldId="263"/>
            <ac:picMk id="5" creationId="{416B721C-910A-4B29-9FC6-C2DF43D9BFE8}"/>
          </ac:picMkLst>
        </pc:picChg>
      </pc:sldChg>
      <pc:sldChg chg="addSp delSp modSp new mod">
        <pc:chgData name="Zuzana Rákociová" userId="98cb0b8fb9b50273" providerId="LiveId" clId="{8B87F692-F6CC-4D13-A39E-C8B6EB4AFB46}" dt="2021-03-07T22:59:46.857" v="701" actId="14100"/>
        <pc:sldMkLst>
          <pc:docMk/>
          <pc:sldMk cId="2269667600" sldId="264"/>
        </pc:sldMkLst>
        <pc:spChg chg="del">
          <ac:chgData name="Zuzana Rákociová" userId="98cb0b8fb9b50273" providerId="LiveId" clId="{8B87F692-F6CC-4D13-A39E-C8B6EB4AFB46}" dt="2021-03-07T22:59:31.084" v="694" actId="931"/>
          <ac:spMkLst>
            <pc:docMk/>
            <pc:sldMk cId="2269667600" sldId="264"/>
            <ac:spMk id="3" creationId="{D625DF4E-82B8-413E-810F-AA0D196849BA}"/>
          </ac:spMkLst>
        </pc:spChg>
        <pc:picChg chg="add del">
          <ac:chgData name="Zuzana Rákociová" userId="98cb0b8fb9b50273" providerId="LiveId" clId="{8B87F692-F6CC-4D13-A39E-C8B6EB4AFB46}" dt="2021-03-07T22:59:21.580" v="693" actId="478"/>
          <ac:picMkLst>
            <pc:docMk/>
            <pc:sldMk cId="2269667600" sldId="264"/>
            <ac:picMk id="5" creationId="{5D1849A7-56AA-4469-9B26-B4044D947597}"/>
          </ac:picMkLst>
        </pc:picChg>
        <pc:picChg chg="add mod">
          <ac:chgData name="Zuzana Rákociová" userId="98cb0b8fb9b50273" providerId="LiveId" clId="{8B87F692-F6CC-4D13-A39E-C8B6EB4AFB46}" dt="2021-03-07T22:59:46.857" v="701" actId="14100"/>
          <ac:picMkLst>
            <pc:docMk/>
            <pc:sldMk cId="2269667600" sldId="264"/>
            <ac:picMk id="7" creationId="{3F3759E4-C502-4006-BE2F-47A5C89111BB}"/>
          </ac:picMkLst>
        </pc:picChg>
      </pc:sldChg>
      <pc:sldChg chg="addSp delSp modSp new mod setBg addAnim setClrOvrMap">
        <pc:chgData name="Zuzana Rákociová" userId="98cb0b8fb9b50273" providerId="LiveId" clId="{8B87F692-F6CC-4D13-A39E-C8B6EB4AFB46}" dt="2021-03-07T23:06:30.251" v="752" actId="1076"/>
        <pc:sldMkLst>
          <pc:docMk/>
          <pc:sldMk cId="3907556745" sldId="265"/>
        </pc:sldMkLst>
        <pc:spChg chg="mod ord">
          <ac:chgData name="Zuzana Rákociová" userId="98cb0b8fb9b50273" providerId="LiveId" clId="{8B87F692-F6CC-4D13-A39E-C8B6EB4AFB46}" dt="2021-03-07T23:06:28.207" v="751" actId="2711"/>
          <ac:spMkLst>
            <pc:docMk/>
            <pc:sldMk cId="3907556745" sldId="265"/>
            <ac:spMk id="2" creationId="{9E5A8511-5FDD-44ED-AB44-563314AB3B1A}"/>
          </ac:spMkLst>
        </pc:spChg>
        <pc:spChg chg="del">
          <ac:chgData name="Zuzana Rákociová" userId="98cb0b8fb9b50273" providerId="LiveId" clId="{8B87F692-F6CC-4D13-A39E-C8B6EB4AFB46}" dt="2021-03-07T23:04:11.206" v="703" actId="931"/>
          <ac:spMkLst>
            <pc:docMk/>
            <pc:sldMk cId="3907556745" sldId="265"/>
            <ac:spMk id="3" creationId="{C95E5150-9E5E-407F-B214-C93689FB7AF9}"/>
          </ac:spMkLst>
        </pc:spChg>
        <pc:spChg chg="add del">
          <ac:chgData name="Zuzana Rákociová" userId="98cb0b8fb9b50273" providerId="LiveId" clId="{8B87F692-F6CC-4D13-A39E-C8B6EB4AFB46}" dt="2021-03-07T23:05:09.031" v="714" actId="26606"/>
          <ac:spMkLst>
            <pc:docMk/>
            <pc:sldMk cId="3907556745" sldId="265"/>
            <ac:spMk id="11" creationId="{899A29F9-6688-48EF-87B9-96ACDEAAF80A}"/>
          </ac:spMkLst>
        </pc:spChg>
        <pc:spChg chg="add del">
          <ac:chgData name="Zuzana Rákociová" userId="98cb0b8fb9b50273" providerId="LiveId" clId="{8B87F692-F6CC-4D13-A39E-C8B6EB4AFB46}" dt="2021-03-07T23:05:09.031" v="714" actId="26606"/>
          <ac:spMkLst>
            <pc:docMk/>
            <pc:sldMk cId="3907556745" sldId="265"/>
            <ac:spMk id="14" creationId="{4CBC69AF-AE9D-43C7-A183-244646418BB4}"/>
          </ac:spMkLst>
        </pc:spChg>
        <pc:spChg chg="add del">
          <ac:chgData name="Zuzana Rákociová" userId="98cb0b8fb9b50273" providerId="LiveId" clId="{8B87F692-F6CC-4D13-A39E-C8B6EB4AFB46}" dt="2021-03-07T23:05:09.031" v="714" actId="26606"/>
          <ac:spMkLst>
            <pc:docMk/>
            <pc:sldMk cId="3907556745" sldId="265"/>
            <ac:spMk id="16" creationId="{BE64232A-D912-4882-BF58-104918115741}"/>
          </ac:spMkLst>
        </pc:spChg>
        <pc:spChg chg="add del">
          <ac:chgData name="Zuzana Rákociová" userId="98cb0b8fb9b50273" providerId="LiveId" clId="{8B87F692-F6CC-4D13-A39E-C8B6EB4AFB46}" dt="2021-03-07T23:05:09.031" v="714" actId="26606"/>
          <ac:spMkLst>
            <pc:docMk/>
            <pc:sldMk cId="3907556745" sldId="265"/>
            <ac:spMk id="18" creationId="{E8E4E9D8-6D9C-4646-83A2-11844D84EAE4}"/>
          </ac:spMkLst>
        </pc:spChg>
        <pc:spChg chg="add del">
          <ac:chgData name="Zuzana Rákociová" userId="98cb0b8fb9b50273" providerId="LiveId" clId="{8B87F692-F6CC-4D13-A39E-C8B6EB4AFB46}" dt="2021-03-07T23:05:12.116" v="716" actId="26606"/>
          <ac:spMkLst>
            <pc:docMk/>
            <pc:sldMk cId="3907556745" sldId="265"/>
            <ac:spMk id="36" creationId="{A3BAF07C-C39E-42EB-BB22-8D46691D9735}"/>
          </ac:spMkLst>
        </pc:spChg>
        <pc:spChg chg="add del">
          <ac:chgData name="Zuzana Rákociová" userId="98cb0b8fb9b50273" providerId="LiveId" clId="{8B87F692-F6CC-4D13-A39E-C8B6EB4AFB46}" dt="2021-03-07T23:05:12.116" v="716" actId="26606"/>
          <ac:spMkLst>
            <pc:docMk/>
            <pc:sldMk cId="3907556745" sldId="265"/>
            <ac:spMk id="39" creationId="{D331B48C-B6D1-4CBA-8C02-0463BC05DF4C}"/>
          </ac:spMkLst>
        </pc:spChg>
        <pc:spChg chg="add del">
          <ac:chgData name="Zuzana Rákociová" userId="98cb0b8fb9b50273" providerId="LiveId" clId="{8B87F692-F6CC-4D13-A39E-C8B6EB4AFB46}" dt="2021-03-07T23:05:21.669" v="719" actId="26606"/>
          <ac:spMkLst>
            <pc:docMk/>
            <pc:sldMk cId="3907556745" sldId="265"/>
            <ac:spMk id="41" creationId="{38468727-63BE-4191-B4A6-C30C82C0E986}"/>
          </ac:spMkLst>
        </pc:spChg>
        <pc:spChg chg="add del">
          <ac:chgData name="Zuzana Rákociová" userId="98cb0b8fb9b50273" providerId="LiveId" clId="{8B87F692-F6CC-4D13-A39E-C8B6EB4AFB46}" dt="2021-03-07T23:05:21.669" v="719" actId="26606"/>
          <ac:spMkLst>
            <pc:docMk/>
            <pc:sldMk cId="3907556745" sldId="265"/>
            <ac:spMk id="42" creationId="{9D355BB6-1BB8-4828-B246-CFB31742D7B8}"/>
          </ac:spMkLst>
        </pc:spChg>
        <pc:spChg chg="add del">
          <ac:chgData name="Zuzana Rákociová" userId="98cb0b8fb9b50273" providerId="LiveId" clId="{8B87F692-F6CC-4D13-A39E-C8B6EB4AFB46}" dt="2021-03-07T23:05:21.669" v="719" actId="26606"/>
          <ac:spMkLst>
            <pc:docMk/>
            <pc:sldMk cId="3907556745" sldId="265"/>
            <ac:spMk id="43" creationId="{CA52A9B9-B2B3-46F0-9D53-0EFF9905BF8F}"/>
          </ac:spMkLst>
        </pc:spChg>
        <pc:spChg chg="add del mod ord">
          <ac:chgData name="Zuzana Rákociová" userId="98cb0b8fb9b50273" providerId="LiveId" clId="{8B87F692-F6CC-4D13-A39E-C8B6EB4AFB46}" dt="2021-03-07T23:06:05.863" v="737" actId="478"/>
          <ac:spMkLst>
            <pc:docMk/>
            <pc:sldMk cId="3907556745" sldId="265"/>
            <ac:spMk id="44" creationId="{907E0CEE-3EDB-45F0-B4D4-1ACDE8108CA0}"/>
          </ac:spMkLst>
        </pc:spChg>
        <pc:spChg chg="add del">
          <ac:chgData name="Zuzana Rákociová" userId="98cb0b8fb9b50273" providerId="LiveId" clId="{8B87F692-F6CC-4D13-A39E-C8B6EB4AFB46}" dt="2021-03-07T23:06:20.864" v="749" actId="26606"/>
          <ac:spMkLst>
            <pc:docMk/>
            <pc:sldMk cId="3907556745" sldId="265"/>
            <ac:spMk id="49" creationId="{8ABFE404-8D65-4573-A3EF-6DF477936BA3}"/>
          </ac:spMkLst>
        </pc:spChg>
        <pc:spChg chg="add">
          <ac:chgData name="Zuzana Rákociová" userId="98cb0b8fb9b50273" providerId="LiveId" clId="{8B87F692-F6CC-4D13-A39E-C8B6EB4AFB46}" dt="2021-03-07T23:06:20.864" v="749" actId="26606"/>
          <ac:spMkLst>
            <pc:docMk/>
            <pc:sldMk cId="3907556745" sldId="265"/>
            <ac:spMk id="56" creationId="{765F4110-C0FC-4D61-ACD2-A7C950EAE908}"/>
          </ac:spMkLst>
        </pc:spChg>
        <pc:grpChg chg="add del">
          <ac:chgData name="Zuzana Rákociová" userId="98cb0b8fb9b50273" providerId="LiveId" clId="{8B87F692-F6CC-4D13-A39E-C8B6EB4AFB46}" dt="2021-03-07T23:05:12.116" v="716" actId="26606"/>
          <ac:grpSpMkLst>
            <pc:docMk/>
            <pc:sldMk cId="3907556745" sldId="265"/>
            <ac:grpSpMk id="37" creationId="{D8E9CF54-0466-4261-9E62-0249E60E1886}"/>
          </ac:grpSpMkLst>
        </pc:grpChg>
        <pc:picChg chg="add mod ord">
          <ac:chgData name="Zuzana Rákociová" userId="98cb0b8fb9b50273" providerId="LiveId" clId="{8B87F692-F6CC-4D13-A39E-C8B6EB4AFB46}" dt="2021-03-07T23:06:30.251" v="752" actId="1076"/>
          <ac:picMkLst>
            <pc:docMk/>
            <pc:sldMk cId="3907556745" sldId="265"/>
            <ac:picMk id="5" creationId="{9036BEBA-6FF8-4792-99F7-91AA73E17661}"/>
          </ac:picMkLst>
        </pc:picChg>
        <pc:picChg chg="add mod">
          <ac:chgData name="Zuzana Rákociová" userId="98cb0b8fb9b50273" providerId="LiveId" clId="{8B87F692-F6CC-4D13-A39E-C8B6EB4AFB46}" dt="2021-03-07T23:06:20.864" v="749" actId="26606"/>
          <ac:picMkLst>
            <pc:docMk/>
            <pc:sldMk cId="3907556745" sldId="265"/>
            <ac:picMk id="7" creationId="{6985DF7B-9BFE-4E55-B306-2C448FBF13D3}"/>
          </ac:picMkLst>
        </pc:picChg>
        <pc:cxnChg chg="add del">
          <ac:chgData name="Zuzana Rákociová" userId="98cb0b8fb9b50273" providerId="LiveId" clId="{8B87F692-F6CC-4D13-A39E-C8B6EB4AFB46}" dt="2021-03-07T23:06:20.864" v="749" actId="26606"/>
          <ac:cxnSpMkLst>
            <pc:docMk/>
            <pc:sldMk cId="3907556745" sldId="265"/>
            <ac:cxnSpMk id="51" creationId="{AF5191F1-A1C8-4AEE-8007-DF304E42B15E}"/>
          </ac:cxnSpMkLst>
        </pc:cxnChg>
        <pc:cxnChg chg="add">
          <ac:chgData name="Zuzana Rákociová" userId="98cb0b8fb9b50273" providerId="LiveId" clId="{8B87F692-F6CC-4D13-A39E-C8B6EB4AFB46}" dt="2021-03-07T23:06:20.864" v="749" actId="26606"/>
          <ac:cxnSpMkLst>
            <pc:docMk/>
            <pc:sldMk cId="3907556745" sldId="265"/>
            <ac:cxnSpMk id="58" creationId="{CC94CBDB-A76C-499E-95AB-C0A049E3154E}"/>
          </ac:cxnSpMkLst>
        </pc:cxnChg>
      </pc:sldChg>
      <pc:sldChg chg="addSp modSp new mod setBg setClrOvrMap">
        <pc:chgData name="Zuzana Rákociová" userId="98cb0b8fb9b50273" providerId="LiveId" clId="{8B87F692-F6CC-4D13-A39E-C8B6EB4AFB46}" dt="2021-03-07T23:31:22.319" v="914" actId="1076"/>
        <pc:sldMkLst>
          <pc:docMk/>
          <pc:sldMk cId="735426157" sldId="266"/>
        </pc:sldMkLst>
        <pc:spChg chg="mod">
          <ac:chgData name="Zuzana Rákociová" userId="98cb0b8fb9b50273" providerId="LiveId" clId="{8B87F692-F6CC-4D13-A39E-C8B6EB4AFB46}" dt="2021-03-07T23:30:54.060" v="912" actId="26606"/>
          <ac:spMkLst>
            <pc:docMk/>
            <pc:sldMk cId="735426157" sldId="266"/>
            <ac:spMk id="2" creationId="{E5490BD1-96C6-4954-BA88-E476B90F5453}"/>
          </ac:spMkLst>
        </pc:spChg>
        <pc:spChg chg="mod">
          <ac:chgData name="Zuzana Rákociová" userId="98cb0b8fb9b50273" providerId="LiveId" clId="{8B87F692-F6CC-4D13-A39E-C8B6EB4AFB46}" dt="2021-03-07T23:31:16.994" v="913" actId="255"/>
          <ac:spMkLst>
            <pc:docMk/>
            <pc:sldMk cId="735426157" sldId="266"/>
            <ac:spMk id="3" creationId="{E7251F2C-5420-41DF-96C3-1CE39E08467B}"/>
          </ac:spMkLst>
        </pc:spChg>
        <pc:spChg chg="add">
          <ac:chgData name="Zuzana Rákociová" userId="98cb0b8fb9b50273" providerId="LiveId" clId="{8B87F692-F6CC-4D13-A39E-C8B6EB4AFB46}" dt="2021-03-07T23:30:54.060" v="912" actId="26606"/>
          <ac:spMkLst>
            <pc:docMk/>
            <pc:sldMk cId="735426157" sldId="266"/>
            <ac:spMk id="10" creationId="{7C432AFE-B3D2-4BFF-BF8F-96C27AFF1AC7}"/>
          </ac:spMkLst>
        </pc:spChg>
        <pc:spChg chg="add">
          <ac:chgData name="Zuzana Rákociová" userId="98cb0b8fb9b50273" providerId="LiveId" clId="{8B87F692-F6CC-4D13-A39E-C8B6EB4AFB46}" dt="2021-03-07T23:30:54.060" v="912" actId="26606"/>
          <ac:spMkLst>
            <pc:docMk/>
            <pc:sldMk cId="735426157" sldId="266"/>
            <ac:spMk id="12" creationId="{AF2F604E-43BE-4DC3-B983-E071523364F8}"/>
          </ac:spMkLst>
        </pc:spChg>
        <pc:spChg chg="add">
          <ac:chgData name="Zuzana Rákociová" userId="98cb0b8fb9b50273" providerId="LiveId" clId="{8B87F692-F6CC-4D13-A39E-C8B6EB4AFB46}" dt="2021-03-07T23:30:54.060" v="912" actId="26606"/>
          <ac:spMkLst>
            <pc:docMk/>
            <pc:sldMk cId="735426157" sldId="266"/>
            <ac:spMk id="14" creationId="{08C9B587-E65E-4B52-B37C-ABEBB6E87928}"/>
          </ac:spMkLst>
        </pc:spChg>
        <pc:picChg chg="add mod ord">
          <ac:chgData name="Zuzana Rákociová" userId="98cb0b8fb9b50273" providerId="LiveId" clId="{8B87F692-F6CC-4D13-A39E-C8B6EB4AFB46}" dt="2021-03-07T23:31:22.319" v="914" actId="1076"/>
          <ac:picMkLst>
            <pc:docMk/>
            <pc:sldMk cId="735426157" sldId="266"/>
            <ac:picMk id="5" creationId="{29127439-EDFB-4528-89E2-216F6FD1F6B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450267-EE4B-425A-9535-4510F7D11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438786-6F11-4B21-AAAF-25D8E10DD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050BD46-C898-4786-A4E4-9F9EF2976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BE3-BB71-432D-857B-0E4D53DAAE3D}" type="datetimeFigureOut">
              <a:rPr lang="sk-SK" smtClean="0"/>
              <a:t>7. 3. 2021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F58F294-4A9F-40E3-9212-D9E4D54C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233F9C0-2423-4FDC-A8DF-9CA0AAEE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671E-8AC3-48F8-9777-EDC50A38CF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107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9A822A-A411-4202-AB18-C5F4E106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452CC6D-2B38-4AB1-AD61-32768BE81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BF22BF7-2879-4AD9-8B29-BBDEAF5D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BE3-BB71-432D-857B-0E4D53DAAE3D}" type="datetimeFigureOut">
              <a:rPr lang="sk-SK" smtClean="0"/>
              <a:t>7. 3. 2021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E790AA9-7B4C-408C-928B-A21815E6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514E0F8-F0C3-406C-B809-3E40BA9A8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671E-8AC3-48F8-9777-EDC50A38CF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829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E770CCAC-1725-46F2-8AF6-B1D051E03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9C96CD5-C822-423F-B85E-8C3D8A4A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8C6C115-6ECC-4230-9991-70982088B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BE3-BB71-432D-857B-0E4D53DAAE3D}" type="datetimeFigureOut">
              <a:rPr lang="sk-SK" smtClean="0"/>
              <a:t>7. 3. 2021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8E26DDC-C511-4C2B-A8D4-50F302BD3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F3A9D13-6E53-45B2-8D76-B087F9CF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671E-8AC3-48F8-9777-EDC50A38CF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315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3E6CE4-B14D-4EB1-AA1F-3A79041F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163B058-DFD4-4CA0-8FDD-2719523B7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19FC692-03F5-443E-B965-1C455BA7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BE3-BB71-432D-857B-0E4D53DAAE3D}" type="datetimeFigureOut">
              <a:rPr lang="sk-SK" smtClean="0"/>
              <a:t>7. 3. 2021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73DA570-EC3F-4CA0-A202-46E63A69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864287B-B222-4E39-A544-1502C461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671E-8AC3-48F8-9777-EDC50A38CF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391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50FF3-1940-4F33-AB19-0D48B26B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92A141F-C04F-4BCA-946E-3E78F96E7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B9AE78E-1485-47D4-B9C2-4A2805F3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BE3-BB71-432D-857B-0E4D53DAAE3D}" type="datetimeFigureOut">
              <a:rPr lang="sk-SK" smtClean="0"/>
              <a:t>7. 3. 2021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0AC223B-9FC4-47E9-858D-81EE1EEE8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F8987F6-720B-4B6F-8689-9DFCE5B2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671E-8AC3-48F8-9777-EDC50A38CF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69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C706FE-7480-46F3-8FE7-C1882BDF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C79B5D0-F025-4E31-AF82-508B48D0B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5F341BC-BE69-43E9-B891-FC12583E6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DA23A9F-7FA2-4A7E-8D02-BF9F5632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BE3-BB71-432D-857B-0E4D53DAAE3D}" type="datetimeFigureOut">
              <a:rPr lang="sk-SK" smtClean="0"/>
              <a:t>7. 3. 2021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909E882-EA3E-4634-A52F-D3232D4B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C16E3BF-314B-4B15-817B-557C585EF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671E-8AC3-48F8-9777-EDC50A38CF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952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EA9658-3F30-43BE-9BCF-A264E7CE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F977D2-8EAD-4FE7-A28E-C41186FB7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9CDE84D-891F-4C5E-A0C7-C5733E4AA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887AA69-F7F7-4E47-8114-117EABC3C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EE31A4AB-8507-4D14-B56E-9BD38D0EF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FAA04D9A-701F-44DD-BD4C-67D6A3C79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BE3-BB71-432D-857B-0E4D53DAAE3D}" type="datetimeFigureOut">
              <a:rPr lang="sk-SK" smtClean="0"/>
              <a:t>7. 3. 2021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95E13C2F-AA53-43B7-A4A6-15E50239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97773253-73A1-4200-B5C1-ECE0A504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671E-8AC3-48F8-9777-EDC50A38CF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628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6BD5C-7C06-4519-A008-D49762CC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25462142-FD74-4E17-B524-E658FC9B0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BE3-BB71-432D-857B-0E4D53DAAE3D}" type="datetimeFigureOut">
              <a:rPr lang="sk-SK" smtClean="0"/>
              <a:t>7. 3. 2021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108291A2-4380-4306-8F2E-2742A09FA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3146C98-1C78-4476-A7B0-D948AB55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671E-8AC3-48F8-9777-EDC50A38CF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139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F405C04-6707-4FD9-93DF-263D9837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BE3-BB71-432D-857B-0E4D53DAAE3D}" type="datetimeFigureOut">
              <a:rPr lang="sk-SK" smtClean="0"/>
              <a:t>7. 3. 2021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AFCF1C2B-0EEC-4835-B2A9-9A05685F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9FC6EFB-36BF-4A2F-A03B-A1F44A115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671E-8AC3-48F8-9777-EDC50A38CF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478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668F43-5898-46DD-AA68-4F6360EB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D1E7D22-4BB5-42B0-9594-963715058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CDBEC1B-CE9F-47E6-ABCC-1FC748DFA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903EF12-CB7E-4DDF-A3C7-27863DEEB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BE3-BB71-432D-857B-0E4D53DAAE3D}" type="datetimeFigureOut">
              <a:rPr lang="sk-SK" smtClean="0"/>
              <a:t>7. 3. 2021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BEB1A45-F2F2-432D-937B-32FBCAAD6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65336CE-3C39-41E7-8CC6-D2ECC32C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671E-8AC3-48F8-9777-EDC50A38CF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788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6DDF81-30EA-4D19-902D-88CE564F7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5363850F-ECD9-4CCD-8F9A-47B25CEEEC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18AF4D8-1423-4FB7-824A-9F43BDFE6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49F1C5A-CE2F-466E-8190-52D4D389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6BE3-BB71-432D-857B-0E4D53DAAE3D}" type="datetimeFigureOut">
              <a:rPr lang="sk-SK" smtClean="0"/>
              <a:t>7. 3. 2021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85B50EF-FADB-4BB4-9C2D-C5646CA4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3AAA00A-8CE2-4D5B-8A3D-7501A7B0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671E-8AC3-48F8-9777-EDC50A38CF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192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2B205F9A-121F-4EE1-853C-DB6A39B38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7E37D7-F083-48D7-B0D7-17B01911F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F9BC921-90AE-45AC-AFD2-53733B20C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86BE3-BB71-432D-857B-0E4D53DAAE3D}" type="datetimeFigureOut">
              <a:rPr lang="sk-SK" smtClean="0"/>
              <a:t>7. 3. 2021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667F2E3-E0BD-448E-A856-9E39C0ABF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9EC950C-6FCA-4828-9CDC-632B73D31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7671E-8AC3-48F8-9777-EDC50A38CFC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118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W6q5Av13qJU6QjKomyEKw?si=9uuDk5reQXGRhoRp12loTw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zJdN4-NkaQ&amp;ab_channel=fadistasaudad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zelené, maľované&#10;&#10;Automaticky generovaný popis">
            <a:extLst>
              <a:ext uri="{FF2B5EF4-FFF2-40B4-BE49-F238E27FC236}">
                <a16:creationId xmlns:a16="http://schemas.microsoft.com/office/drawing/2014/main" id="{8509BF38-291B-450E-851B-316685564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" b="2401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5B08C26-93AB-4FBF-B7C1-E845DFFC6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sk-SK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Portugalština</a:t>
            </a:r>
            <a:r>
              <a:rPr lang="sk-SK" dirty="0">
                <a:solidFill>
                  <a:srgbClr val="FFFFFF"/>
                </a:solidFill>
                <a:latin typeface="Baskerville Old Face" panose="02020602080505020303" pitchFamily="18" charset="0"/>
              </a:rPr>
              <a:t>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93D0BBE-8207-4C56-AC11-EFE30240B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FFFF"/>
                </a:solidFill>
                <a:latin typeface="Baskerville Old Face" panose="02020602080505020303" pitchFamily="18" charset="0"/>
              </a:rPr>
              <a:t>1ª aula </a:t>
            </a:r>
          </a:p>
          <a:p>
            <a:r>
              <a:rPr lang="pt-PT" dirty="0">
                <a:solidFill>
                  <a:srgbClr val="FFFFFF"/>
                </a:solidFill>
                <a:latin typeface="Baskerville Old Face" panose="02020602080505020303" pitchFamily="18" charset="0"/>
              </a:rPr>
              <a:t>Primeira aula  </a:t>
            </a:r>
            <a:endParaRPr lang="sk-SK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9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budova, vonkajšie, kamenný&#10;&#10;Automaticky generovaný popis">
            <a:extLst>
              <a:ext uri="{FF2B5EF4-FFF2-40B4-BE49-F238E27FC236}">
                <a16:creationId xmlns:a16="http://schemas.microsoft.com/office/drawing/2014/main" id="{DBAF9DD0-8774-4485-9ED8-B8A9883C2D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3" r="1" b="272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9FE715-2E6A-4988-A54C-39E7A7179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FFFF"/>
                </a:solidFill>
                <a:latin typeface="Baskerville Old Face" panose="02020602080505020303" pitchFamily="18" charset="0"/>
              </a:rPr>
              <a:t>Portugal</a:t>
            </a:r>
            <a:r>
              <a:rPr lang="sk-SK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ština</a:t>
            </a:r>
            <a:r>
              <a:rPr lang="sk-SK" dirty="0">
                <a:solidFill>
                  <a:srgbClr val="FFFFFF"/>
                </a:solidFill>
                <a:latin typeface="Baskerville Old Face" panose="02020602080505020303" pitchFamily="18" charset="0"/>
              </a:rPr>
              <a:t> II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4B3264-11CA-4436-9A43-ABEE0987F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FFFF"/>
                </a:solidFill>
                <a:latin typeface="Baskerville Old Face" panose="02020602080505020303" pitchFamily="18" charset="0"/>
              </a:rPr>
              <a:t>O curso</a:t>
            </a:r>
          </a:p>
          <a:p>
            <a:r>
              <a:rPr lang="pt-PT" dirty="0">
                <a:solidFill>
                  <a:srgbClr val="FFFFFF"/>
                </a:solidFill>
                <a:latin typeface="Baskerville Old Face" panose="02020602080505020303" pitchFamily="18" charset="0"/>
              </a:rPr>
              <a:t>O exame </a:t>
            </a:r>
          </a:p>
          <a:p>
            <a:r>
              <a:rPr lang="pt-PT" dirty="0">
                <a:solidFill>
                  <a:srgbClr val="FFFFFF"/>
                </a:solidFill>
                <a:latin typeface="Baskerville Old Face" panose="02020602080505020303" pitchFamily="18" charset="0"/>
              </a:rPr>
              <a:t>A apresentação: Quem somos? Como estamos? Onde estamos? </a:t>
            </a:r>
          </a:p>
          <a:p>
            <a:r>
              <a:rPr lang="pt-PT" dirty="0">
                <a:solidFill>
                  <a:srgbClr val="FFFFFF"/>
                </a:solidFill>
                <a:latin typeface="Baskerville Old Face" panose="02020602080505020303" pitchFamily="18" charset="0"/>
              </a:rPr>
              <a:t>A cultura portuguesa</a:t>
            </a:r>
          </a:p>
          <a:p>
            <a:pPr marL="0" indent="0">
              <a:buNone/>
            </a:pPr>
            <a:r>
              <a:rPr lang="pt-PT" dirty="0">
                <a:solidFill>
                  <a:srgbClr val="FFFFFF"/>
                </a:solidFill>
                <a:latin typeface="Baskerville Old Face" panose="02020602080505020303" pitchFamily="18" charset="0"/>
                <a:hlinkClick r:id="rId3"/>
              </a:rPr>
              <a:t>https://open.spotify.com/playlist/2W6q5Av13qJU6QjKomyEKw?si=9uuDk5reQXGRhoRp12loTw</a:t>
            </a:r>
            <a:endParaRPr lang="pt-PT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pt-PT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pt-PT" dirty="0">
              <a:solidFill>
                <a:srgbClr val="FFFFFF"/>
              </a:solidFill>
            </a:endParaRPr>
          </a:p>
          <a:p>
            <a:endParaRPr lang="sk-SK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69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 descr="Obrázok, na ktorom je text, osoba, muž&#10;&#10;Automaticky generovaný popis">
            <a:extLst>
              <a:ext uri="{FF2B5EF4-FFF2-40B4-BE49-F238E27FC236}">
                <a16:creationId xmlns:a16="http://schemas.microsoft.com/office/drawing/2014/main" id="{2FB0A64E-241B-4814-B099-CBEABA5CA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88" y="1122363"/>
            <a:ext cx="1006475" cy="1281113"/>
          </a:xfrm>
        </p:spPr>
      </p:pic>
      <p:pic>
        <p:nvPicPr>
          <p:cNvPr id="7" name="Obrázok 6" descr="Obrázok, na ktorom je text, muž, vnútri, primát&#10;&#10;Automaticky generovaný popis">
            <a:extLst>
              <a:ext uri="{FF2B5EF4-FFF2-40B4-BE49-F238E27FC236}">
                <a16:creationId xmlns:a16="http://schemas.microsoft.com/office/drawing/2014/main" id="{8DA2CDE8-3FAD-4F0F-AD47-EC373D97C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88" y="2470150"/>
            <a:ext cx="1006475" cy="1287463"/>
          </a:xfrm>
          <a:prstGeom prst="rect">
            <a:avLst/>
          </a:prstGeom>
        </p:spPr>
      </p:pic>
      <p:pic>
        <p:nvPicPr>
          <p:cNvPr id="9" name="Obrázok 8" descr="Obrázok, na ktorom je text, klobúk, muž, nosenie&#10;&#10;Automaticky generovaný popis">
            <a:extLst>
              <a:ext uri="{FF2B5EF4-FFF2-40B4-BE49-F238E27FC236}">
                <a16:creationId xmlns:a16="http://schemas.microsoft.com/office/drawing/2014/main" id="{73B04BA1-4FBF-46EC-BDF0-E6EAA8C50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38" y="1122363"/>
            <a:ext cx="1855788" cy="2633663"/>
          </a:xfrm>
          <a:prstGeom prst="rect">
            <a:avLst/>
          </a:prstGeom>
        </p:spPr>
      </p:pic>
      <p:pic>
        <p:nvPicPr>
          <p:cNvPr id="17" name="Obrázok 16" descr="Obrázok, na ktorom je osoba, šport, atletické hry, muž&#10;&#10;Automaticky generovaný popis">
            <a:extLst>
              <a:ext uri="{FF2B5EF4-FFF2-40B4-BE49-F238E27FC236}">
                <a16:creationId xmlns:a16="http://schemas.microsoft.com/office/drawing/2014/main" id="{8B4A5439-8649-46EB-A850-33B09F37DE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88" y="3822700"/>
            <a:ext cx="2927350" cy="1903413"/>
          </a:xfrm>
          <a:prstGeom prst="rect">
            <a:avLst/>
          </a:prstGeom>
        </p:spPr>
      </p:pic>
      <p:pic>
        <p:nvPicPr>
          <p:cNvPr id="11" name="Obrázok 10" descr="Obrázok, na ktorom je osoba, žena&#10;&#10;Automaticky generovaný popis">
            <a:extLst>
              <a:ext uri="{FF2B5EF4-FFF2-40B4-BE49-F238E27FC236}">
                <a16:creationId xmlns:a16="http://schemas.microsoft.com/office/drawing/2014/main" id="{19EB9B63-0D60-488E-8ED0-85B12B1664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1122363"/>
            <a:ext cx="3403600" cy="2316163"/>
          </a:xfrm>
          <a:prstGeom prst="rect">
            <a:avLst/>
          </a:prstGeom>
        </p:spPr>
      </p:pic>
      <p:pic>
        <p:nvPicPr>
          <p:cNvPr id="15" name="Obrázok 14" descr="Obrázok, na ktorom je osoba, muž, uprený pohľad&#10;&#10;Automaticky generovaný popis">
            <a:extLst>
              <a:ext uri="{FF2B5EF4-FFF2-40B4-BE49-F238E27FC236}">
                <a16:creationId xmlns:a16="http://schemas.microsoft.com/office/drawing/2014/main" id="{8B50A411-FD1F-4DA5-BC84-E1AEF245F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3505200"/>
            <a:ext cx="3403600" cy="2220913"/>
          </a:xfrm>
          <a:prstGeom prst="rect">
            <a:avLst/>
          </a:prstGeom>
        </p:spPr>
      </p:pic>
      <p:pic>
        <p:nvPicPr>
          <p:cNvPr id="13" name="Obrázok 12" descr="Obrázok, na ktorom je text&#10;&#10;Automaticky generovaný popis">
            <a:extLst>
              <a:ext uri="{FF2B5EF4-FFF2-40B4-BE49-F238E27FC236}">
                <a16:creationId xmlns:a16="http://schemas.microsoft.com/office/drawing/2014/main" id="{CB34E944-E700-4FBE-9530-7FF1789C45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75" y="1122363"/>
            <a:ext cx="3382963" cy="46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9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6FB37-A313-4B2D-B32F-A1F1C1CB3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390187" cy="596900"/>
          </a:xfrm>
        </p:spPr>
        <p:txBody>
          <a:bodyPr>
            <a:normAutofit fontScale="90000"/>
          </a:bodyPr>
          <a:lstStyle/>
          <a:p>
            <a:r>
              <a:rPr lang="pt-PT" dirty="0">
                <a:latin typeface="Baskerville Old Face" panose="02020602080505020303" pitchFamily="18" charset="0"/>
              </a:rPr>
              <a:t>Quem é quem?</a:t>
            </a:r>
            <a:endParaRPr lang="sk-SK" dirty="0">
              <a:latin typeface="Baskerville Old Face" panose="02020602080505020303" pitchFamily="18" charset="0"/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4BEE15A-0E2D-4A58-B3D2-973B07342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676" y="962026"/>
            <a:ext cx="8075612" cy="5638799"/>
          </a:xfrm>
        </p:spPr>
        <p:txBody>
          <a:bodyPr>
            <a:normAutofit lnSpcReduction="10000"/>
          </a:bodyPr>
          <a:lstStyle/>
          <a:p>
            <a:r>
              <a:rPr lang="pt-BR" sz="2400" b="0" i="0" dirty="0">
                <a:effectLst/>
                <a:latin typeface="Baskerville Old Face" panose="02020602080505020303" pitchFamily="18" charset="0"/>
              </a:rPr>
              <a:t>o comandante dos primeiros navios a navegar da </a:t>
            </a:r>
            <a:r>
              <a:rPr lang="pt-BR" sz="2400" dirty="0">
                <a:latin typeface="Baskerville Old Face" panose="02020602080505020303" pitchFamily="18" charset="0"/>
              </a:rPr>
              <a:t>Europa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 à </a:t>
            </a:r>
            <a:r>
              <a:rPr lang="pt-BR" sz="2400" dirty="0">
                <a:latin typeface="Baskerville Old Face" panose="02020602080505020303" pitchFamily="18" charset="0"/>
              </a:rPr>
              <a:t>Índia</a:t>
            </a:r>
          </a:p>
          <a:p>
            <a:r>
              <a:rPr lang="pt-BR" sz="2400" b="0" i="0" dirty="0">
                <a:effectLst/>
                <a:latin typeface="Baskerville Old Face" panose="02020602080505020303" pitchFamily="18" charset="0"/>
              </a:rPr>
              <a:t>uma </a:t>
            </a:r>
            <a:r>
              <a:rPr lang="pt-BR" sz="2400" dirty="0">
                <a:latin typeface="Baskerville Old Face" panose="02020602080505020303" pitchFamily="18" charset="0"/>
              </a:rPr>
              <a:t>cantora 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e </a:t>
            </a:r>
            <a:r>
              <a:rPr lang="pt-BR" sz="2400" dirty="0">
                <a:latin typeface="Baskerville Old Face" panose="02020602080505020303" pitchFamily="18" charset="0"/>
              </a:rPr>
              <a:t>fadista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 portuguesa, geralmente aclamada como a voz de Portugal e uma das mais brilhantes cantoras do século XX</a:t>
            </a:r>
            <a:endParaRPr lang="pt-BR" sz="2400" dirty="0">
              <a:latin typeface="Baskerville Old Face" panose="02020602080505020303" pitchFamily="18" charset="0"/>
            </a:endParaRPr>
          </a:p>
          <a:p>
            <a:r>
              <a:rPr lang="pt-BR" sz="2400" dirty="0">
                <a:latin typeface="Baskerville Old Face" panose="02020602080505020303" pitchFamily="18" charset="0"/>
              </a:rPr>
              <a:t>u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m poeta nacional de Portugal, considerado uma das maiores figuras da </a:t>
            </a:r>
            <a:r>
              <a:rPr lang="pt-BR" sz="2400" b="0" i="0" strike="noStrike" dirty="0">
                <a:effectLst/>
                <a:latin typeface="Baskerville Old Face" panose="02020602080505020303" pitchFamily="18" charset="0"/>
              </a:rPr>
              <a:t>literatura lusófona 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e um dos grandes poetas da tradição ocidental</a:t>
            </a:r>
          </a:p>
          <a:p>
            <a:r>
              <a:rPr lang="pt-PT" sz="2400" dirty="0">
                <a:latin typeface="Baskerville Old Face" panose="02020602080505020303" pitchFamily="18" charset="0"/>
              </a:rPr>
              <a:t>u</a:t>
            </a:r>
            <a:r>
              <a:rPr lang="pt-PT" sz="2400" b="0" i="0" dirty="0">
                <a:effectLst/>
                <a:latin typeface="Baskerville Old Face" panose="02020602080505020303" pitchFamily="18" charset="0"/>
              </a:rPr>
              <a:t>ma das mais famosas pintoras portuguesas</a:t>
            </a:r>
            <a:endParaRPr lang="pt-BR" sz="2400" b="0" i="0" dirty="0">
              <a:effectLst/>
              <a:latin typeface="Baskerville Old Face" panose="02020602080505020303" pitchFamily="18" charset="0"/>
            </a:endParaRPr>
          </a:p>
          <a:p>
            <a:r>
              <a:rPr lang="pt-BR" sz="2400" b="0" i="0" dirty="0">
                <a:effectLst/>
                <a:latin typeface="Baskerville Old Face" panose="02020602080505020303" pitchFamily="18" charset="0"/>
              </a:rPr>
              <a:t>um poeta, </a:t>
            </a:r>
            <a:r>
              <a:rPr lang="pt-BR" sz="2400" dirty="0">
                <a:latin typeface="Baskerville Old Face" panose="02020602080505020303" pitchFamily="18" charset="0"/>
              </a:rPr>
              <a:t>filósofo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, </a:t>
            </a:r>
            <a:r>
              <a:rPr lang="pt-BR" sz="2400" dirty="0">
                <a:latin typeface="Baskerville Old Face" panose="02020602080505020303" pitchFamily="18" charset="0"/>
              </a:rPr>
              <a:t>dramaturgo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, </a:t>
            </a:r>
            <a:r>
              <a:rPr lang="pt-BR" sz="2400" dirty="0">
                <a:latin typeface="Baskerville Old Face" panose="02020602080505020303" pitchFamily="18" charset="0"/>
              </a:rPr>
              <a:t>ensaísta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, </a:t>
            </a:r>
            <a:r>
              <a:rPr lang="pt-BR" sz="2400" dirty="0">
                <a:latin typeface="Baskerville Old Face" panose="02020602080505020303" pitchFamily="18" charset="0"/>
              </a:rPr>
              <a:t>tradutor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, </a:t>
            </a:r>
            <a:r>
              <a:rPr lang="pt-BR" sz="2400" dirty="0">
                <a:latin typeface="Baskerville Old Face" panose="02020602080505020303" pitchFamily="18" charset="0"/>
              </a:rPr>
              <a:t>publicitário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, </a:t>
            </a:r>
            <a:r>
              <a:rPr lang="pt-BR" sz="2400" dirty="0">
                <a:latin typeface="Baskerville Old Face" panose="02020602080505020303" pitchFamily="18" charset="0"/>
              </a:rPr>
              <a:t>astrólogo. «O mais universal poeta português»</a:t>
            </a:r>
          </a:p>
          <a:p>
            <a:r>
              <a:rPr lang="pt-BR" sz="2400" b="0" i="0" dirty="0">
                <a:effectLst/>
                <a:latin typeface="Baskerville Old Face" panose="02020602080505020303" pitchFamily="18" charset="0"/>
              </a:rPr>
              <a:t>um </a:t>
            </a:r>
            <a:r>
              <a:rPr lang="pt-BR" sz="2400" dirty="0">
                <a:latin typeface="Baskerville Old Face" panose="02020602080505020303" pitchFamily="18" charset="0"/>
              </a:rPr>
              <a:t>escritor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 português, galardoado com o </a:t>
            </a:r>
            <a:r>
              <a:rPr lang="pt-BR" sz="2400" dirty="0">
                <a:latin typeface="Baskerville Old Face" panose="02020602080505020303" pitchFamily="18" charset="0"/>
              </a:rPr>
              <a:t>Nobel de Literatura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 de 1998</a:t>
            </a:r>
          </a:p>
          <a:p>
            <a:r>
              <a:rPr lang="sk-SK" sz="2400" b="0" i="0" dirty="0">
                <a:effectLst/>
                <a:latin typeface="Baskerville Old Face" panose="02020602080505020303" pitchFamily="18" charset="0"/>
              </a:rPr>
              <a:t> é um </a:t>
            </a:r>
            <a:r>
              <a:rPr lang="sk-SK" sz="2400" dirty="0" err="1">
                <a:latin typeface="Baskerville Old Face" panose="02020602080505020303" pitchFamily="18" charset="0"/>
              </a:rPr>
              <a:t>futebolista</a:t>
            </a:r>
            <a:r>
              <a:rPr lang="sk-SK" sz="2400" b="0" i="0" dirty="0">
                <a:effectLst/>
                <a:latin typeface="Baskerville Old Face" panose="02020602080505020303" pitchFamily="18" charset="0"/>
              </a:rPr>
              <a:t> </a:t>
            </a:r>
            <a:r>
              <a:rPr lang="sk-SK" sz="2400" dirty="0" err="1">
                <a:latin typeface="Baskerville Old Face" panose="02020602080505020303" pitchFamily="18" charset="0"/>
              </a:rPr>
              <a:t>portuguê</a:t>
            </a:r>
            <a:r>
              <a:rPr lang="pt-PT" sz="2400" dirty="0">
                <a:latin typeface="Baskerville Old Face" panose="02020602080505020303" pitchFamily="18" charset="0"/>
              </a:rPr>
              <a:t>s, </a:t>
            </a:r>
            <a:r>
              <a:rPr lang="pt-BR" sz="2400" dirty="0">
                <a:latin typeface="Baskerville Old Face" panose="02020602080505020303" pitchFamily="18" charset="0"/>
              </a:rPr>
              <a:t>a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tualmente joga pela </a:t>
            </a:r>
            <a:r>
              <a:rPr lang="pt-BR" sz="2400" dirty="0">
                <a:latin typeface="Baskerville Old Face" panose="02020602080505020303" pitchFamily="18" charset="0"/>
              </a:rPr>
              <a:t>Juventus 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e pela </a:t>
            </a:r>
            <a:r>
              <a:rPr lang="pt-BR" sz="2400" dirty="0">
                <a:latin typeface="Baskerville Old Face" panose="02020602080505020303" pitchFamily="18" charset="0"/>
              </a:rPr>
              <a:t>Seleção Portuguesa</a:t>
            </a:r>
          </a:p>
          <a:p>
            <a:endParaRPr lang="sk-SK" dirty="0">
              <a:latin typeface="Baskerville Old Face" panose="02020602080505020303" pitchFamily="18" charset="0"/>
            </a:endParaRP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ACCAB211-A187-477F-8BAE-18809200C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648700" y="962026"/>
            <a:ext cx="2706688" cy="5227637"/>
          </a:xfrm>
        </p:spPr>
        <p:txBody>
          <a:bodyPr>
            <a:normAutofit lnSpcReduction="10000"/>
          </a:bodyPr>
          <a:lstStyle/>
          <a:p>
            <a:r>
              <a:rPr lang="pt-PT" dirty="0">
                <a:latin typeface="Baskerville Old Face" panose="02020602080505020303" pitchFamily="18" charset="0"/>
              </a:rPr>
              <a:t>Cristiano Ronaldo</a:t>
            </a:r>
          </a:p>
          <a:p>
            <a:r>
              <a:rPr lang="pt-PT" dirty="0">
                <a:latin typeface="Baskerville Old Face" panose="02020602080505020303" pitchFamily="18" charset="0"/>
              </a:rPr>
              <a:t>Luís Vaz de Camões</a:t>
            </a:r>
          </a:p>
          <a:p>
            <a:r>
              <a:rPr lang="pt-PT" dirty="0">
                <a:latin typeface="Baskerville Old Face" panose="02020602080505020303" pitchFamily="18" charset="0"/>
              </a:rPr>
              <a:t>Paula Rego</a:t>
            </a:r>
          </a:p>
          <a:p>
            <a:r>
              <a:rPr lang="pt-PT" dirty="0">
                <a:latin typeface="Baskerville Old Face" panose="02020602080505020303" pitchFamily="18" charset="0"/>
              </a:rPr>
              <a:t>Fernando Pessoa</a:t>
            </a:r>
          </a:p>
          <a:p>
            <a:r>
              <a:rPr lang="pt-PT" dirty="0">
                <a:latin typeface="Baskerville Old Face" panose="02020602080505020303" pitchFamily="18" charset="0"/>
              </a:rPr>
              <a:t>Amália Rodrigues</a:t>
            </a:r>
          </a:p>
          <a:p>
            <a:r>
              <a:rPr lang="pt-PT" dirty="0">
                <a:latin typeface="Baskerville Old Face" panose="02020602080505020303" pitchFamily="18" charset="0"/>
              </a:rPr>
              <a:t>José Saramago</a:t>
            </a:r>
          </a:p>
          <a:p>
            <a:r>
              <a:rPr lang="pt-PT" dirty="0">
                <a:latin typeface="Baskerville Old Face" panose="02020602080505020303" pitchFamily="18" charset="0"/>
              </a:rPr>
              <a:t>Vasco da Gama </a:t>
            </a:r>
            <a:endParaRPr lang="sk-SK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69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 descr="Obrázok, na ktorom je text, obloha, vonkajšie&#10;&#10;Automaticky generovaný popis">
            <a:extLst>
              <a:ext uri="{FF2B5EF4-FFF2-40B4-BE49-F238E27FC236}">
                <a16:creationId xmlns:a16="http://schemas.microsoft.com/office/drawing/2014/main" id="{08333578-3A03-4287-8098-E7530C309D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b="41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9DC6458-046D-4E7A-A5C5-EFDF05A1A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>
                <a:solidFill>
                  <a:srgbClr val="FFFFFF"/>
                </a:solidFill>
                <a:latin typeface="Baskerville Old Face" panose="02020602080505020303" pitchFamily="18" charset="0"/>
              </a:rPr>
              <a:t>Fernando</a:t>
            </a:r>
            <a:endParaRPr lang="sk-SK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AAE1921-3D8A-459A-8C7D-A681C6F0C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b="1" dirty="0">
                <a:solidFill>
                  <a:srgbClr val="FFFFFF"/>
                </a:solidFill>
                <a:latin typeface="Baskerville Old Face" panose="02020602080505020303" pitchFamily="18" charset="0"/>
              </a:rPr>
              <a:t>Fernando viaja muito, por isso já tem dificuldades em falar português. Podes corrigir a carta do Fernando?</a:t>
            </a:r>
          </a:p>
          <a:p>
            <a:pPr marL="0" indent="0">
              <a:buNone/>
            </a:pPr>
            <a:r>
              <a:rPr lang="pt-BR" sz="26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O minha nome é Fernando Costa. Agora sou em Praga, porque sou um estudante Erasmus. Mas estou angolano e mora na capital de Angola, em Luanda. Estou muito bem, mas tenho com fome. Mas tenho nada para comer. Adoro da República Checa. Gosto também Angola, Moçambique e países europeus, americanos, asiáticos... É que gosto viajar. Não gosto políticos corrompidos e odeio da injustiça. Amo das pessoas agradáveis, sorridentes e dos animais. Tenho uma serpente, chamas-se Hugo. Agora estou num restaurante, vou a beber uma cerveja e finalmente vou a comer o queijo famoso: “smažák“. E tu? Como se chamas? </a:t>
            </a:r>
            <a:endParaRPr lang="sk-SK" sz="26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51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948065-93A4-49C6-AD54-17D75E0E6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E9A178-0907-4AE2-8EB3-51BE8BAF2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16B721C-910A-4B29-9FC6-C2DF43D9B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368" y="77020"/>
            <a:ext cx="7227264" cy="670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89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578519-73FB-4CEB-8006-2737965D7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objekt pre obsah 6" descr="Obrázok, na ktorom je mapa&#10;&#10;Automaticky generovaný popis">
            <a:extLst>
              <a:ext uri="{FF2B5EF4-FFF2-40B4-BE49-F238E27FC236}">
                <a16:creationId xmlns:a16="http://schemas.microsoft.com/office/drawing/2014/main" id="{3F3759E4-C502-4006-BE2F-47A5C8911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0" y="195002"/>
            <a:ext cx="4775200" cy="6467996"/>
          </a:xfrm>
        </p:spPr>
      </p:pic>
    </p:spTree>
    <p:extLst>
      <p:ext uri="{BB962C8B-B14F-4D97-AF65-F5344CB8AC3E}">
        <p14:creationId xmlns:p14="http://schemas.microsoft.com/office/powerpoint/2010/main" val="226966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5A8511-5FDD-44ED-AB44-563314AB3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Uma casa </a:t>
            </a:r>
            <a:r>
              <a:rPr lang="en-US" sz="4800" kern="12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em</a:t>
            </a:r>
            <a: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Algarve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ok 6" descr="Obrázok, na ktorom je budova, vonkajšie, dom, nábytok&#10;&#10;Automaticky generovaný popis">
            <a:extLst>
              <a:ext uri="{FF2B5EF4-FFF2-40B4-BE49-F238E27FC236}">
                <a16:creationId xmlns:a16="http://schemas.microsoft.com/office/drawing/2014/main" id="{6985DF7B-9BFE-4E55-B306-2C448FBF1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" r="-1" b="-1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5" name="Zástupný objekt pre obsah 4" descr="Obrázok, na ktorom je vonkajšie, budova, kamenný, strecha&#10;&#10;Automaticky generovaný popis">
            <a:extLst>
              <a:ext uri="{FF2B5EF4-FFF2-40B4-BE49-F238E27FC236}">
                <a16:creationId xmlns:a16="http://schemas.microsoft.com/office/drawing/2014/main" id="{9036BEBA-6FF8-4792-99F7-91AA73E176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9" r="2" b="18356"/>
          <a:stretch/>
        </p:blipFill>
        <p:spPr>
          <a:xfrm>
            <a:off x="4654296" y="27904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5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budova, vonkajšie&#10;&#10;Automaticky generovaný popis">
            <a:extLst>
              <a:ext uri="{FF2B5EF4-FFF2-40B4-BE49-F238E27FC236}">
                <a16:creationId xmlns:a16="http://schemas.microsoft.com/office/drawing/2014/main" id="{29127439-EDFB-4528-89E2-216F6FD1F6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4"/>
          <a:stretch/>
        </p:blipFill>
        <p:spPr>
          <a:xfrm>
            <a:off x="20" y="-15239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5490BD1-96C6-4954-BA88-E476B90F5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endParaRPr lang="sk-SK" sz="5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7251F2C-5420-41DF-96C3-1CE39E084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2000" dirty="0">
              <a:hlinkClick r:id="rId3"/>
            </a:endParaRPr>
          </a:p>
          <a:p>
            <a:r>
              <a:rPr lang="sk-SK" sz="3200" dirty="0">
                <a:latin typeface="Baskerville Old Face" panose="02020602080505020303" pitchFamily="18" charset="0"/>
                <a:hlinkClick r:id="rId3"/>
              </a:rPr>
              <a:t>https://www.youtube.com/watch?v=NzJdN4-NkaQ&amp;ab_channel=fadistasaudade</a:t>
            </a:r>
            <a:r>
              <a:rPr lang="sk-SK" sz="3200" dirty="0">
                <a:latin typeface="Baskerville Old Face" panose="02020602080505020303" pitchFamily="18" charset="0"/>
              </a:rPr>
              <a:t> </a:t>
            </a:r>
          </a:p>
          <a:p>
            <a:r>
              <a:rPr lang="sk-SK" sz="3200" dirty="0">
                <a:latin typeface="Baskerville Old Face" panose="02020602080505020303" pitchFamily="18" charset="0"/>
              </a:rPr>
              <a:t>TPC: 78/1; 80/6</a:t>
            </a:r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735426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347</Words>
  <Application>Microsoft Office PowerPoint</Application>
  <PresentationFormat>Širokouhlá</PresentationFormat>
  <Paragraphs>32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Baskerville Old Face</vt:lpstr>
      <vt:lpstr>Calibri</vt:lpstr>
      <vt:lpstr>Calibri Light</vt:lpstr>
      <vt:lpstr>Motív Office</vt:lpstr>
      <vt:lpstr>Portugalština II</vt:lpstr>
      <vt:lpstr>Portugalština II</vt:lpstr>
      <vt:lpstr>Prezentácia programu PowerPoint</vt:lpstr>
      <vt:lpstr>Quem é quem?</vt:lpstr>
      <vt:lpstr>Fernando</vt:lpstr>
      <vt:lpstr>Prezentácia programu PowerPoint</vt:lpstr>
      <vt:lpstr>Prezentácia programu PowerPoint</vt:lpstr>
      <vt:lpstr>Uma casa em Algarve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Portugalština II</dc:title>
  <dc:creator>Zuzana Rákociová</dc:creator>
  <cp:lastModifiedBy>Zuzana Rákociová</cp:lastModifiedBy>
  <cp:revision>4</cp:revision>
  <dcterms:created xsi:type="dcterms:W3CDTF">2021-03-07T21:48:22Z</dcterms:created>
  <dcterms:modified xsi:type="dcterms:W3CDTF">2021-03-07T23:31:41Z</dcterms:modified>
</cp:coreProperties>
</file>