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dvolená sekcia" id="{193F94A2-5ED6-46D0-A2C6-4A44E33766FD}">
          <p14:sldIdLst>
            <p14:sldId id="256"/>
            <p14:sldId id="257"/>
            <p14:sldId id="258"/>
            <p14:sldId id="260"/>
            <p14:sldId id="261"/>
            <p14:sldId id="262"/>
            <p14:sldId id="263"/>
            <p14:sldId id="264"/>
          </p14:sldIdLst>
        </p14:section>
        <p14:section name="Sekcia bez názvu" id="{1A5C9683-1AC4-4CAD-8F33-B7AA451FCF49}">
          <p14:sldIdLst>
            <p14:sldId id="265"/>
            <p14:sldId id="266"/>
            <p14:sldId id="267"/>
            <p14:sldId id="268"/>
            <p14:sldId id="270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uzana Rákociová" initials="ZR" lastIdx="1" clrIdx="0">
    <p:extLst>
      <p:ext uri="{19B8F6BF-5375-455C-9EA6-DF929625EA0E}">
        <p15:presenceInfo xmlns:p15="http://schemas.microsoft.com/office/powerpoint/2012/main" userId="98cb0b8fb9b5027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16CB27-047C-47F2-83F7-DC1B569E8632}" v="1" dt="2021-03-28T22:35:00.9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uzana Rákociová" userId="98cb0b8fb9b50273" providerId="LiveId" clId="{DC16CB27-047C-47F2-83F7-DC1B569E8632}"/>
    <pc:docChg chg="custSel modSld">
      <pc:chgData name="Zuzana Rákociová" userId="98cb0b8fb9b50273" providerId="LiveId" clId="{DC16CB27-047C-47F2-83F7-DC1B569E8632}" dt="2021-03-29T07:53:00.265" v="14" actId="20577"/>
      <pc:docMkLst>
        <pc:docMk/>
      </pc:docMkLst>
      <pc:sldChg chg="modSp mod">
        <pc:chgData name="Zuzana Rákociová" userId="98cb0b8fb9b50273" providerId="LiveId" clId="{DC16CB27-047C-47F2-83F7-DC1B569E8632}" dt="2021-03-29T06:23:55.175" v="10" actId="1076"/>
        <pc:sldMkLst>
          <pc:docMk/>
          <pc:sldMk cId="1802429824" sldId="256"/>
        </pc:sldMkLst>
        <pc:picChg chg="mod">
          <ac:chgData name="Zuzana Rákociová" userId="98cb0b8fb9b50273" providerId="LiveId" clId="{DC16CB27-047C-47F2-83F7-DC1B569E8632}" dt="2021-03-29T06:23:55.175" v="10" actId="1076"/>
          <ac:picMkLst>
            <pc:docMk/>
            <pc:sldMk cId="1802429824" sldId="256"/>
            <ac:picMk id="5" creationId="{65B48F5E-5454-4EC0-8B3E-8D10F23D63DF}"/>
          </ac:picMkLst>
        </pc:picChg>
      </pc:sldChg>
      <pc:sldChg chg="modSp mod">
        <pc:chgData name="Zuzana Rákociová" userId="98cb0b8fb9b50273" providerId="LiveId" clId="{DC16CB27-047C-47F2-83F7-DC1B569E8632}" dt="2021-03-28T22:34:03.022" v="3" actId="1076"/>
        <pc:sldMkLst>
          <pc:docMk/>
          <pc:sldMk cId="4131111054" sldId="258"/>
        </pc:sldMkLst>
        <pc:picChg chg="mod">
          <ac:chgData name="Zuzana Rákociová" userId="98cb0b8fb9b50273" providerId="LiveId" clId="{DC16CB27-047C-47F2-83F7-DC1B569E8632}" dt="2021-03-28T22:34:03.022" v="3" actId="1076"/>
          <ac:picMkLst>
            <pc:docMk/>
            <pc:sldMk cId="4131111054" sldId="258"/>
            <ac:picMk id="11" creationId="{B448642A-8333-4238-A04D-31B65433639E}"/>
          </ac:picMkLst>
        </pc:picChg>
      </pc:sldChg>
      <pc:sldChg chg="addSp delSp modSp mod">
        <pc:chgData name="Zuzana Rákociová" userId="98cb0b8fb9b50273" providerId="LiveId" clId="{DC16CB27-047C-47F2-83F7-DC1B569E8632}" dt="2021-03-28T22:35:23.621" v="9" actId="478"/>
        <pc:sldMkLst>
          <pc:docMk/>
          <pc:sldMk cId="2028804653" sldId="260"/>
        </pc:sldMkLst>
        <pc:picChg chg="add del mod">
          <ac:chgData name="Zuzana Rákociová" userId="98cb0b8fb9b50273" providerId="LiveId" clId="{DC16CB27-047C-47F2-83F7-DC1B569E8632}" dt="2021-03-28T22:35:23.621" v="9" actId="478"/>
          <ac:picMkLst>
            <pc:docMk/>
            <pc:sldMk cId="2028804653" sldId="260"/>
            <ac:picMk id="9" creationId="{689722F9-B313-4F02-BD88-403FC855041B}"/>
          </ac:picMkLst>
        </pc:picChg>
      </pc:sldChg>
      <pc:sldChg chg="modSp mod">
        <pc:chgData name="Zuzana Rákociová" userId="98cb0b8fb9b50273" providerId="LiveId" clId="{DC16CB27-047C-47F2-83F7-DC1B569E8632}" dt="2021-03-29T07:53:00.265" v="14" actId="20577"/>
        <pc:sldMkLst>
          <pc:docMk/>
          <pc:sldMk cId="1542682455" sldId="261"/>
        </pc:sldMkLst>
        <pc:spChg chg="mod">
          <ac:chgData name="Zuzana Rákociová" userId="98cb0b8fb9b50273" providerId="LiveId" clId="{DC16CB27-047C-47F2-83F7-DC1B569E8632}" dt="2021-03-29T07:53:00.265" v="14" actId="20577"/>
          <ac:spMkLst>
            <pc:docMk/>
            <pc:sldMk cId="1542682455" sldId="261"/>
            <ac:spMk id="3" creationId="{CF3AD545-C8EB-4677-8D8D-0CDDCDD9EB41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28T23:48:15.205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EE5354-B22D-42F5-ABDC-EE225DCE52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A6F8035-1194-47B7-9580-54C1DE1606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EF1C7BF-DCC7-45BD-A3EB-0B666F33D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1BF7-9B28-405B-BA99-FB2AE814AB98}" type="datetimeFigureOut">
              <a:rPr lang="sk-SK" smtClean="0"/>
              <a:t>29. 3. 2021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6B4EF76-0B30-4C62-A2B3-9F46AAD56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32438B9-C11F-47CF-9786-E0142BE5C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92A1-AC1B-4AA6-9782-0B385DCB15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75269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47601E-29F2-4B29-B6FF-FA2BEC7EE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63D47708-130B-4D90-93D3-908233BDE6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BF0E66A-CEC3-4F6C-B027-93CCBFD22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1BF7-9B28-405B-BA99-FB2AE814AB98}" type="datetimeFigureOut">
              <a:rPr lang="sk-SK" smtClean="0"/>
              <a:t>29. 3. 2021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44FD0AB-A4DC-456B-93FA-69896A9AC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64A0437-79FC-490D-8989-D6E0696C7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92A1-AC1B-4AA6-9782-0B385DCB15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52014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03C8A4C4-089A-48BF-9E6B-68ACEEF179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565040C0-8CF2-4A7E-85C6-F2E3F38470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CB78AB2-2E0B-44DF-BC0D-A585DFF19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1BF7-9B28-405B-BA99-FB2AE814AB98}" type="datetimeFigureOut">
              <a:rPr lang="sk-SK" smtClean="0"/>
              <a:t>29. 3. 2021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4AE6421-668D-4403-99F0-1BF2B2DD2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7BF0CB4-4070-45CA-9E96-B2C299AA8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92A1-AC1B-4AA6-9782-0B385DCB15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68766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3A002A-8799-49F6-BACF-9D07A8E6D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B32D8CF-E0F0-4A92-ACD4-0C3D96F31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D224CA1-912F-498F-BE5A-8F3EFC477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1BF7-9B28-405B-BA99-FB2AE814AB98}" type="datetimeFigureOut">
              <a:rPr lang="sk-SK" smtClean="0"/>
              <a:t>29. 3. 2021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0639502-7A86-4CA5-A511-0D2F7C752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E5CA388-2C71-4CF5-843A-F7A53EB0F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92A1-AC1B-4AA6-9782-0B385DCB15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05731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19F82C-D1AF-42F5-BDFE-10A39D0B2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9C29AEE-98D3-48CE-90BB-EC86529E5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E776C81-B81B-424A-9992-9C0AE69E2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1BF7-9B28-405B-BA99-FB2AE814AB98}" type="datetimeFigureOut">
              <a:rPr lang="sk-SK" smtClean="0"/>
              <a:t>29. 3. 2021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1353747-3CD0-4209-9E60-D45F4531F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C2A2B32-9D11-4384-84C0-129BCE94D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92A1-AC1B-4AA6-9782-0B385DCB15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04703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56CEB0-F58A-4860-84C9-53F6EC99F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A354B7D-91C2-4F5B-BDD2-F0E06700D9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EA119A2E-52EE-4FC7-B9FF-8955BBA7B4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2DB7B928-47C1-447F-AC5C-B6DFD8D48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1BF7-9B28-405B-BA99-FB2AE814AB98}" type="datetimeFigureOut">
              <a:rPr lang="sk-SK" smtClean="0"/>
              <a:t>29. 3. 2021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86B336EC-B203-430D-BC45-2DC22E93D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E9B7D610-BF33-49E0-9A73-ECE7E1A95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92A1-AC1B-4AA6-9782-0B385DCB15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55132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87E5C5-9490-461D-984D-596FB0CE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B5258FE-0624-44D1-AEC9-4BD16AF83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40ADEC4-2D95-467F-9404-9508009BB6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49E6C01-AA74-4ED2-BBEE-E70D07709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67DA5DF8-4361-4946-BF07-B4E8C89DDE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73848A01-AD1F-4002-BAD4-FD8DE8EBA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1BF7-9B28-405B-BA99-FB2AE814AB98}" type="datetimeFigureOut">
              <a:rPr lang="sk-SK" smtClean="0"/>
              <a:t>29. 3. 2021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4F838285-6DA4-4876-9EF7-4363A883D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9F6440E1-5362-4D32-B8F8-5A62A4BB8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92A1-AC1B-4AA6-9782-0B385DCB15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80570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02427E-3730-456C-8BDF-07C21C91A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8EF7E94C-2B6A-4AA7-AB10-F2C281D25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1BF7-9B28-405B-BA99-FB2AE814AB98}" type="datetimeFigureOut">
              <a:rPr lang="sk-SK" smtClean="0"/>
              <a:t>29. 3. 2021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2E84CA7E-5987-4E21-ABC8-6D1309AC0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CACE9634-AE27-4A28-BFFB-B597175BD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92A1-AC1B-4AA6-9782-0B385DCB15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40882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DB3ECC9F-5390-4116-9DCC-A87B1D88F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1BF7-9B28-405B-BA99-FB2AE814AB98}" type="datetimeFigureOut">
              <a:rPr lang="sk-SK" smtClean="0"/>
              <a:t>29. 3. 2021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7D735186-4D7E-40C0-BE65-D54435AE7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06E9E880-8332-4E2E-9BA8-B115CFF90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92A1-AC1B-4AA6-9782-0B385DCB15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262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9AEE4B-1A67-4F98-A811-FFDFAC000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19D8AD6-303F-41EE-B660-C56F2A64F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633BFC0-599E-48A6-903B-C6B60CCC78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B57A4DC-5169-4FBD-8294-CFA0013BD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1BF7-9B28-405B-BA99-FB2AE814AB98}" type="datetimeFigureOut">
              <a:rPr lang="sk-SK" smtClean="0"/>
              <a:t>29. 3. 2021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16C7EB61-5686-4696-A6FF-4C42A3B2A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92E430F6-465A-4695-B823-04224EFFF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92A1-AC1B-4AA6-9782-0B385DCB15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47458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B27C38-B460-4478-9AB8-773D22ACB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DE1A8042-897E-454D-8E64-3A7CB3D035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FE0BC91-268E-46D3-B342-06CFEA3B3D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763C4A46-200E-48DD-B243-FFD7C3A9C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1BF7-9B28-405B-BA99-FB2AE814AB98}" type="datetimeFigureOut">
              <a:rPr lang="sk-SK" smtClean="0"/>
              <a:t>29. 3. 2021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C9697C82-C2C1-4798-9813-A99127A1C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A789069A-7EF4-44AF-B0C4-CC5D54822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92A1-AC1B-4AA6-9782-0B385DCB15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55818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A059F21F-B758-476C-B35B-5D28EF27B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76DE9BA-D1A3-4DED-8ECD-4F67192F1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27230B9-BCD0-4484-9CD1-70A107B460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D1BF7-9B28-405B-BA99-FB2AE814AB98}" type="datetimeFigureOut">
              <a:rPr lang="sk-SK" smtClean="0"/>
              <a:t>29. 3. 2021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FE7C0BA-0C22-4280-AC23-EC82CCCA22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A74676C-1CCB-4E40-A9CA-984D5F8F95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892A1-AC1B-4AA6-9782-0B385DCB15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0542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RR8BOCXjSMU8O2TdzAFbww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iberduvidas.iscte-iul.pt/consultorio/perguntas/negropretoafricano/380" TargetMode="External"/><Relationship Id="rId5" Type="http://schemas.openxmlformats.org/officeDocument/2006/relationships/hyperlink" Target="https://www.youtube.com/channel/UC-auK24fZQ_N3zBKqCNzGnQ" TargetMode="External"/><Relationship Id="rId4" Type="http://schemas.openxmlformats.org/officeDocument/2006/relationships/hyperlink" Target="https://ensina.rtp.p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://cvc.instituto-camoes.pt/cores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65HEJnoNLY&amp;ab_channel=ChemaC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ok 4" descr="Obrázok, na ktorom je text, posteľná bielizeň, textílie&#10;&#10;Automaticky generovaný popis">
            <a:extLst>
              <a:ext uri="{FF2B5EF4-FFF2-40B4-BE49-F238E27FC236}">
                <a16:creationId xmlns:a16="http://schemas.microsoft.com/office/drawing/2014/main" id="{65B48F5E-5454-4EC0-8B3E-8D10F23D63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3" b="-1"/>
          <a:stretch/>
        </p:blipFill>
        <p:spPr>
          <a:xfrm>
            <a:off x="22" y="-152390"/>
            <a:ext cx="1218893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137FE91-B4AA-4ECE-98A0-EB97DA94DB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sk-SK" sz="6600" dirty="0" err="1">
                <a:solidFill>
                  <a:srgbClr val="FFFFFF"/>
                </a:solidFill>
                <a:latin typeface="Baskerville Old Face" panose="02020602080505020303" pitchFamily="18" charset="0"/>
              </a:rPr>
              <a:t>Portugalština</a:t>
            </a:r>
            <a:r>
              <a:rPr lang="sk-SK" sz="66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 II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972F234-2AAE-4482-B06A-7C8B3D8296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FFFFFF"/>
                </a:solidFill>
                <a:latin typeface="Baskerville Old Face" panose="02020602080505020303" pitchFamily="18" charset="0"/>
              </a:rPr>
              <a:t>Aula 4  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298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6AFBEF-A13E-403D-BD24-70D94312B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" name="Zástupný objekt pre obsah 6">
            <a:extLst>
              <a:ext uri="{FF2B5EF4-FFF2-40B4-BE49-F238E27FC236}">
                <a16:creationId xmlns:a16="http://schemas.microsoft.com/office/drawing/2014/main" id="{B9B8B4B4-41DE-4CD2-BC86-92050DDB79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561472"/>
            <a:ext cx="10515600" cy="3392288"/>
          </a:xfr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FF776C38-6A10-434F-B59E-DE8779365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36880"/>
            <a:ext cx="8424735" cy="184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315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2BA478E-EEC7-4353-9177-9E67697CE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3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5E7DAC92-527E-4EAA-BEA5-C903FEC065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2277461"/>
            <a:ext cx="10905066" cy="318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266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Linguado | Espécies de peixes, Peixes marinhos, Peixes">
            <a:extLst>
              <a:ext uri="{FF2B5EF4-FFF2-40B4-BE49-F238E27FC236}">
                <a16:creationId xmlns:a16="http://schemas.microsoft.com/office/drawing/2014/main" id="{A2932486-E531-427D-94D7-B7FB5E249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2131794"/>
            <a:ext cx="5294716" cy="259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89B2433A-0DF4-4DA2-BBC2-BFCE4C2499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79958" y="756745"/>
            <a:ext cx="5635029" cy="541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806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FE1D4B3-6987-415C-ABF3-0B6C2DFA4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3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3B81B4CE-D854-4509-9B5D-035E48E467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2345617"/>
            <a:ext cx="10905066" cy="305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35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4D44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18688B7-3633-4682-8F35-23DCC09F2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FFFFFF"/>
                </a:solidFill>
                <a:latin typeface="Baskerville Old Face" panose="02020602080505020303" pitchFamily="18" charset="0"/>
              </a:rPr>
              <a:t>Boa </a:t>
            </a:r>
            <a:r>
              <a:rPr lang="sk-SK" dirty="0" err="1">
                <a:solidFill>
                  <a:srgbClr val="FFFFFF"/>
                </a:solidFill>
                <a:latin typeface="Baskerville Old Face" panose="02020602080505020303" pitchFamily="18" charset="0"/>
              </a:rPr>
              <a:t>Páscoa</a:t>
            </a:r>
            <a:r>
              <a:rPr lang="sk-SK" dirty="0">
                <a:solidFill>
                  <a:srgbClr val="FFFFFF"/>
                </a:solidFill>
                <a:latin typeface="Baskerville Old Face" panose="02020602080505020303" pitchFamily="18" charset="0"/>
              </a:rPr>
              <a:t> e </a:t>
            </a:r>
            <a:r>
              <a:rPr lang="sk-SK" dirty="0" err="1">
                <a:solidFill>
                  <a:srgbClr val="FFFFFF"/>
                </a:solidFill>
                <a:latin typeface="Baskerville Old Face" panose="02020602080505020303" pitchFamily="18" charset="0"/>
              </a:rPr>
              <a:t>boas</a:t>
            </a:r>
            <a:r>
              <a:rPr lang="sk-SK" dirty="0">
                <a:solidFill>
                  <a:srgbClr val="FFFFFF"/>
                </a:solidFill>
                <a:latin typeface="Baskerville Old Face" panose="02020602080505020303" pitchFamily="18" charset="0"/>
              </a:rPr>
              <a:t> </a:t>
            </a:r>
            <a:r>
              <a:rPr lang="sk-SK" dirty="0" err="1">
                <a:solidFill>
                  <a:srgbClr val="FFFFFF"/>
                </a:solidFill>
                <a:latin typeface="Baskerville Old Face" panose="02020602080505020303" pitchFamily="18" charset="0"/>
              </a:rPr>
              <a:t>férias</a:t>
            </a:r>
            <a:r>
              <a:rPr lang="sk-SK" dirty="0">
                <a:solidFill>
                  <a:srgbClr val="FFFFFF"/>
                </a:solidFill>
                <a:latin typeface="Baskerville Old Face" panose="02020602080505020303" pitchFamily="18" charset="0"/>
              </a:rPr>
              <a:t>! </a:t>
            </a:r>
          </a:p>
        </p:txBody>
      </p:sp>
      <p:pic>
        <p:nvPicPr>
          <p:cNvPr id="2050" name="Picture 2" descr="Mário Cesariny">
            <a:extLst>
              <a:ext uri="{FF2B5EF4-FFF2-40B4-BE49-F238E27FC236}">
                <a16:creationId xmlns:a16="http://schemas.microsoft.com/office/drawing/2014/main" id="{A272EFA9-AD30-4B34-BB4D-524250E389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3" r="27041" b="-2"/>
          <a:stretch/>
        </p:blipFill>
        <p:spPr bwMode="auto">
          <a:xfrm>
            <a:off x="327546" y="2454903"/>
            <a:ext cx="3442801" cy="408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ok 8" descr="Obrázok, na ktorom je text&#10;&#10;Automaticky generovaný popis">
            <a:extLst>
              <a:ext uri="{FF2B5EF4-FFF2-40B4-BE49-F238E27FC236}">
                <a16:creationId xmlns:a16="http://schemas.microsoft.com/office/drawing/2014/main" id="{C4E74D24-4319-4A13-AC7F-2C8DF7601E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8" r="44638" b="-1"/>
          <a:stretch/>
        </p:blipFill>
        <p:spPr>
          <a:xfrm>
            <a:off x="3943050" y="2454902"/>
            <a:ext cx="3442803" cy="4080255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BF823AF4-EC4A-482C-9636-0783C58D6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2562" y="763523"/>
            <a:ext cx="4281891" cy="533095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PT" sz="24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TPC:</a:t>
            </a:r>
          </a:p>
          <a:p>
            <a:r>
              <a:rPr lang="sk-SK" sz="24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O </a:t>
            </a:r>
            <a:r>
              <a:rPr lang="sk-SK" sz="2400" dirty="0" err="1">
                <a:solidFill>
                  <a:srgbClr val="FFFFFF"/>
                </a:solidFill>
                <a:latin typeface="Baskerville Old Face" panose="02020602080505020303" pitchFamily="18" charset="0"/>
              </a:rPr>
              <a:t>que</a:t>
            </a:r>
            <a:r>
              <a:rPr lang="sk-SK" sz="24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 </a:t>
            </a:r>
            <a:r>
              <a:rPr lang="sk-SK" sz="2400" dirty="0" err="1">
                <a:solidFill>
                  <a:srgbClr val="FFFFFF"/>
                </a:solidFill>
                <a:latin typeface="Baskerville Old Face" panose="02020602080505020303" pitchFamily="18" charset="0"/>
              </a:rPr>
              <a:t>costumam</a:t>
            </a:r>
            <a:r>
              <a:rPr lang="sk-SK" sz="24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 </a:t>
            </a:r>
            <a:r>
              <a:rPr lang="sk-SK" sz="2400" dirty="0" err="1">
                <a:solidFill>
                  <a:srgbClr val="FFFFFF"/>
                </a:solidFill>
                <a:latin typeface="Baskerville Old Face" panose="02020602080505020303" pitchFamily="18" charset="0"/>
              </a:rPr>
              <a:t>fazer</a:t>
            </a:r>
            <a:r>
              <a:rPr lang="sk-SK" sz="24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? (</a:t>
            </a:r>
            <a:r>
              <a:rPr lang="sk-SK" sz="2400" dirty="0" err="1">
                <a:solidFill>
                  <a:srgbClr val="FFFFFF"/>
                </a:solidFill>
                <a:latin typeface="Baskerville Old Face" panose="02020602080505020303" pitchFamily="18" charset="0"/>
              </a:rPr>
              <a:t>crie</a:t>
            </a:r>
            <a:r>
              <a:rPr lang="sk-SK" sz="24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 </a:t>
            </a:r>
            <a:r>
              <a:rPr lang="sk-SK" sz="2400" dirty="0" err="1">
                <a:solidFill>
                  <a:srgbClr val="FFFFFF"/>
                </a:solidFill>
                <a:latin typeface="Baskerville Old Face" panose="02020602080505020303" pitchFamily="18" charset="0"/>
              </a:rPr>
              <a:t>pelo</a:t>
            </a:r>
            <a:r>
              <a:rPr lang="sk-SK" sz="24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 </a:t>
            </a:r>
            <a:r>
              <a:rPr lang="sk-SK" sz="2400" dirty="0" err="1">
                <a:solidFill>
                  <a:srgbClr val="FFFFFF"/>
                </a:solidFill>
                <a:latin typeface="Baskerville Old Face" panose="02020602080505020303" pitchFamily="18" charset="0"/>
              </a:rPr>
              <a:t>menos</a:t>
            </a:r>
            <a:r>
              <a:rPr lang="sk-SK" sz="24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 10 </a:t>
            </a:r>
            <a:r>
              <a:rPr lang="sk-SK" sz="2400" dirty="0" err="1">
                <a:solidFill>
                  <a:srgbClr val="FFFFFF"/>
                </a:solidFill>
                <a:latin typeface="Baskerville Old Face" panose="02020602080505020303" pitchFamily="18" charset="0"/>
              </a:rPr>
              <a:t>frases</a:t>
            </a:r>
            <a:r>
              <a:rPr lang="sk-SK" sz="24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) </a:t>
            </a:r>
          </a:p>
          <a:p>
            <a:r>
              <a:rPr lang="sk-SK" sz="24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89</a:t>
            </a:r>
            <a:r>
              <a:rPr lang="pt-PT" sz="24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/5; 89/7</a:t>
            </a:r>
          </a:p>
          <a:p>
            <a:endParaRPr lang="pt-PT" sz="2400" dirty="0">
              <a:solidFill>
                <a:srgbClr val="FFFFFF"/>
              </a:solidFill>
              <a:latin typeface="Baskerville Old Face" panose="02020602080505020303" pitchFamily="18" charset="0"/>
            </a:endParaRPr>
          </a:p>
          <a:p>
            <a:r>
              <a:rPr lang="pt-PT" sz="24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Todas as pinturas são de Mário Cesariny, o artista plástico e poeta português, considerado o principal representante do surrealismo portugês</a:t>
            </a:r>
            <a:endParaRPr lang="sk-SK" sz="2400" dirty="0">
              <a:solidFill>
                <a:srgbClr val="FFFFFF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071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F5954AC-7036-4841-9AC2-82D5289E0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r>
              <a:rPr lang="sk-SK" sz="5400">
                <a:latin typeface="Baskerville Old Face" panose="02020602080505020303" pitchFamily="18" charset="0"/>
              </a:rPr>
              <a:t>Links importantes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ok 4" descr="Obrázok, na ktorom je text&#10;&#10;Automaticky generovaný popis">
            <a:extLst>
              <a:ext uri="{FF2B5EF4-FFF2-40B4-BE49-F238E27FC236}">
                <a16:creationId xmlns:a16="http://schemas.microsoft.com/office/drawing/2014/main" id="{EC3FF10A-C3DF-4EA9-A03A-CC1B586CE1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9" r="10428" b="2"/>
          <a:stretch/>
        </p:blipFill>
        <p:spPr>
          <a:xfrm>
            <a:off x="572492" y="200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CB4B325-EEAF-46B9-AA1F-36F9FD844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955" y="2071316"/>
            <a:ext cx="6713552" cy="4114800"/>
          </a:xfrm>
        </p:spPr>
        <p:txBody>
          <a:bodyPr anchor="t">
            <a:normAutofit/>
          </a:bodyPr>
          <a:lstStyle/>
          <a:p>
            <a:r>
              <a:rPr lang="sk-SK" sz="2200">
                <a:latin typeface="Baskerville Old Face" panose="02020602080505020303" pitchFamily="18" charset="0"/>
                <a:hlinkClick r:id="rId3"/>
              </a:rPr>
              <a:t>https://www.youtube.com/channel/UCRR8BOCXjSMU8O2TdzAFbww</a:t>
            </a:r>
            <a:endParaRPr lang="sk-SK" sz="2200">
              <a:latin typeface="Baskerville Old Face" panose="02020602080505020303" pitchFamily="18" charset="0"/>
            </a:endParaRPr>
          </a:p>
          <a:p>
            <a:r>
              <a:rPr lang="sk-SK" sz="2200">
                <a:latin typeface="Baskerville Old Face" panose="02020602080505020303" pitchFamily="18" charset="0"/>
                <a:hlinkClick r:id="rId4"/>
              </a:rPr>
              <a:t>https://ensina.rtp.pt/</a:t>
            </a:r>
            <a:r>
              <a:rPr lang="sk-SK" sz="2200">
                <a:latin typeface="Baskerville Old Face" panose="02020602080505020303" pitchFamily="18" charset="0"/>
              </a:rPr>
              <a:t> </a:t>
            </a:r>
          </a:p>
          <a:p>
            <a:r>
              <a:rPr lang="sk-SK" sz="2200">
                <a:latin typeface="Baskerville Old Face" panose="02020602080505020303" pitchFamily="18" charset="0"/>
                <a:hlinkClick r:id="rId5"/>
              </a:rPr>
              <a:t>https://www.youtube.com/channel/UC-auK24fZQ_N3zBKqCNzGnQ</a:t>
            </a:r>
            <a:r>
              <a:rPr lang="sk-SK" sz="2200">
                <a:latin typeface="Baskerville Old Face" panose="02020602080505020303" pitchFamily="18" charset="0"/>
              </a:rPr>
              <a:t> </a:t>
            </a:r>
          </a:p>
          <a:p>
            <a:r>
              <a:rPr lang="sk-SK" sz="2200">
                <a:latin typeface="Baskerville Old Face" panose="02020602080505020303" pitchFamily="18" charset="0"/>
                <a:hlinkClick r:id="rId6"/>
              </a:rPr>
              <a:t>https://ciberduvidas.iscte-iul.pt/consultorio/perguntas/negropretoafricano/380</a:t>
            </a:r>
            <a:r>
              <a:rPr lang="sk-SK" sz="2200">
                <a:latin typeface="Baskerville Old Face" panose="02020602080505020303" pitchFamily="18" charset="0"/>
              </a:rPr>
              <a:t> </a:t>
            </a:r>
          </a:p>
          <a:p>
            <a:pPr marL="0" indent="0">
              <a:buNone/>
            </a:pPr>
            <a:endParaRPr lang="sk-SK" sz="2200"/>
          </a:p>
        </p:txBody>
      </p:sp>
    </p:spTree>
    <p:extLst>
      <p:ext uri="{BB962C8B-B14F-4D97-AF65-F5344CB8AC3E}">
        <p14:creationId xmlns:p14="http://schemas.microsoft.com/office/powerpoint/2010/main" val="177167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F3F8D1-DE0A-4FC3-A33C-62C8F611D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Baskerville Old Face" panose="02020602080505020303" pitchFamily="18" charset="0"/>
              </a:rPr>
              <a:t>Os </a:t>
            </a:r>
            <a:r>
              <a:rPr lang="sk-SK" dirty="0" err="1">
                <a:latin typeface="Baskerville Old Face" panose="02020602080505020303" pitchFamily="18" charset="0"/>
              </a:rPr>
              <a:t>números</a:t>
            </a:r>
            <a:r>
              <a:rPr lang="sk-SK" dirty="0">
                <a:latin typeface="Baskerville Old Face" panose="02020602080505020303" pitchFamily="18" charset="0"/>
              </a:rPr>
              <a:t>! 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8464D9A1-518D-46AB-ADBE-3712B7A9D0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1049" y="1474608"/>
            <a:ext cx="7786547" cy="1954392"/>
          </a:xfr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819F74AE-BC25-437A-86E5-2410EAA58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49" y="3587104"/>
            <a:ext cx="7061174" cy="2905771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869C7576-456E-4FB6-97D0-8F2D539D85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6740" y="1690688"/>
            <a:ext cx="2007915" cy="1567825"/>
          </a:xfrm>
          <a:prstGeom prst="rect">
            <a:avLst/>
          </a:prstGeom>
        </p:spPr>
      </p:pic>
      <p:pic>
        <p:nvPicPr>
          <p:cNvPr id="11" name="Obrázok 10" descr="Obrázok, na ktorom je text, žena, osoba, pózujúci&#10;&#10;Automaticky generovaný popis">
            <a:extLst>
              <a:ext uri="{FF2B5EF4-FFF2-40B4-BE49-F238E27FC236}">
                <a16:creationId xmlns:a16="http://schemas.microsoft.com/office/drawing/2014/main" id="{B448642A-8333-4238-A04D-31B6543363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274" y="3844141"/>
            <a:ext cx="4168845" cy="281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111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761DDFE-071F-4200-B0AA-394476C2D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DBB10B1-7387-476C-B16C-686BF9F16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547815"/>
            <a:ext cx="5167185" cy="1680519"/>
          </a:xfrm>
        </p:spPr>
        <p:txBody>
          <a:bodyPr>
            <a:normAutofit/>
          </a:bodyPr>
          <a:lstStyle/>
          <a:p>
            <a:r>
              <a:rPr lang="sk-SK" sz="4000" dirty="0">
                <a:latin typeface="Baskerville Old Face" panose="02020602080505020303" pitchFamily="18" charset="0"/>
              </a:rPr>
              <a:t>As </a:t>
            </a:r>
            <a:r>
              <a:rPr lang="sk-SK" sz="4000" dirty="0" err="1">
                <a:latin typeface="Baskerville Old Face" panose="02020602080505020303" pitchFamily="18" charset="0"/>
              </a:rPr>
              <a:t>cores</a:t>
            </a:r>
            <a:endParaRPr lang="sk-SK" sz="4000" dirty="0">
              <a:latin typeface="Baskerville Old Face" panose="02020602080505020303" pitchFamily="18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DA79B9F-0698-4F53-B043-E26097041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6618" y="547815"/>
            <a:ext cx="5598981" cy="2022665"/>
          </a:xfrm>
        </p:spPr>
        <p:txBody>
          <a:bodyPr anchor="ctr">
            <a:normAutofit/>
          </a:bodyPr>
          <a:lstStyle/>
          <a:p>
            <a:r>
              <a:rPr lang="sk-SK" sz="2000" dirty="0">
                <a:hlinkClick r:id="rId2"/>
              </a:rPr>
              <a:t>http://cvc.instituto-camoes.pt/cores/index.html</a:t>
            </a:r>
            <a:r>
              <a:rPr lang="sk-SK" sz="2000" dirty="0"/>
              <a:t> </a:t>
            </a:r>
          </a:p>
          <a:p>
            <a:endParaRPr lang="sk-SK" sz="2000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E7D1214C-9022-4FB4-B5B1-094ED79441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2228334"/>
            <a:ext cx="3783843" cy="3783843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18B82F7F-4DCD-4635-B63D-9A27B08B55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5157" y="2228334"/>
            <a:ext cx="7641366" cy="275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804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0E9A6ED-B880-44EA-8D60-C9D3C82CC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F3AD545-C8EB-4677-8D8D-0CDDCDD9E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1534160"/>
            <a:ext cx="5180245" cy="4594928"/>
          </a:xfrm>
        </p:spPr>
        <p:txBody>
          <a:bodyPr>
            <a:normAutofit/>
          </a:bodyPr>
          <a:lstStyle/>
          <a:p>
            <a:r>
              <a:rPr lang="sk-SK" sz="2400" dirty="0" err="1">
                <a:latin typeface="Baskerville Old Face" panose="02020602080505020303" pitchFamily="18" charset="0"/>
              </a:rPr>
              <a:t>Colorido</a:t>
            </a:r>
            <a:endParaRPr lang="sk-SK" sz="2400" dirty="0">
              <a:latin typeface="Baskerville Old Face" panose="02020602080505020303" pitchFamily="18" charset="0"/>
            </a:endParaRPr>
          </a:p>
          <a:p>
            <a:r>
              <a:rPr lang="sk-SK" sz="2400" dirty="0">
                <a:latin typeface="Baskerville Old Face" panose="02020602080505020303" pitchFamily="18" charset="0"/>
              </a:rPr>
              <a:t>Em preto e </a:t>
            </a:r>
            <a:r>
              <a:rPr lang="sk-SK" sz="2400" dirty="0" err="1">
                <a:latin typeface="Baskerville Old Face" panose="02020602080505020303" pitchFamily="18" charset="0"/>
              </a:rPr>
              <a:t>branco</a:t>
            </a:r>
            <a:endParaRPr lang="sk-SK" sz="2400" dirty="0">
              <a:latin typeface="Baskerville Old Face" panose="02020602080505020303" pitchFamily="18" charset="0"/>
            </a:endParaRPr>
          </a:p>
          <a:p>
            <a:r>
              <a:rPr lang="sk-SK" sz="2400" dirty="0" err="1">
                <a:latin typeface="Baskerville Old Face" panose="02020602080505020303" pitchFamily="18" charset="0"/>
              </a:rPr>
              <a:t>Daltónico</a:t>
            </a:r>
            <a:r>
              <a:rPr lang="pt-PT" sz="2400" dirty="0">
                <a:latin typeface="Baskerville Old Face" panose="02020602080505020303" pitchFamily="18" charset="0"/>
              </a:rPr>
              <a:t>(a) (uma pessoa que não </a:t>
            </a:r>
            <a:r>
              <a:rPr lang="pt-BR" sz="2400" b="0" i="0" dirty="0">
                <a:effectLst/>
                <a:latin typeface="Baskerville Old Face" panose="02020602080505020303" pitchFamily="18" charset="0"/>
              </a:rPr>
              <a:t>consegue distinguir as </a:t>
            </a:r>
            <a:r>
              <a:rPr lang="pt-BR" sz="2400" b="1" i="0" dirty="0">
                <a:effectLst/>
                <a:latin typeface="Baskerville Old Face" panose="02020602080505020303" pitchFamily="18" charset="0"/>
              </a:rPr>
              <a:t>cores)</a:t>
            </a:r>
            <a:endParaRPr lang="pt-PT" sz="2400" dirty="0">
              <a:latin typeface="Baskerville Old Face" panose="02020602080505020303" pitchFamily="18" charset="0"/>
            </a:endParaRPr>
          </a:p>
          <a:p>
            <a:r>
              <a:rPr lang="pt-PT" sz="2400" dirty="0">
                <a:latin typeface="Baskerville Old Face" panose="02020602080505020303" pitchFamily="18" charset="0"/>
              </a:rPr>
              <a:t>Transparente, mate, intenso, pastel, ... </a:t>
            </a:r>
          </a:p>
          <a:p>
            <a:r>
              <a:rPr lang="pt-PT" sz="2400" dirty="0">
                <a:latin typeface="Baskerville Old Face" panose="02020602080505020303" pitchFamily="18" charset="0"/>
              </a:rPr>
              <a:t>Claro X Escuro</a:t>
            </a:r>
          </a:p>
          <a:p>
            <a:r>
              <a:rPr lang="pt-PT" sz="2400" dirty="0">
                <a:latin typeface="Baskerville Old Face" panose="02020602080505020303" pitchFamily="18" charset="0"/>
              </a:rPr>
              <a:t>Dourado (o ouro), </a:t>
            </a:r>
            <a:r>
              <a:rPr lang="pt-PT" sz="2400">
                <a:latin typeface="Baskerville Old Face" panose="02020602080505020303" pitchFamily="18" charset="0"/>
              </a:rPr>
              <a:t>prateado (a prata)</a:t>
            </a:r>
            <a:endParaRPr lang="pt-PT" sz="2400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pt-PT" sz="2000" dirty="0"/>
              <a:t> </a:t>
            </a:r>
          </a:p>
        </p:txBody>
      </p:sp>
      <p:pic>
        <p:nvPicPr>
          <p:cNvPr id="5" name="Obrázok 4" descr="Obrázok, na ktorom je text, voda, plávanie&#10;&#10;Automaticky generovaný popis">
            <a:extLst>
              <a:ext uri="{FF2B5EF4-FFF2-40B4-BE49-F238E27FC236}">
                <a16:creationId xmlns:a16="http://schemas.microsoft.com/office/drawing/2014/main" id="{7057FD07-8BA7-492F-9AF3-0C2DA7C2E5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594"/>
          <a:stretch/>
        </p:blipFill>
        <p:spPr>
          <a:xfrm>
            <a:off x="6182944" y="557189"/>
            <a:ext cx="5170852" cy="557189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42682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44B292-F9DF-4392-B4A1-305541105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7D09AF2-9C55-48A0-A543-295875796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6D4C3127-0383-400E-88D5-F7B335B78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7502" y="0"/>
            <a:ext cx="5568647" cy="677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70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D87964B-3DA3-46AE-911C-46A2D13E2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000" kern="12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Há</a:t>
            </a:r>
            <a:r>
              <a:rPr lang="en-US" sz="5000" kern="1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5000" kern="12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mais</a:t>
            </a:r>
            <a:r>
              <a:rPr lang="en-US" sz="5000" kern="1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5000" kern="12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verbos</a:t>
            </a:r>
            <a:r>
              <a:rPr lang="en-US" sz="5000" kern="1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5000" kern="12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irregulares</a:t>
            </a:r>
            <a:r>
              <a:rPr lang="en-US" sz="5000" kern="1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para </a:t>
            </a:r>
            <a:r>
              <a:rPr lang="en-US" sz="5000" kern="12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aprender</a:t>
            </a:r>
            <a:r>
              <a:rPr lang="en-US" sz="5000" kern="1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...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2C12C981-8B67-4B94-B7B4-C72B8BBB82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040" y="2773691"/>
            <a:ext cx="11496821" cy="330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962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4D877F0-EACC-4889-8DEB-0F0F6ABA8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3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9784163D-5754-49BC-BF69-1E251C7AED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868521"/>
            <a:ext cx="10905066" cy="400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782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455DB32-FE30-45B9-9CA7-8EB686511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 err="1">
                <a:solidFill>
                  <a:srgbClr val="FFFFFF"/>
                </a:solidFill>
                <a:latin typeface="Baskerville Old Face" panose="02020602080505020303" pitchFamily="18" charset="0"/>
              </a:rPr>
              <a:t>Pronomes</a:t>
            </a:r>
            <a:r>
              <a:rPr lang="en-US" sz="3600" kern="12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 de </a:t>
            </a:r>
            <a:r>
              <a:rPr lang="en-US" sz="3600" kern="1200" dirty="0" err="1">
                <a:solidFill>
                  <a:srgbClr val="FFFFFF"/>
                </a:solidFill>
                <a:latin typeface="Baskerville Old Face" panose="02020602080505020303" pitchFamily="18" charset="0"/>
              </a:rPr>
              <a:t>objeto</a:t>
            </a:r>
            <a:r>
              <a:rPr lang="en-US" sz="3600" kern="12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Baskerville Old Face" panose="02020602080505020303" pitchFamily="18" charset="0"/>
              </a:rPr>
              <a:t>direto</a:t>
            </a:r>
            <a:r>
              <a:rPr lang="en-US" sz="3600" kern="12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 e </a:t>
            </a:r>
            <a:r>
              <a:rPr lang="en-US" sz="3600" kern="1200" dirty="0" err="1">
                <a:solidFill>
                  <a:srgbClr val="FFFFFF"/>
                </a:solidFill>
                <a:latin typeface="Baskerville Old Face" panose="02020602080505020303" pitchFamily="18" charset="0"/>
              </a:rPr>
              <a:t>indireto</a:t>
            </a:r>
            <a:r>
              <a:rPr lang="en-US" sz="3600" kern="12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 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D64F56A1-D2B4-4E5E-BDDE-B194277F2D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7316" y="1080019"/>
            <a:ext cx="6780700" cy="4695632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50E47700-F46B-4E2E-BAFE-BEF60A019A2A}"/>
              </a:ext>
            </a:extLst>
          </p:cNvPr>
          <p:cNvSpPr txBox="1"/>
          <p:nvPr/>
        </p:nvSpPr>
        <p:spPr>
          <a:xfrm>
            <a:off x="985266" y="6168898"/>
            <a:ext cx="10572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hlinkClick r:id="rId3"/>
              </a:rPr>
              <a:t>https://www.youtube.com/watch?v=g65HEJnoNLY&amp;ab_channel=ChemaC</a:t>
            </a:r>
            <a:r>
              <a:rPr lang="sk-SK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71945450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192</Words>
  <Application>Microsoft Office PowerPoint</Application>
  <PresentationFormat>Širokouhlá</PresentationFormat>
  <Paragraphs>26</Paragraphs>
  <Slides>14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9" baseType="lpstr">
      <vt:lpstr>Arial</vt:lpstr>
      <vt:lpstr>Baskerville Old Face</vt:lpstr>
      <vt:lpstr>Calibri</vt:lpstr>
      <vt:lpstr>Calibri Light</vt:lpstr>
      <vt:lpstr>Motív Office</vt:lpstr>
      <vt:lpstr>Portugalština II</vt:lpstr>
      <vt:lpstr>Links importantes</vt:lpstr>
      <vt:lpstr>Os números! </vt:lpstr>
      <vt:lpstr>As cores</vt:lpstr>
      <vt:lpstr>Prezentácia programu PowerPoint</vt:lpstr>
      <vt:lpstr>Prezentácia programu PowerPoint</vt:lpstr>
      <vt:lpstr>Há mais verbos irregulares para aprender...</vt:lpstr>
      <vt:lpstr>Prezentácia programu PowerPoint</vt:lpstr>
      <vt:lpstr>Pronomes de objeto direto e indireto </vt:lpstr>
      <vt:lpstr>Prezentácia programu PowerPoint</vt:lpstr>
      <vt:lpstr>Prezentácia programu PowerPoint</vt:lpstr>
      <vt:lpstr>Prezentácia programu PowerPoint</vt:lpstr>
      <vt:lpstr>Prezentácia programu PowerPoint</vt:lpstr>
      <vt:lpstr>Boa Páscoa e boas férias!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Portugalština II</dc:title>
  <dc:creator>Zuzana Rákociová</dc:creator>
  <cp:lastModifiedBy>Zuzana Rákociová</cp:lastModifiedBy>
  <cp:revision>10</cp:revision>
  <dcterms:created xsi:type="dcterms:W3CDTF">2021-03-28T20:41:08Z</dcterms:created>
  <dcterms:modified xsi:type="dcterms:W3CDTF">2021-03-29T07:53:03Z</dcterms:modified>
</cp:coreProperties>
</file>