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25D36-3881-418D-8249-8B46BA21EC3B}" v="7" dt="2021-04-12T06:28:0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F1DB-DEED-4721-B074-2A155A61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8235AB-215A-458E-9228-4D3BDF38E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00632B-52B5-4C17-B9E5-E2371830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1D1197-282D-4ADE-BCA7-5895FA1A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5DBB3A-60D7-44F6-89AC-BE5D5E07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4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5F08E-C89E-4F77-A7D2-A4C67ADD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EB29E45-CCC5-4295-B0D6-8D065CA2E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3E5005-4256-4E9C-A3D8-0C6066A5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1E5635-AC00-42CF-89C2-1196081B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2A3549C-A4B3-41F1-885B-047BD6D9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5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E4DB4B8-03E8-4DE8-9707-70BB3130B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0F5A3C-DD5B-43C4-B1FA-0E463894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E12710-349A-44BA-9EF2-2CB3AD69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51D448-814A-4E0A-9CEC-974C210D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AFAB86-406E-4431-B039-A739D77C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D938E-B82B-4350-B430-66AFEAC2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2731D8-4AB0-43FB-BAE5-811F754F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71BD81-169E-4A80-B71C-F53EF394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8CC98B-B136-4D60-BF0F-F798FA7D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42F32C-F8DC-4C8B-ADF2-B274EB07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71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2A6AE-B429-46AE-9599-C132E458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83E171-633D-4B81-B96D-75C248780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D6B03B-CEFD-4591-A026-A64AE244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962A6-5FE2-4268-BD54-8BBA5BA4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250481-1AA0-4C87-A62C-CAFA7F78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0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E9C32-689E-48FE-85DB-CB96AD97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62284D-BED1-4625-9B87-B86F94021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8ADEE13-E0FB-4DD4-9AE0-ECA7A7C8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8BDD9CC-0E1B-42D2-BAA0-F0024D04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EDF96F-737E-41FC-9A1F-FA72A009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0CAA87-036A-49DE-B78E-EC03B546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20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9040B-E048-401F-9B7B-57DDD912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05D07D-49D7-43B1-83CA-D7B99000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E17344C-494A-4BF0-93E4-7C0CF141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138BB7-6093-4CC7-99AD-B71626A9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6A3F7BD-A0E8-4DA5-A346-544D41AD4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D00B480-F7F8-40B2-953F-B1E7DC9E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64C3B3D-FB0C-4C3B-83E4-35291894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CE0FC5B-EADD-4940-AA84-8D26E66F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6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93161-D179-40E0-9482-2B40E836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06B7F21-677B-4734-A7C2-60320A27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C19815-23C1-40A0-B067-C4EBA1A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5934BB-3B0D-45E1-A0A4-0CEEE604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34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0015D1E-1E97-4734-A271-D55C899A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5544755-4B68-4978-B493-15661ED7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8E37FA-5CCB-45FA-B226-EBDCB26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8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06DB1-9428-47A9-B822-1908F23A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6A7BBD-421F-4E10-86C2-693F935C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15094C-3940-495D-846A-EB21D20B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88FB03-A499-4FF5-A82A-9AFC45A9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AB2626-EDBE-4885-8DD3-CC69AC0C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55DDB95-CE66-4766-93D2-7A8AF6EA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80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2F3BA-BDEA-45E9-8C0C-A032D3DE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131E6E2-2F73-4B9D-A016-B1797C248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E246BA-689B-496D-B8A1-67B5841AC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CF8868C-821C-4764-971B-34520DDF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CEC6AF3-D07D-4014-BF0C-C08AA0DD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8A7A0D4-A6BD-490E-880F-992023E1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4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A8B5F85-664B-4DA6-BDB3-A2095AE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2A5675-8C50-461D-8FDA-0535FBDB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5A7A0A-E0F0-4AE7-96D3-38E356AD6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A549-83F0-4D1C-94ED-E2FEDEEA7435}" type="datetimeFigureOut">
              <a:rPr lang="sk-SK" smtClean="0"/>
              <a:t>11. 4. 2021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33ADC62-8A4F-483F-B7F0-8058B3FF7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EFDF0C-FF76-46AB-8788-F3A42DD3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7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652012CC-FF48-4EFD-8C86-AF710F15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231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DAD85C-1A3D-40F7-8AB1-9444CB401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0C2A99-DF9F-4E0A-BD4C-5BF8EA466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5</a:t>
            </a:r>
          </a:p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Pretérito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perfeito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do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indicativo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6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525A86-6880-4E3E-B217-13E0FECE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2A0E3E2-B861-4919-917D-603152F7DA2E}"/>
              </a:ext>
            </a:extLst>
          </p:cNvPr>
          <p:cNvSpPr txBox="1"/>
          <p:nvPr/>
        </p:nvSpPr>
        <p:spPr>
          <a:xfrm>
            <a:off x="7742831" y="2630161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https://www.youtube.com/watch?v=LwN9_bOuK3A</a:t>
            </a:r>
          </a:p>
        </p:txBody>
      </p:sp>
      <p:pic>
        <p:nvPicPr>
          <p:cNvPr id="7" name="Zástupný objekt pre obsah 6" descr="Obrázok, na ktorom je text, rastlina, agáva&#10;&#10;Automaticky generovaný popis">
            <a:extLst>
              <a:ext uri="{FF2B5EF4-FFF2-40B4-BE49-F238E27FC236}">
                <a16:creationId xmlns:a16="http://schemas.microsoft.com/office/drawing/2014/main" id="{9374D0B8-7AE9-475A-8CC4-F9A81548B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3" b="-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70A4E-128B-4138-8DAF-14A3606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8DD803-59FB-49FD-8873-E3499B93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1CDEB3-344B-4A0A-BA21-010B33AB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59" y="337388"/>
            <a:ext cx="8006081" cy="61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A35D-89B5-4E9A-908E-BF4690B3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41"/>
            <a:ext cx="10515600" cy="2343784"/>
          </a:xfrm>
        </p:spPr>
        <p:txBody>
          <a:bodyPr>
            <a:normAutofit fontScale="9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Helvetica Neue"/>
              </a:rPr>
              <a:t>O </a:t>
            </a:r>
            <a:r>
              <a:rPr lang="pt-BR" b="1" i="0" dirty="0">
                <a:solidFill>
                  <a:srgbClr val="222222"/>
                </a:solidFill>
                <a:effectLst/>
                <a:latin typeface="Helvetica Neue"/>
              </a:rPr>
              <a:t>pretérito perfeito do indicativo</a:t>
            </a:r>
            <a:r>
              <a:rPr lang="pt-BR" b="0" i="0" dirty="0">
                <a:solidFill>
                  <a:srgbClr val="222222"/>
                </a:solidFill>
                <a:effectLst/>
                <a:latin typeface="Helvetica Neue"/>
              </a:rPr>
              <a:t> é usado para indicar uma ação que ocorreu num determinado momento do passado. 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42A7B4-F439-420E-AA6F-7A15A04E5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0E5257B-7457-4375-9163-9621164A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97" y="2735579"/>
            <a:ext cx="8813805" cy="3305177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0A6F6D3D-9647-4B42-986D-9981BF178311}"/>
              </a:ext>
            </a:extLst>
          </p:cNvPr>
          <p:cNvCxnSpPr>
            <a:cxnSpLocks/>
          </p:cNvCxnSpPr>
          <p:nvPr/>
        </p:nvCxnSpPr>
        <p:spPr>
          <a:xfrm>
            <a:off x="2286000" y="5161280"/>
            <a:ext cx="11334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bdĺžnik 8">
            <a:extLst>
              <a:ext uri="{FF2B5EF4-FFF2-40B4-BE49-F238E27FC236}">
                <a16:creationId xmlns:a16="http://schemas.microsoft.com/office/drawing/2014/main" id="{39C0FB69-BFE4-4C77-A318-EC028FB9E19D}"/>
              </a:ext>
            </a:extLst>
          </p:cNvPr>
          <p:cNvSpPr/>
          <p:nvPr/>
        </p:nvSpPr>
        <p:spPr>
          <a:xfrm>
            <a:off x="2286000" y="5252720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3838B88-7E55-4F26-AC50-98121DD7A31A}"/>
              </a:ext>
            </a:extLst>
          </p:cNvPr>
          <p:cNvSpPr/>
          <p:nvPr/>
        </p:nvSpPr>
        <p:spPr>
          <a:xfrm>
            <a:off x="4962525" y="5295244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6E040D1-670F-4D73-B134-AEDF3141B551}"/>
              </a:ext>
            </a:extLst>
          </p:cNvPr>
          <p:cNvSpPr/>
          <p:nvPr/>
        </p:nvSpPr>
        <p:spPr>
          <a:xfrm>
            <a:off x="7562850" y="5295243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48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43EEBE-8377-45D7-8852-052999CA1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A313A8E2-4840-47CB-B787-328A1A88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" name="Zástupný objekt pre obsah 4">
            <a:extLst>
              <a:ext uri="{FF2B5EF4-FFF2-40B4-BE49-F238E27FC236}">
                <a16:creationId xmlns:a16="http://schemas.microsoft.com/office/drawing/2014/main" id="{6C0BE877-8330-4544-88C1-6FD13987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9719"/>
            <a:ext cx="10905066" cy="38985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DAE27-411E-49D2-BC2C-5387F5A3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DA4D1B-D6F9-46C5-AD98-145169C9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B964715-8219-4BCE-9A77-28DC864F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413">
            <a:off x="983534" y="812127"/>
            <a:ext cx="10437436" cy="49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C7D750-2A20-47B7-8B64-50D3F75E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sk-SK" sz="4000">
                <a:latin typeface="Baskerville Old Face" panose="02020602080505020303" pitchFamily="18" charset="0"/>
              </a:rPr>
              <a:t>Alguém e alguma coisa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02A56-A3D0-4D32-B8D1-A25D0771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sk-SK" sz="2000" dirty="0" err="1">
                <a:latin typeface="Baskerville Old Face" panose="02020602080505020303" pitchFamily="18" charset="0"/>
              </a:rPr>
              <a:t>Encontrar-se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com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r>
              <a:rPr lang="sk-SK" sz="2000" dirty="0">
                <a:latin typeface="Baskerville Old Face" panose="02020602080505020303" pitchFamily="18" charset="0"/>
              </a:rPr>
              <a:t> X </a:t>
            </a:r>
            <a:r>
              <a:rPr lang="sk-SK" sz="2000" dirty="0" err="1">
                <a:latin typeface="Baskerville Old Face" panose="02020602080505020303" pitchFamily="18" charset="0"/>
              </a:rPr>
              <a:t>Encontrar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r>
              <a:rPr lang="sk-SK" sz="2000" dirty="0" err="1">
                <a:latin typeface="Baskerville Old Face" panose="02020602080505020303" pitchFamily="18" charset="0"/>
              </a:rPr>
              <a:t>Falar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sobre</a:t>
            </a:r>
            <a:r>
              <a:rPr lang="sk-SK" sz="2000" dirty="0">
                <a:latin typeface="Baskerville Old Face" panose="02020602080505020303" pitchFamily="18" charset="0"/>
              </a:rPr>
              <a:t>/ de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r>
              <a:rPr lang="sk-SK" sz="2000" dirty="0">
                <a:latin typeface="Baskerville Old Face" panose="02020602080505020303" pitchFamily="18" charset="0"/>
              </a:rPr>
              <a:t>/ </a:t>
            </a:r>
            <a:r>
              <a:rPr lang="sk-SK" sz="2000" dirty="0" err="1">
                <a:latin typeface="Baskerville Old Face" panose="02020602080505020303" pitchFamily="18" charset="0"/>
              </a:rPr>
              <a:t>alguma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coisa</a:t>
            </a:r>
            <a:r>
              <a:rPr lang="sk-SK" sz="2000" dirty="0">
                <a:latin typeface="Baskerville Old Face" panose="02020602080505020303" pitchFamily="18" charset="0"/>
              </a:rPr>
              <a:t> X </a:t>
            </a:r>
            <a:r>
              <a:rPr lang="sk-SK" sz="2000" dirty="0" err="1">
                <a:latin typeface="Baskerville Old Face" panose="02020602080505020303" pitchFamily="18" charset="0"/>
              </a:rPr>
              <a:t>Falar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com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r>
              <a:rPr lang="sk-SK" sz="2000" dirty="0" err="1">
                <a:latin typeface="Baskerville Old Face" panose="02020602080505020303" pitchFamily="18" charset="0"/>
              </a:rPr>
              <a:t>Lembrar-se</a:t>
            </a:r>
            <a:r>
              <a:rPr lang="sk-SK" sz="2000" dirty="0">
                <a:latin typeface="Baskerville Old Face" panose="02020602080505020303" pitchFamily="18" charset="0"/>
              </a:rPr>
              <a:t> de </a:t>
            </a:r>
            <a:r>
              <a:rPr lang="sk-SK" sz="2000" dirty="0" err="1">
                <a:latin typeface="Baskerville Old Face" panose="02020602080505020303" pitchFamily="18" charset="0"/>
              </a:rPr>
              <a:t>alguma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coisa</a:t>
            </a:r>
            <a:r>
              <a:rPr lang="sk-SK" sz="2000" dirty="0">
                <a:latin typeface="Baskerville Old Face" panose="02020602080505020303" pitchFamily="18" charset="0"/>
              </a:rPr>
              <a:t>/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2000" dirty="0">
                <a:latin typeface="Baskerville Old Face" panose="02020602080505020303" pitchFamily="18" charset="0"/>
              </a:rPr>
              <a:t>(</a:t>
            </a:r>
            <a:r>
              <a:rPr lang="sk-SK" sz="2000" dirty="0" err="1">
                <a:latin typeface="Baskerville Old Face" panose="02020602080505020303" pitchFamily="18" charset="0"/>
              </a:rPr>
              <a:t>ninguém</a:t>
            </a:r>
            <a:r>
              <a:rPr lang="sk-SK" sz="2000" dirty="0">
                <a:latin typeface="Baskerville Old Face" panose="02020602080505020303" pitchFamily="18" charset="0"/>
              </a:rPr>
              <a:t> e </a:t>
            </a:r>
            <a:r>
              <a:rPr lang="sk-SK" sz="2000" dirty="0" err="1">
                <a:latin typeface="Baskerville Old Face" panose="02020602080505020303" pitchFamily="18" charset="0"/>
              </a:rPr>
              <a:t>nada</a:t>
            </a:r>
            <a:r>
              <a:rPr lang="sk-SK" sz="2000" dirty="0">
                <a:latin typeface="Baskerville Old Face" panose="02020602080505020303" pitchFamily="18" charset="0"/>
              </a:rPr>
              <a:t>)</a:t>
            </a:r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2DBF8775-639C-4AAA-BB6E-D7D791145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98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716E2-FFC7-4DE5-8C8E-B62D5AAC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FAF4C79-D959-4372-8D37-F62EADD9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55" y="1969816"/>
            <a:ext cx="11501801" cy="3059384"/>
          </a:xfrm>
        </p:spPr>
      </p:pic>
    </p:spTree>
    <p:extLst>
      <p:ext uri="{BB962C8B-B14F-4D97-AF65-F5344CB8AC3E}">
        <p14:creationId xmlns:p14="http://schemas.microsoft.com/office/powerpoint/2010/main" val="17044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759D9-881C-47A6-AC53-224909CA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79D886-487C-48A3-A18E-87232486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E6E0AD-0713-4CA5-9AEB-5FE422ED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996122"/>
            <a:ext cx="12059920" cy="3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nútri, ozdobené&#10;&#10;Automaticky generovaný popis">
            <a:extLst>
              <a:ext uri="{FF2B5EF4-FFF2-40B4-BE49-F238E27FC236}">
                <a16:creationId xmlns:a16="http://schemas.microsoft.com/office/drawing/2014/main" id="{36AC3F23-6D05-46A8-B378-489903C6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04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4D2026-4619-413B-B69B-BAA905C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O que costumas fazer?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8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8FC84-F3BD-49E5-AC1B-6D610D16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28C189-E285-4384-9306-21D1B98B3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5C066E-8199-42DF-BAA2-74B8F102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69" y="2195183"/>
            <a:ext cx="10020929" cy="30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4323D-517E-485E-BA9B-8B5BA3F2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os advérbios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E26B10-872F-459A-A5F3-CF9B846C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-mente </a:t>
            </a:r>
          </a:p>
          <a:p>
            <a:endParaRPr lang="pt-PT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136D895-3185-4F57-BAAB-DAB9163D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495"/>
            <a:ext cx="8894627" cy="23584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738A80F-79CF-4C98-966B-ADE301CE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2522"/>
            <a:ext cx="10150220" cy="678357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BEB8BFED-8313-476F-946D-7D5501DA2ACC}"/>
              </a:ext>
            </a:extLst>
          </p:cNvPr>
          <p:cNvCxnSpPr>
            <a:cxnSpLocks/>
          </p:cNvCxnSpPr>
          <p:nvPr/>
        </p:nvCxnSpPr>
        <p:spPr>
          <a:xfrm flipV="1">
            <a:off x="1419225" y="5591176"/>
            <a:ext cx="581025" cy="1095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60E4F-46EA-466B-804C-09B471F5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794F15-C67D-41CF-AA0F-6F3A308B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856C07-F312-4B8C-A764-53AE3B4E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7" y="2027694"/>
            <a:ext cx="10516296" cy="26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F2D7-07C3-44DD-858D-3A8162D5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A3B844-AF57-4BD8-BB53-1E227517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C9E36B-17F7-436B-874A-B75B9D8E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33" y="130016"/>
            <a:ext cx="7995566" cy="65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E61DB-EA06-4468-A11E-30B9101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jedlo, tanier, chod&#10;&#10;Automaticky generovaný popis">
            <a:extLst>
              <a:ext uri="{FF2B5EF4-FFF2-40B4-BE49-F238E27FC236}">
                <a16:creationId xmlns:a16="http://schemas.microsoft.com/office/drawing/2014/main" id="{EA68B0E8-A99D-4529-91A2-45B43BB0E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3" y="1449704"/>
            <a:ext cx="7108066" cy="4707256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B56FF3F-0317-4418-AE4E-34AE1F99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6" y="99367"/>
            <a:ext cx="5234702" cy="66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50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86</Words>
  <Application>Microsoft Office PowerPoint</Application>
  <PresentationFormat>Širokouhlá</PresentationFormat>
  <Paragraphs>14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Helvetica Neue</vt:lpstr>
      <vt:lpstr>Motív Office</vt:lpstr>
      <vt:lpstr>Portugalština II</vt:lpstr>
      <vt:lpstr>Prezentácia programu PowerPoint</vt:lpstr>
      <vt:lpstr>Prezentácia programu PowerPoint</vt:lpstr>
      <vt:lpstr>O que costumas fazer?</vt:lpstr>
      <vt:lpstr>Prezentácia programu PowerPoint</vt:lpstr>
      <vt:lpstr>Como criar os advérbios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 pretérito perfeito do indicativo é usado para indicar uma ação que ocorreu num determinado momento do passado. </vt:lpstr>
      <vt:lpstr>Prezentácia programu PowerPoint</vt:lpstr>
      <vt:lpstr>Prezentácia programu PowerPoint</vt:lpstr>
      <vt:lpstr>Prezentácia programu PowerPoint</vt:lpstr>
      <vt:lpstr>Alguém e alguma coisa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Rákociová</dc:creator>
  <cp:lastModifiedBy>Zuzana Rákociová</cp:lastModifiedBy>
  <cp:revision>7</cp:revision>
  <dcterms:created xsi:type="dcterms:W3CDTF">2021-04-11T20:47:47Z</dcterms:created>
  <dcterms:modified xsi:type="dcterms:W3CDTF">2021-04-12T06:29:06Z</dcterms:modified>
</cp:coreProperties>
</file>